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6" d="100"/>
          <a:sy n="76" d="100"/>
        </p:scale>
        <p:origin x="-772" y="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EABB9-858C-403E-A7E5-EB3EADC15FDC}" type="datetimeFigureOut">
              <a:rPr lang="en-GB" smtClean="0"/>
              <a:t>22/11/2017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68988-E5C4-45AF-832D-C84ADDDBB0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02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68988-E5C4-45AF-832D-C84ADDDBB02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795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8657B-FA3E-4B7A-8ED8-DA7B541D1C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969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240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B120-2E22-4569-97C6-26423390557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004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7000-F3AD-477E-B286-74146DFD9E7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90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D9AB17-777E-4AE1-A4D2-568CFB66ED80}" type="datetime1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t>11/22/2017</a:t>
            </a:fld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32FEC-BDD2-449E-B707-3DC037F973C7}" type="slidenum">
              <a:rPr lang="en-GB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4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3B3EC-6263-4010-9CD6-5EABB1D381D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17" descr="unigelogo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438406" y="1"/>
            <a:ext cx="727075" cy="727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703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C8C54-EB6D-4CD2-864F-CF0D1EE576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325" y="715541"/>
            <a:ext cx="2591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Assembling</a:t>
            </a:r>
            <a:r>
              <a:rPr lang="fr-CH" sz="2800" b="1" dirty="0" smtClean="0"/>
              <a:t> FGD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70647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arallelogram 49"/>
          <p:cNvSpPr/>
          <p:nvPr/>
        </p:nvSpPr>
        <p:spPr>
          <a:xfrm rot="1531065">
            <a:off x="7298005" y="1278191"/>
            <a:ext cx="466902" cy="392213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arallelogram 31"/>
          <p:cNvSpPr/>
          <p:nvPr/>
        </p:nvSpPr>
        <p:spPr>
          <a:xfrm rot="1531065">
            <a:off x="5209773" y="824486"/>
            <a:ext cx="466902" cy="392213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3215" y="1064071"/>
            <a:ext cx="525528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First </a:t>
            </a:r>
            <a:r>
              <a:rPr lang="fr-CH" b="1" dirty="0" err="1" smtClean="0"/>
              <a:t>step</a:t>
            </a:r>
            <a:r>
              <a:rPr lang="fr-CH" b="1" dirty="0" smtClean="0"/>
              <a:t>:  extrusion of bars </a:t>
            </a:r>
            <a:endParaRPr lang="fr-CH" dirty="0"/>
          </a:p>
          <a:p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-1-  the central y-</a:t>
            </a:r>
            <a:r>
              <a:rPr lang="fr-CH" dirty="0" err="1" smtClean="0"/>
              <a:t>hole</a:t>
            </a:r>
            <a:r>
              <a:rPr lang="fr-CH" dirty="0" smtClean="0"/>
              <a:t> and the </a:t>
            </a:r>
            <a:r>
              <a:rPr lang="fr-CH" dirty="0" err="1" smtClean="0"/>
              <a:t>reflective</a:t>
            </a:r>
            <a:r>
              <a:rPr lang="fr-CH" dirty="0" smtClean="0"/>
              <a:t> </a:t>
            </a:r>
            <a:r>
              <a:rPr lang="fr-CH" dirty="0" err="1" smtClean="0"/>
              <a:t>coating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part of the extrusion </a:t>
            </a:r>
            <a:r>
              <a:rPr lang="fr-CH" dirty="0" err="1" smtClean="0"/>
              <a:t>process</a:t>
            </a:r>
            <a:endParaRPr lang="fr-CH" dirty="0" smtClean="0"/>
          </a:p>
          <a:p>
            <a:r>
              <a:rPr lang="fr-CH" dirty="0" smtClean="0"/>
              <a:t>    -2-  the x-</a:t>
            </a:r>
            <a:r>
              <a:rPr lang="fr-CH" dirty="0" err="1" smtClean="0"/>
              <a:t>holes</a:t>
            </a:r>
            <a:r>
              <a:rPr lang="fr-CH" dirty="0" smtClean="0"/>
              <a:t> and z-</a:t>
            </a:r>
            <a:r>
              <a:rPr lang="fr-CH" dirty="0" err="1" smtClean="0"/>
              <a:t>holes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then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pierced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in the bars </a:t>
            </a:r>
            <a:r>
              <a:rPr lang="fr-CH" dirty="0" err="1" smtClean="0"/>
              <a:t>directly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precision</a:t>
            </a:r>
            <a:r>
              <a:rPr lang="fr-CH" dirty="0" smtClean="0"/>
              <a:t>. </a:t>
            </a:r>
          </a:p>
          <a:p>
            <a:endParaRPr lang="fr-CH" b="1" dirty="0" smtClean="0"/>
          </a:p>
          <a:p>
            <a:r>
              <a:rPr lang="fr-CH" b="1" dirty="0" smtClean="0"/>
              <a:t>Second </a:t>
            </a:r>
            <a:r>
              <a:rPr lang="fr-CH" b="1" dirty="0" err="1" smtClean="0"/>
              <a:t>step</a:t>
            </a:r>
            <a:r>
              <a:rPr lang="fr-CH" b="1" dirty="0" smtClean="0"/>
              <a:t> : </a:t>
            </a:r>
            <a:r>
              <a:rPr lang="fr-CH" b="1" dirty="0" err="1" smtClean="0"/>
              <a:t>cutting</a:t>
            </a:r>
            <a:r>
              <a:rPr lang="fr-CH" b="1" dirty="0" smtClean="0"/>
              <a:t> the cubes</a:t>
            </a:r>
          </a:p>
          <a:p>
            <a:r>
              <a:rPr lang="fr-CH" dirty="0"/>
              <a:t> </a:t>
            </a:r>
            <a:r>
              <a:rPr lang="fr-CH" dirty="0" smtClean="0"/>
              <a:t>   -3- the cubes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then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produced</a:t>
            </a:r>
            <a:r>
              <a:rPr lang="fr-CH" dirty="0" smtClean="0"/>
              <a:t> by 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precision</a:t>
            </a:r>
            <a:r>
              <a:rPr lang="fr-CH" dirty="0" smtClean="0"/>
              <a:t>) </a:t>
            </a:r>
            <a:r>
              <a:rPr lang="fr-CH" dirty="0" err="1" smtClean="0"/>
              <a:t>cutting</a:t>
            </a:r>
            <a:r>
              <a:rPr lang="fr-CH" dirty="0" smtClean="0"/>
              <a:t> of the cubes </a:t>
            </a:r>
            <a:r>
              <a:rPr lang="fr-CH" dirty="0" err="1" smtClean="0"/>
              <a:t>from</a:t>
            </a:r>
            <a:r>
              <a:rPr lang="fr-CH" dirty="0" smtClean="0"/>
              <a:t> the bar   </a:t>
            </a:r>
            <a:endParaRPr lang="fr-CH" dirty="0"/>
          </a:p>
          <a:p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-4- </a:t>
            </a:r>
            <a:r>
              <a:rPr lang="fr-CH" dirty="0" err="1" smtClean="0"/>
              <a:t>we</a:t>
            </a:r>
            <a:r>
              <a:rPr lang="fr-CH" dirty="0" smtClean="0"/>
              <a:t> end up </a:t>
            </a:r>
            <a:r>
              <a:rPr lang="fr-CH" dirty="0" err="1" smtClean="0"/>
              <a:t>with</a:t>
            </a:r>
            <a:r>
              <a:rPr lang="fr-CH" dirty="0" smtClean="0"/>
              <a:t> cubes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b="1" dirty="0" smtClean="0"/>
              <a:t>four </a:t>
            </a:r>
            <a:r>
              <a:rPr lang="fr-CH" dirty="0" err="1" smtClean="0"/>
              <a:t>reflective</a:t>
            </a:r>
            <a:r>
              <a:rPr lang="fr-CH" dirty="0" smtClean="0"/>
              <a:t> faces, </a:t>
            </a:r>
          </a:p>
          <a:p>
            <a:r>
              <a:rPr lang="fr-CH" dirty="0" err="1" smtClean="0"/>
              <a:t>three</a:t>
            </a:r>
            <a:r>
              <a:rPr lang="fr-CH" dirty="0" smtClean="0"/>
              <a:t> </a:t>
            </a:r>
            <a:r>
              <a:rPr lang="fr-CH" dirty="0" err="1" smtClean="0"/>
              <a:t>holes</a:t>
            </a:r>
            <a:r>
              <a:rPr lang="fr-CH" dirty="0" smtClean="0"/>
              <a:t>, and </a:t>
            </a:r>
            <a:r>
              <a:rPr lang="fr-CH" dirty="0" err="1" smtClean="0"/>
              <a:t>precise</a:t>
            </a:r>
            <a:r>
              <a:rPr lang="fr-CH" dirty="0" smtClean="0"/>
              <a:t> dimension in y direction.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332656"/>
            <a:ext cx="274985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I - Production of </a:t>
            </a:r>
            <a:r>
              <a:rPr lang="fr-CH" b="1" dirty="0" err="1" smtClean="0"/>
              <a:t>minicubes</a:t>
            </a:r>
            <a:endParaRPr lang="en-GB" b="1" dirty="0"/>
          </a:p>
        </p:txBody>
      </p:sp>
      <p:cxnSp>
        <p:nvCxnSpPr>
          <p:cNvPr id="11" name="Straight Connector 10"/>
          <p:cNvCxnSpPr/>
          <p:nvPr/>
        </p:nvCxnSpPr>
        <p:spPr>
          <a:xfrm rot="19519372" flipH="1">
            <a:off x="4445411" y="1296973"/>
            <a:ext cx="1440160" cy="21602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9519372" flipH="1">
            <a:off x="4770597" y="1482977"/>
            <a:ext cx="1440160" cy="21602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9519372" flipH="1">
            <a:off x="5026732" y="1152414"/>
            <a:ext cx="1440160" cy="21602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>
            <a:spLocks noChangeAspect="1"/>
          </p:cNvSpPr>
          <p:nvPr/>
        </p:nvSpPr>
        <p:spPr>
          <a:xfrm>
            <a:off x="5364065" y="977115"/>
            <a:ext cx="108000" cy="8695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an 32"/>
          <p:cNvSpPr/>
          <p:nvPr/>
        </p:nvSpPr>
        <p:spPr>
          <a:xfrm rot="13500000">
            <a:off x="6352457" y="1077687"/>
            <a:ext cx="92273" cy="544095"/>
          </a:xfrm>
          <a:prstGeom prst="can">
            <a:avLst>
              <a:gd name="adj" fmla="val 116247"/>
            </a:avLst>
          </a:prstGeom>
          <a:noFill/>
          <a:ln w="3175">
            <a:prstDash val="sysDot"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Parallelogram 33"/>
          <p:cNvSpPr/>
          <p:nvPr/>
        </p:nvSpPr>
        <p:spPr>
          <a:xfrm rot="1531065">
            <a:off x="6200458" y="824486"/>
            <a:ext cx="466902" cy="392213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rot="19519372" flipH="1">
            <a:off x="5436096" y="1296973"/>
            <a:ext cx="1440160" cy="21602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9519372" flipH="1">
            <a:off x="5761282" y="1482977"/>
            <a:ext cx="1440160" cy="21602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9519372" flipH="1">
            <a:off x="6017417" y="1152414"/>
            <a:ext cx="1440160" cy="21602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>
            <a:spLocks noChangeAspect="1"/>
          </p:cNvSpPr>
          <p:nvPr/>
        </p:nvSpPr>
        <p:spPr>
          <a:xfrm>
            <a:off x="6354750" y="977115"/>
            <a:ext cx="108000" cy="8695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an 39"/>
          <p:cNvSpPr/>
          <p:nvPr/>
        </p:nvSpPr>
        <p:spPr>
          <a:xfrm rot="7192602">
            <a:off x="6368079" y="1071524"/>
            <a:ext cx="80420" cy="409023"/>
          </a:xfrm>
          <a:prstGeom prst="can">
            <a:avLst>
              <a:gd name="adj" fmla="val 84732"/>
            </a:avLst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Can 42"/>
          <p:cNvSpPr/>
          <p:nvPr/>
        </p:nvSpPr>
        <p:spPr>
          <a:xfrm rot="13500000">
            <a:off x="7427320" y="1089913"/>
            <a:ext cx="92273" cy="544095"/>
          </a:xfrm>
          <a:prstGeom prst="can">
            <a:avLst>
              <a:gd name="adj" fmla="val 116247"/>
            </a:avLst>
          </a:prstGeom>
          <a:noFill/>
          <a:ln w="3175">
            <a:prstDash val="sysDot"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Parallelogram 43"/>
          <p:cNvSpPr/>
          <p:nvPr/>
        </p:nvSpPr>
        <p:spPr>
          <a:xfrm rot="1531065">
            <a:off x="7275321" y="836712"/>
            <a:ext cx="466902" cy="392213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 rot="19519372" flipH="1">
            <a:off x="6510959" y="1309199"/>
            <a:ext cx="1440160" cy="21602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9519372" flipH="1">
            <a:off x="6836145" y="1495203"/>
            <a:ext cx="1440160" cy="21602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9519372" flipH="1">
            <a:off x="7092280" y="1194945"/>
            <a:ext cx="1440160" cy="21602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>
            <a:spLocks noChangeAspect="1"/>
          </p:cNvSpPr>
          <p:nvPr/>
        </p:nvSpPr>
        <p:spPr>
          <a:xfrm>
            <a:off x="7429613" y="989341"/>
            <a:ext cx="108000" cy="8695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Can 48"/>
          <p:cNvSpPr/>
          <p:nvPr/>
        </p:nvSpPr>
        <p:spPr>
          <a:xfrm rot="7192602">
            <a:off x="7442942" y="1083750"/>
            <a:ext cx="80420" cy="409023"/>
          </a:xfrm>
          <a:prstGeom prst="can">
            <a:avLst>
              <a:gd name="adj" fmla="val 84732"/>
            </a:avLst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Parallelogram 50"/>
          <p:cNvSpPr/>
          <p:nvPr/>
        </p:nvSpPr>
        <p:spPr>
          <a:xfrm rot="1531065">
            <a:off x="8112777" y="1430591"/>
            <a:ext cx="466902" cy="392213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Can 51"/>
          <p:cNvSpPr/>
          <p:nvPr/>
        </p:nvSpPr>
        <p:spPr>
          <a:xfrm rot="13500000">
            <a:off x="8242092" y="1242313"/>
            <a:ext cx="92273" cy="544095"/>
          </a:xfrm>
          <a:prstGeom prst="can">
            <a:avLst>
              <a:gd name="adj" fmla="val 116247"/>
            </a:avLst>
          </a:prstGeom>
          <a:noFill/>
          <a:ln w="3175">
            <a:prstDash val="sysDot"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Parallelogram 52"/>
          <p:cNvSpPr/>
          <p:nvPr/>
        </p:nvSpPr>
        <p:spPr>
          <a:xfrm rot="1531065">
            <a:off x="8090093" y="989112"/>
            <a:ext cx="466902" cy="392213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8244385" y="1141741"/>
            <a:ext cx="108000" cy="8695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Can 54"/>
          <p:cNvSpPr/>
          <p:nvPr/>
        </p:nvSpPr>
        <p:spPr>
          <a:xfrm rot="7192602">
            <a:off x="8257714" y="1236150"/>
            <a:ext cx="80420" cy="409023"/>
          </a:xfrm>
          <a:prstGeom prst="can">
            <a:avLst>
              <a:gd name="adj" fmla="val 84732"/>
            </a:avLst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8618704" y="1124744"/>
            <a:ext cx="0" cy="449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8388424" y="1394843"/>
            <a:ext cx="0" cy="449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8028384" y="1268760"/>
            <a:ext cx="0" cy="449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n 59"/>
          <p:cNvSpPr/>
          <p:nvPr/>
        </p:nvSpPr>
        <p:spPr>
          <a:xfrm rot="13500000">
            <a:off x="6389105" y="1491802"/>
            <a:ext cx="92273" cy="544095"/>
          </a:xfrm>
          <a:prstGeom prst="can">
            <a:avLst>
              <a:gd name="adj" fmla="val 116247"/>
            </a:avLst>
          </a:prstGeom>
          <a:noFill/>
          <a:ln w="3175">
            <a:prstDash val="sysDot"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Can 60"/>
          <p:cNvSpPr/>
          <p:nvPr/>
        </p:nvSpPr>
        <p:spPr>
          <a:xfrm rot="7192602">
            <a:off x="6404727" y="1485639"/>
            <a:ext cx="80420" cy="409023"/>
          </a:xfrm>
          <a:prstGeom prst="can">
            <a:avLst>
              <a:gd name="adj" fmla="val 84732"/>
            </a:avLst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Can 61"/>
          <p:cNvSpPr/>
          <p:nvPr/>
        </p:nvSpPr>
        <p:spPr>
          <a:xfrm rot="13500000">
            <a:off x="6407038" y="1923850"/>
            <a:ext cx="92273" cy="544095"/>
          </a:xfrm>
          <a:prstGeom prst="can">
            <a:avLst>
              <a:gd name="adj" fmla="val 116247"/>
            </a:avLst>
          </a:prstGeom>
          <a:noFill/>
          <a:ln w="3175">
            <a:prstDash val="sysDot"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an 62"/>
          <p:cNvSpPr/>
          <p:nvPr/>
        </p:nvSpPr>
        <p:spPr>
          <a:xfrm rot="7192602">
            <a:off x="6422660" y="1917687"/>
            <a:ext cx="80420" cy="409023"/>
          </a:xfrm>
          <a:prstGeom prst="can">
            <a:avLst>
              <a:gd name="adj" fmla="val 84732"/>
            </a:avLst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Can 63"/>
          <p:cNvSpPr/>
          <p:nvPr/>
        </p:nvSpPr>
        <p:spPr>
          <a:xfrm rot="13500000">
            <a:off x="6407038" y="2427906"/>
            <a:ext cx="92273" cy="544095"/>
          </a:xfrm>
          <a:prstGeom prst="can">
            <a:avLst>
              <a:gd name="adj" fmla="val 116247"/>
            </a:avLst>
          </a:prstGeom>
          <a:noFill/>
          <a:ln w="3175">
            <a:prstDash val="sysDot"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Can 64"/>
          <p:cNvSpPr/>
          <p:nvPr/>
        </p:nvSpPr>
        <p:spPr>
          <a:xfrm rot="7192602">
            <a:off x="6422660" y="2421743"/>
            <a:ext cx="80420" cy="409023"/>
          </a:xfrm>
          <a:prstGeom prst="can">
            <a:avLst>
              <a:gd name="adj" fmla="val 84732"/>
            </a:avLst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Can 65"/>
          <p:cNvSpPr/>
          <p:nvPr/>
        </p:nvSpPr>
        <p:spPr>
          <a:xfrm rot="13500000">
            <a:off x="6407038" y="2859954"/>
            <a:ext cx="92273" cy="544095"/>
          </a:xfrm>
          <a:prstGeom prst="can">
            <a:avLst>
              <a:gd name="adj" fmla="val 116247"/>
            </a:avLst>
          </a:prstGeom>
          <a:noFill/>
          <a:ln w="3175">
            <a:prstDash val="sysDot"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Can 66"/>
          <p:cNvSpPr/>
          <p:nvPr/>
        </p:nvSpPr>
        <p:spPr>
          <a:xfrm rot="7192602">
            <a:off x="6422660" y="2853791"/>
            <a:ext cx="80420" cy="409023"/>
          </a:xfrm>
          <a:prstGeom prst="can">
            <a:avLst>
              <a:gd name="adj" fmla="val 84732"/>
            </a:avLst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Can 67"/>
          <p:cNvSpPr/>
          <p:nvPr/>
        </p:nvSpPr>
        <p:spPr>
          <a:xfrm rot="13500000">
            <a:off x="6407038" y="3292002"/>
            <a:ext cx="92273" cy="544095"/>
          </a:xfrm>
          <a:prstGeom prst="can">
            <a:avLst>
              <a:gd name="adj" fmla="val 116247"/>
            </a:avLst>
          </a:prstGeom>
          <a:noFill/>
          <a:ln w="3175">
            <a:prstDash val="sysDot"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Can 68"/>
          <p:cNvSpPr/>
          <p:nvPr/>
        </p:nvSpPr>
        <p:spPr>
          <a:xfrm rot="7192602">
            <a:off x="6422660" y="3285839"/>
            <a:ext cx="80420" cy="409023"/>
          </a:xfrm>
          <a:prstGeom prst="can">
            <a:avLst>
              <a:gd name="adj" fmla="val 84732"/>
            </a:avLst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8" name="Group 77"/>
          <p:cNvGrpSpPr/>
          <p:nvPr/>
        </p:nvGrpSpPr>
        <p:grpSpPr>
          <a:xfrm>
            <a:off x="7986966" y="1961463"/>
            <a:ext cx="602523" cy="855712"/>
            <a:chOff x="4631805" y="4386077"/>
            <a:chExt cx="602523" cy="855712"/>
          </a:xfrm>
        </p:grpSpPr>
        <p:sp>
          <p:nvSpPr>
            <p:cNvPr id="70" name="Parallelogram 69"/>
            <p:cNvSpPr/>
            <p:nvPr/>
          </p:nvSpPr>
          <p:spPr>
            <a:xfrm rot="1531065">
              <a:off x="4728401" y="4827556"/>
              <a:ext cx="466902" cy="392213"/>
            </a:xfrm>
            <a:prstGeom prst="parallelogram">
              <a:avLst/>
            </a:prstGeom>
            <a:solidFill>
              <a:schemeClr val="accent3">
                <a:lumMod val="60000"/>
                <a:lumOff val="4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Can 70"/>
            <p:cNvSpPr/>
            <p:nvPr/>
          </p:nvSpPr>
          <p:spPr>
            <a:xfrm rot="13500000">
              <a:off x="4857716" y="4639278"/>
              <a:ext cx="92273" cy="544095"/>
            </a:xfrm>
            <a:prstGeom prst="can">
              <a:avLst>
                <a:gd name="adj" fmla="val 116247"/>
              </a:avLst>
            </a:prstGeom>
            <a:noFill/>
            <a:ln w="3175">
              <a:prstDash val="sysDot"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Parallelogram 71"/>
            <p:cNvSpPr/>
            <p:nvPr/>
          </p:nvSpPr>
          <p:spPr>
            <a:xfrm rot="1531065">
              <a:off x="4705717" y="4386077"/>
              <a:ext cx="466902" cy="392213"/>
            </a:xfrm>
            <a:prstGeom prst="parallelogram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4860009" y="4538706"/>
              <a:ext cx="108000" cy="8695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Can 73"/>
            <p:cNvSpPr/>
            <p:nvPr/>
          </p:nvSpPr>
          <p:spPr>
            <a:xfrm rot="7192602">
              <a:off x="4873338" y="4633115"/>
              <a:ext cx="80420" cy="409023"/>
            </a:xfrm>
            <a:prstGeom prst="can">
              <a:avLst>
                <a:gd name="adj" fmla="val 84732"/>
              </a:avLst>
            </a:prstGeom>
            <a:noFill/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5234328" y="4521709"/>
              <a:ext cx="0" cy="4499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004048" y="4791808"/>
              <a:ext cx="0" cy="4499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4644008" y="4665725"/>
              <a:ext cx="0" cy="4499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7985217" y="3017562"/>
            <a:ext cx="602523" cy="855712"/>
            <a:chOff x="4631805" y="4386077"/>
            <a:chExt cx="602523" cy="855712"/>
          </a:xfrm>
        </p:grpSpPr>
        <p:sp>
          <p:nvSpPr>
            <p:cNvPr id="80" name="Parallelogram 79"/>
            <p:cNvSpPr/>
            <p:nvPr/>
          </p:nvSpPr>
          <p:spPr>
            <a:xfrm rot="1531065">
              <a:off x="4728401" y="4827556"/>
              <a:ext cx="466902" cy="392213"/>
            </a:xfrm>
            <a:prstGeom prst="parallelogram">
              <a:avLst/>
            </a:prstGeom>
            <a:solidFill>
              <a:schemeClr val="accent3">
                <a:lumMod val="60000"/>
                <a:lumOff val="4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Can 80"/>
            <p:cNvSpPr/>
            <p:nvPr/>
          </p:nvSpPr>
          <p:spPr>
            <a:xfrm rot="13500000">
              <a:off x="4857716" y="4639278"/>
              <a:ext cx="92273" cy="544095"/>
            </a:xfrm>
            <a:prstGeom prst="can">
              <a:avLst>
                <a:gd name="adj" fmla="val 116247"/>
              </a:avLst>
            </a:prstGeom>
            <a:noFill/>
            <a:ln w="3175">
              <a:prstDash val="sysDot"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Parallelogram 81"/>
            <p:cNvSpPr/>
            <p:nvPr/>
          </p:nvSpPr>
          <p:spPr>
            <a:xfrm rot="1531065">
              <a:off x="4705717" y="4386077"/>
              <a:ext cx="466902" cy="392213"/>
            </a:xfrm>
            <a:prstGeom prst="parallelogram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4860009" y="4538706"/>
              <a:ext cx="108000" cy="8695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Can 83"/>
            <p:cNvSpPr/>
            <p:nvPr/>
          </p:nvSpPr>
          <p:spPr>
            <a:xfrm rot="7192602">
              <a:off x="4873338" y="4633115"/>
              <a:ext cx="80420" cy="409023"/>
            </a:xfrm>
            <a:prstGeom prst="can">
              <a:avLst>
                <a:gd name="adj" fmla="val 84732"/>
              </a:avLst>
            </a:prstGeom>
            <a:noFill/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5234328" y="4521709"/>
              <a:ext cx="0" cy="4499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5004048" y="4791808"/>
              <a:ext cx="0" cy="4499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4644008" y="4665725"/>
              <a:ext cx="0" cy="4499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5269302" y="3767801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-1-</a:t>
            </a:r>
            <a:endParaRPr lang="en-GB" dirty="0"/>
          </a:p>
        </p:txBody>
      </p:sp>
      <p:sp>
        <p:nvSpPr>
          <p:cNvPr id="98" name="TextBox 97"/>
          <p:cNvSpPr txBox="1"/>
          <p:nvPr/>
        </p:nvSpPr>
        <p:spPr>
          <a:xfrm>
            <a:off x="6228184" y="374172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-2-</a:t>
            </a:r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7285790" y="3861048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-3-</a:t>
            </a:r>
            <a:endParaRPr lang="en-GB" dirty="0"/>
          </a:p>
        </p:txBody>
      </p:sp>
      <p:sp>
        <p:nvSpPr>
          <p:cNvPr id="100" name="TextBox 99"/>
          <p:cNvSpPr txBox="1"/>
          <p:nvPr/>
        </p:nvSpPr>
        <p:spPr>
          <a:xfrm>
            <a:off x="8052536" y="395246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-4-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830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11/22/2017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32656"/>
            <a:ext cx="507254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I - Production of </a:t>
            </a:r>
            <a:r>
              <a:rPr lang="fr-CH" b="1" dirty="0" err="1" smtClean="0"/>
              <a:t>overall</a:t>
            </a:r>
            <a:r>
              <a:rPr lang="fr-CH" b="1" dirty="0" smtClean="0"/>
              <a:t> frame and </a:t>
            </a:r>
            <a:r>
              <a:rPr lang="fr-CH" b="1" dirty="0" err="1" smtClean="0"/>
              <a:t>reflective</a:t>
            </a:r>
            <a:r>
              <a:rPr lang="fr-CH" b="1" dirty="0" smtClean="0"/>
              <a:t> </a:t>
            </a:r>
            <a:r>
              <a:rPr lang="fr-CH" b="1" dirty="0" err="1" smtClean="0"/>
              <a:t>sheets</a:t>
            </a:r>
            <a:endParaRPr lang="en-GB" b="1" dirty="0"/>
          </a:p>
        </p:txBody>
      </p:sp>
      <p:sp>
        <p:nvSpPr>
          <p:cNvPr id="6" name="Parallelogram 5"/>
          <p:cNvSpPr/>
          <p:nvPr/>
        </p:nvSpPr>
        <p:spPr>
          <a:xfrm>
            <a:off x="1331640" y="2834128"/>
            <a:ext cx="5976664" cy="1440160"/>
          </a:xfrm>
          <a:prstGeom prst="parallelogram">
            <a:avLst>
              <a:gd name="adj" fmla="val 95138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n 8"/>
          <p:cNvSpPr/>
          <p:nvPr/>
        </p:nvSpPr>
        <p:spPr>
          <a:xfrm>
            <a:off x="1223628" y="2263038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an 7"/>
          <p:cNvSpPr/>
          <p:nvPr/>
        </p:nvSpPr>
        <p:spPr>
          <a:xfrm>
            <a:off x="1169622" y="2999439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>
            <a:off x="1088613" y="3268663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n 13"/>
          <p:cNvSpPr/>
          <p:nvPr/>
        </p:nvSpPr>
        <p:spPr>
          <a:xfrm>
            <a:off x="7209293" y="836712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n 14"/>
          <p:cNvSpPr/>
          <p:nvPr/>
        </p:nvSpPr>
        <p:spPr>
          <a:xfrm>
            <a:off x="7155287" y="1573113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/>
          <p:cNvSpPr/>
          <p:nvPr/>
        </p:nvSpPr>
        <p:spPr>
          <a:xfrm>
            <a:off x="7074278" y="1842337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an 16"/>
          <p:cNvSpPr/>
          <p:nvPr/>
        </p:nvSpPr>
        <p:spPr>
          <a:xfrm>
            <a:off x="2690791" y="764704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an 17"/>
          <p:cNvSpPr/>
          <p:nvPr/>
        </p:nvSpPr>
        <p:spPr>
          <a:xfrm>
            <a:off x="2636785" y="1559279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/>
          <p:cNvSpPr/>
          <p:nvPr/>
        </p:nvSpPr>
        <p:spPr>
          <a:xfrm>
            <a:off x="2555776" y="1770329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arallelogram 6"/>
          <p:cNvSpPr/>
          <p:nvPr/>
        </p:nvSpPr>
        <p:spPr>
          <a:xfrm>
            <a:off x="1331640" y="1542958"/>
            <a:ext cx="5976664" cy="1440160"/>
          </a:xfrm>
          <a:prstGeom prst="parallelogram">
            <a:avLst>
              <a:gd name="adj" fmla="val 95138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6200000">
            <a:off x="738196" y="3051580"/>
            <a:ext cx="288032" cy="322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1466655" y="285293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547664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619055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1700064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771455" y="2519185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852464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1923855" y="234888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2004864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2076255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2157264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2228655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309664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2381055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2462064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2533455" y="172709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614464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645072" y="162880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2726081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1619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1700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1771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1852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1923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004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076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2157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228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2309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2381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2462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2533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2614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2685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2766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2797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1771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1852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1923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2004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2076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2157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2228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309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2381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2462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2533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2614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2685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2766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838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919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2949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1923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004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2076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2157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2228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2309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2381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2462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/>
          <p:nvPr/>
        </p:nvSpPr>
        <p:spPr>
          <a:xfrm>
            <a:off x="2533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2614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2685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2766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2838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2919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/>
          <p:nvPr/>
        </p:nvSpPr>
        <p:spPr>
          <a:xfrm>
            <a:off x="2990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3071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/>
          <p:nvPr/>
        </p:nvSpPr>
        <p:spPr>
          <a:xfrm>
            <a:off x="3102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2076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/>
          <p:cNvSpPr/>
          <p:nvPr/>
        </p:nvSpPr>
        <p:spPr>
          <a:xfrm>
            <a:off x="2157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2228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2309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2381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/>
          <p:cNvSpPr/>
          <p:nvPr/>
        </p:nvSpPr>
        <p:spPr>
          <a:xfrm>
            <a:off x="2462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2533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2614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/>
          <p:cNvSpPr/>
          <p:nvPr/>
        </p:nvSpPr>
        <p:spPr>
          <a:xfrm>
            <a:off x="2685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2766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/>
          <p:cNvSpPr/>
          <p:nvPr/>
        </p:nvSpPr>
        <p:spPr>
          <a:xfrm>
            <a:off x="2838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/>
          <p:cNvSpPr/>
          <p:nvPr/>
        </p:nvSpPr>
        <p:spPr>
          <a:xfrm>
            <a:off x="2919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>
            <a:off x="2990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/>
          <p:cNvSpPr/>
          <p:nvPr/>
        </p:nvSpPr>
        <p:spPr>
          <a:xfrm>
            <a:off x="3071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/>
          <p:cNvSpPr/>
          <p:nvPr/>
        </p:nvSpPr>
        <p:spPr>
          <a:xfrm>
            <a:off x="3143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/>
          <p:cNvSpPr/>
          <p:nvPr/>
        </p:nvSpPr>
        <p:spPr>
          <a:xfrm>
            <a:off x="3224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3254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/>
          <p:cNvSpPr/>
          <p:nvPr/>
        </p:nvSpPr>
        <p:spPr>
          <a:xfrm>
            <a:off x="2228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2309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/>
          <p:cNvSpPr/>
          <p:nvPr/>
        </p:nvSpPr>
        <p:spPr>
          <a:xfrm>
            <a:off x="2381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2462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/>
          <p:cNvSpPr/>
          <p:nvPr/>
        </p:nvSpPr>
        <p:spPr>
          <a:xfrm>
            <a:off x="2533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/>
          <p:cNvSpPr/>
          <p:nvPr/>
        </p:nvSpPr>
        <p:spPr>
          <a:xfrm>
            <a:off x="2614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/>
          <p:cNvSpPr/>
          <p:nvPr/>
        </p:nvSpPr>
        <p:spPr>
          <a:xfrm>
            <a:off x="2685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/>
          <p:cNvSpPr/>
          <p:nvPr/>
        </p:nvSpPr>
        <p:spPr>
          <a:xfrm>
            <a:off x="2766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>
            <a:off x="2838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/>
          <p:cNvSpPr/>
          <p:nvPr/>
        </p:nvSpPr>
        <p:spPr>
          <a:xfrm>
            <a:off x="2919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2990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/>
          <p:cNvSpPr/>
          <p:nvPr/>
        </p:nvSpPr>
        <p:spPr>
          <a:xfrm>
            <a:off x="3071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3143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/>
          <p:nvPr/>
        </p:nvSpPr>
        <p:spPr>
          <a:xfrm>
            <a:off x="3224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>
            <a:off x="3295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3376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3407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2381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>
            <a:off x="2462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/>
          <p:cNvSpPr/>
          <p:nvPr/>
        </p:nvSpPr>
        <p:spPr>
          <a:xfrm>
            <a:off x="2533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/>
          <p:cNvSpPr/>
          <p:nvPr/>
        </p:nvSpPr>
        <p:spPr>
          <a:xfrm>
            <a:off x="2614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/>
          <p:cNvSpPr/>
          <p:nvPr/>
        </p:nvSpPr>
        <p:spPr>
          <a:xfrm>
            <a:off x="2685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/>
          <p:cNvSpPr/>
          <p:nvPr/>
        </p:nvSpPr>
        <p:spPr>
          <a:xfrm>
            <a:off x="2766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/>
          <p:cNvSpPr/>
          <p:nvPr/>
        </p:nvSpPr>
        <p:spPr>
          <a:xfrm>
            <a:off x="2838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/>
          <p:cNvSpPr/>
          <p:nvPr/>
        </p:nvSpPr>
        <p:spPr>
          <a:xfrm>
            <a:off x="2919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2990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/>
          <p:cNvSpPr/>
          <p:nvPr/>
        </p:nvSpPr>
        <p:spPr>
          <a:xfrm>
            <a:off x="3071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/>
          <p:cNvSpPr/>
          <p:nvPr/>
        </p:nvSpPr>
        <p:spPr>
          <a:xfrm>
            <a:off x="3143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3224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/>
          <p:cNvSpPr/>
          <p:nvPr/>
        </p:nvSpPr>
        <p:spPr>
          <a:xfrm>
            <a:off x="3295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Oval 140"/>
          <p:cNvSpPr/>
          <p:nvPr/>
        </p:nvSpPr>
        <p:spPr>
          <a:xfrm>
            <a:off x="3376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/>
          <p:cNvSpPr/>
          <p:nvPr/>
        </p:nvSpPr>
        <p:spPr>
          <a:xfrm>
            <a:off x="3447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/>
          <p:cNvSpPr/>
          <p:nvPr/>
        </p:nvSpPr>
        <p:spPr>
          <a:xfrm>
            <a:off x="3528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/>
          <p:cNvSpPr/>
          <p:nvPr/>
        </p:nvSpPr>
        <p:spPr>
          <a:xfrm>
            <a:off x="3559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/>
          <p:cNvSpPr/>
          <p:nvPr/>
        </p:nvSpPr>
        <p:spPr>
          <a:xfrm>
            <a:off x="2533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/>
          <p:cNvSpPr/>
          <p:nvPr/>
        </p:nvSpPr>
        <p:spPr>
          <a:xfrm>
            <a:off x="2614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Oval 146"/>
          <p:cNvSpPr/>
          <p:nvPr/>
        </p:nvSpPr>
        <p:spPr>
          <a:xfrm>
            <a:off x="2685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/>
          <p:cNvSpPr/>
          <p:nvPr/>
        </p:nvSpPr>
        <p:spPr>
          <a:xfrm>
            <a:off x="2766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/>
          <p:cNvSpPr/>
          <p:nvPr/>
        </p:nvSpPr>
        <p:spPr>
          <a:xfrm>
            <a:off x="2838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Oval 149"/>
          <p:cNvSpPr/>
          <p:nvPr/>
        </p:nvSpPr>
        <p:spPr>
          <a:xfrm>
            <a:off x="2919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Oval 150"/>
          <p:cNvSpPr/>
          <p:nvPr/>
        </p:nvSpPr>
        <p:spPr>
          <a:xfrm>
            <a:off x="2990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Oval 151"/>
          <p:cNvSpPr/>
          <p:nvPr/>
        </p:nvSpPr>
        <p:spPr>
          <a:xfrm>
            <a:off x="3071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Oval 152"/>
          <p:cNvSpPr/>
          <p:nvPr/>
        </p:nvSpPr>
        <p:spPr>
          <a:xfrm>
            <a:off x="3143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Oval 153"/>
          <p:cNvSpPr/>
          <p:nvPr/>
        </p:nvSpPr>
        <p:spPr>
          <a:xfrm>
            <a:off x="3224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Oval 154"/>
          <p:cNvSpPr/>
          <p:nvPr/>
        </p:nvSpPr>
        <p:spPr>
          <a:xfrm>
            <a:off x="3295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Oval 155"/>
          <p:cNvSpPr/>
          <p:nvPr/>
        </p:nvSpPr>
        <p:spPr>
          <a:xfrm>
            <a:off x="3376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Oval 156"/>
          <p:cNvSpPr/>
          <p:nvPr/>
        </p:nvSpPr>
        <p:spPr>
          <a:xfrm>
            <a:off x="3447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Oval 157"/>
          <p:cNvSpPr/>
          <p:nvPr/>
        </p:nvSpPr>
        <p:spPr>
          <a:xfrm>
            <a:off x="3528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Oval 158"/>
          <p:cNvSpPr/>
          <p:nvPr/>
        </p:nvSpPr>
        <p:spPr>
          <a:xfrm>
            <a:off x="3600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Oval 159"/>
          <p:cNvSpPr/>
          <p:nvPr/>
        </p:nvSpPr>
        <p:spPr>
          <a:xfrm>
            <a:off x="3681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Oval 160"/>
          <p:cNvSpPr/>
          <p:nvPr/>
        </p:nvSpPr>
        <p:spPr>
          <a:xfrm>
            <a:off x="3711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Oval 161"/>
          <p:cNvSpPr/>
          <p:nvPr/>
        </p:nvSpPr>
        <p:spPr>
          <a:xfrm>
            <a:off x="2685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Oval 162"/>
          <p:cNvSpPr/>
          <p:nvPr/>
        </p:nvSpPr>
        <p:spPr>
          <a:xfrm>
            <a:off x="2766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Oval 163"/>
          <p:cNvSpPr/>
          <p:nvPr/>
        </p:nvSpPr>
        <p:spPr>
          <a:xfrm>
            <a:off x="2838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Oval 164"/>
          <p:cNvSpPr/>
          <p:nvPr/>
        </p:nvSpPr>
        <p:spPr>
          <a:xfrm>
            <a:off x="2919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Oval 165"/>
          <p:cNvSpPr/>
          <p:nvPr/>
        </p:nvSpPr>
        <p:spPr>
          <a:xfrm>
            <a:off x="2990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Oval 166"/>
          <p:cNvSpPr/>
          <p:nvPr/>
        </p:nvSpPr>
        <p:spPr>
          <a:xfrm>
            <a:off x="3071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/>
          <p:cNvSpPr/>
          <p:nvPr/>
        </p:nvSpPr>
        <p:spPr>
          <a:xfrm>
            <a:off x="3143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Oval 168"/>
          <p:cNvSpPr/>
          <p:nvPr/>
        </p:nvSpPr>
        <p:spPr>
          <a:xfrm>
            <a:off x="3224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Oval 169"/>
          <p:cNvSpPr/>
          <p:nvPr/>
        </p:nvSpPr>
        <p:spPr>
          <a:xfrm>
            <a:off x="3295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Oval 170"/>
          <p:cNvSpPr/>
          <p:nvPr/>
        </p:nvSpPr>
        <p:spPr>
          <a:xfrm>
            <a:off x="3376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Oval 171"/>
          <p:cNvSpPr/>
          <p:nvPr/>
        </p:nvSpPr>
        <p:spPr>
          <a:xfrm>
            <a:off x="3447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Oval 172"/>
          <p:cNvSpPr/>
          <p:nvPr/>
        </p:nvSpPr>
        <p:spPr>
          <a:xfrm>
            <a:off x="3528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Oval 173"/>
          <p:cNvSpPr/>
          <p:nvPr/>
        </p:nvSpPr>
        <p:spPr>
          <a:xfrm>
            <a:off x="3600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174"/>
          <p:cNvSpPr/>
          <p:nvPr/>
        </p:nvSpPr>
        <p:spPr>
          <a:xfrm>
            <a:off x="3681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175"/>
          <p:cNvSpPr/>
          <p:nvPr/>
        </p:nvSpPr>
        <p:spPr>
          <a:xfrm>
            <a:off x="3752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176"/>
          <p:cNvSpPr/>
          <p:nvPr/>
        </p:nvSpPr>
        <p:spPr>
          <a:xfrm>
            <a:off x="3833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77"/>
          <p:cNvSpPr/>
          <p:nvPr/>
        </p:nvSpPr>
        <p:spPr>
          <a:xfrm>
            <a:off x="3864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78"/>
          <p:cNvSpPr/>
          <p:nvPr/>
        </p:nvSpPr>
        <p:spPr>
          <a:xfrm>
            <a:off x="2838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79"/>
          <p:cNvSpPr/>
          <p:nvPr/>
        </p:nvSpPr>
        <p:spPr>
          <a:xfrm>
            <a:off x="2919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80"/>
          <p:cNvSpPr/>
          <p:nvPr/>
        </p:nvSpPr>
        <p:spPr>
          <a:xfrm>
            <a:off x="2990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81"/>
          <p:cNvSpPr/>
          <p:nvPr/>
        </p:nvSpPr>
        <p:spPr>
          <a:xfrm>
            <a:off x="3071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82"/>
          <p:cNvSpPr/>
          <p:nvPr/>
        </p:nvSpPr>
        <p:spPr>
          <a:xfrm>
            <a:off x="3143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3"/>
          <p:cNvSpPr/>
          <p:nvPr/>
        </p:nvSpPr>
        <p:spPr>
          <a:xfrm>
            <a:off x="3224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84"/>
          <p:cNvSpPr/>
          <p:nvPr/>
        </p:nvSpPr>
        <p:spPr>
          <a:xfrm>
            <a:off x="3295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185"/>
          <p:cNvSpPr/>
          <p:nvPr/>
        </p:nvSpPr>
        <p:spPr>
          <a:xfrm>
            <a:off x="3376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186"/>
          <p:cNvSpPr/>
          <p:nvPr/>
        </p:nvSpPr>
        <p:spPr>
          <a:xfrm>
            <a:off x="3447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val 187"/>
          <p:cNvSpPr/>
          <p:nvPr/>
        </p:nvSpPr>
        <p:spPr>
          <a:xfrm>
            <a:off x="3528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val 188"/>
          <p:cNvSpPr/>
          <p:nvPr/>
        </p:nvSpPr>
        <p:spPr>
          <a:xfrm>
            <a:off x="3600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189"/>
          <p:cNvSpPr/>
          <p:nvPr/>
        </p:nvSpPr>
        <p:spPr>
          <a:xfrm>
            <a:off x="3681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val 190"/>
          <p:cNvSpPr/>
          <p:nvPr/>
        </p:nvSpPr>
        <p:spPr>
          <a:xfrm>
            <a:off x="3752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Oval 191"/>
          <p:cNvSpPr/>
          <p:nvPr/>
        </p:nvSpPr>
        <p:spPr>
          <a:xfrm>
            <a:off x="3833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Oval 192"/>
          <p:cNvSpPr/>
          <p:nvPr/>
        </p:nvSpPr>
        <p:spPr>
          <a:xfrm>
            <a:off x="3905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Oval 193"/>
          <p:cNvSpPr/>
          <p:nvPr/>
        </p:nvSpPr>
        <p:spPr>
          <a:xfrm>
            <a:off x="3986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Oval 194"/>
          <p:cNvSpPr/>
          <p:nvPr/>
        </p:nvSpPr>
        <p:spPr>
          <a:xfrm>
            <a:off x="4016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Oval 195"/>
          <p:cNvSpPr/>
          <p:nvPr/>
        </p:nvSpPr>
        <p:spPr>
          <a:xfrm>
            <a:off x="2990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Oval 196"/>
          <p:cNvSpPr/>
          <p:nvPr/>
        </p:nvSpPr>
        <p:spPr>
          <a:xfrm>
            <a:off x="3071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Oval 197"/>
          <p:cNvSpPr/>
          <p:nvPr/>
        </p:nvSpPr>
        <p:spPr>
          <a:xfrm>
            <a:off x="3143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Oval 198"/>
          <p:cNvSpPr/>
          <p:nvPr/>
        </p:nvSpPr>
        <p:spPr>
          <a:xfrm>
            <a:off x="3224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Oval 199"/>
          <p:cNvSpPr/>
          <p:nvPr/>
        </p:nvSpPr>
        <p:spPr>
          <a:xfrm>
            <a:off x="3295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Oval 200"/>
          <p:cNvSpPr/>
          <p:nvPr/>
        </p:nvSpPr>
        <p:spPr>
          <a:xfrm>
            <a:off x="3376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Oval 201"/>
          <p:cNvSpPr/>
          <p:nvPr/>
        </p:nvSpPr>
        <p:spPr>
          <a:xfrm>
            <a:off x="3447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Oval 202"/>
          <p:cNvSpPr/>
          <p:nvPr/>
        </p:nvSpPr>
        <p:spPr>
          <a:xfrm>
            <a:off x="3528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Oval 203"/>
          <p:cNvSpPr/>
          <p:nvPr/>
        </p:nvSpPr>
        <p:spPr>
          <a:xfrm>
            <a:off x="3600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Oval 204"/>
          <p:cNvSpPr/>
          <p:nvPr/>
        </p:nvSpPr>
        <p:spPr>
          <a:xfrm>
            <a:off x="3681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Oval 205"/>
          <p:cNvSpPr/>
          <p:nvPr/>
        </p:nvSpPr>
        <p:spPr>
          <a:xfrm>
            <a:off x="3752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Oval 206"/>
          <p:cNvSpPr/>
          <p:nvPr/>
        </p:nvSpPr>
        <p:spPr>
          <a:xfrm>
            <a:off x="3833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Oval 207"/>
          <p:cNvSpPr/>
          <p:nvPr/>
        </p:nvSpPr>
        <p:spPr>
          <a:xfrm>
            <a:off x="3905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Oval 208"/>
          <p:cNvSpPr/>
          <p:nvPr/>
        </p:nvSpPr>
        <p:spPr>
          <a:xfrm>
            <a:off x="3986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Oval 209"/>
          <p:cNvSpPr/>
          <p:nvPr/>
        </p:nvSpPr>
        <p:spPr>
          <a:xfrm>
            <a:off x="4057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Oval 210"/>
          <p:cNvSpPr/>
          <p:nvPr/>
        </p:nvSpPr>
        <p:spPr>
          <a:xfrm>
            <a:off x="4138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Oval 211"/>
          <p:cNvSpPr/>
          <p:nvPr/>
        </p:nvSpPr>
        <p:spPr>
          <a:xfrm>
            <a:off x="4169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Oval 212"/>
          <p:cNvSpPr/>
          <p:nvPr/>
        </p:nvSpPr>
        <p:spPr>
          <a:xfrm>
            <a:off x="3143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Oval 213"/>
          <p:cNvSpPr/>
          <p:nvPr/>
        </p:nvSpPr>
        <p:spPr>
          <a:xfrm>
            <a:off x="3224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Oval 214"/>
          <p:cNvSpPr/>
          <p:nvPr/>
        </p:nvSpPr>
        <p:spPr>
          <a:xfrm>
            <a:off x="3295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Oval 215"/>
          <p:cNvSpPr/>
          <p:nvPr/>
        </p:nvSpPr>
        <p:spPr>
          <a:xfrm>
            <a:off x="3376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Oval 216"/>
          <p:cNvSpPr/>
          <p:nvPr/>
        </p:nvSpPr>
        <p:spPr>
          <a:xfrm>
            <a:off x="3447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Oval 217"/>
          <p:cNvSpPr/>
          <p:nvPr/>
        </p:nvSpPr>
        <p:spPr>
          <a:xfrm>
            <a:off x="3528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Oval 218"/>
          <p:cNvSpPr/>
          <p:nvPr/>
        </p:nvSpPr>
        <p:spPr>
          <a:xfrm>
            <a:off x="3600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Oval 219"/>
          <p:cNvSpPr/>
          <p:nvPr/>
        </p:nvSpPr>
        <p:spPr>
          <a:xfrm>
            <a:off x="3681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Oval 220"/>
          <p:cNvSpPr/>
          <p:nvPr/>
        </p:nvSpPr>
        <p:spPr>
          <a:xfrm>
            <a:off x="3752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Oval 221"/>
          <p:cNvSpPr/>
          <p:nvPr/>
        </p:nvSpPr>
        <p:spPr>
          <a:xfrm>
            <a:off x="3833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Oval 222"/>
          <p:cNvSpPr/>
          <p:nvPr/>
        </p:nvSpPr>
        <p:spPr>
          <a:xfrm>
            <a:off x="3905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Oval 223"/>
          <p:cNvSpPr/>
          <p:nvPr/>
        </p:nvSpPr>
        <p:spPr>
          <a:xfrm>
            <a:off x="3986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Oval 224"/>
          <p:cNvSpPr/>
          <p:nvPr/>
        </p:nvSpPr>
        <p:spPr>
          <a:xfrm>
            <a:off x="4057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Oval 225"/>
          <p:cNvSpPr/>
          <p:nvPr/>
        </p:nvSpPr>
        <p:spPr>
          <a:xfrm>
            <a:off x="4138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Oval 226"/>
          <p:cNvSpPr/>
          <p:nvPr/>
        </p:nvSpPr>
        <p:spPr>
          <a:xfrm>
            <a:off x="4209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Oval 227"/>
          <p:cNvSpPr/>
          <p:nvPr/>
        </p:nvSpPr>
        <p:spPr>
          <a:xfrm>
            <a:off x="4290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Oval 228"/>
          <p:cNvSpPr/>
          <p:nvPr/>
        </p:nvSpPr>
        <p:spPr>
          <a:xfrm>
            <a:off x="4321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0" name="Oval 229"/>
          <p:cNvSpPr/>
          <p:nvPr/>
        </p:nvSpPr>
        <p:spPr>
          <a:xfrm>
            <a:off x="3295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Oval 230"/>
          <p:cNvSpPr/>
          <p:nvPr/>
        </p:nvSpPr>
        <p:spPr>
          <a:xfrm>
            <a:off x="3376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Oval 231"/>
          <p:cNvSpPr/>
          <p:nvPr/>
        </p:nvSpPr>
        <p:spPr>
          <a:xfrm>
            <a:off x="3447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Oval 232"/>
          <p:cNvSpPr/>
          <p:nvPr/>
        </p:nvSpPr>
        <p:spPr>
          <a:xfrm>
            <a:off x="3528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4" name="Oval 233"/>
          <p:cNvSpPr/>
          <p:nvPr/>
        </p:nvSpPr>
        <p:spPr>
          <a:xfrm>
            <a:off x="3600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5" name="Oval 234"/>
          <p:cNvSpPr/>
          <p:nvPr/>
        </p:nvSpPr>
        <p:spPr>
          <a:xfrm>
            <a:off x="3681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6" name="Oval 235"/>
          <p:cNvSpPr/>
          <p:nvPr/>
        </p:nvSpPr>
        <p:spPr>
          <a:xfrm>
            <a:off x="3752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7" name="Oval 236"/>
          <p:cNvSpPr/>
          <p:nvPr/>
        </p:nvSpPr>
        <p:spPr>
          <a:xfrm>
            <a:off x="3833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Oval 237"/>
          <p:cNvSpPr/>
          <p:nvPr/>
        </p:nvSpPr>
        <p:spPr>
          <a:xfrm>
            <a:off x="3905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Oval 238"/>
          <p:cNvSpPr/>
          <p:nvPr/>
        </p:nvSpPr>
        <p:spPr>
          <a:xfrm>
            <a:off x="3986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Oval 239"/>
          <p:cNvSpPr/>
          <p:nvPr/>
        </p:nvSpPr>
        <p:spPr>
          <a:xfrm>
            <a:off x="4057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Oval 240"/>
          <p:cNvSpPr/>
          <p:nvPr/>
        </p:nvSpPr>
        <p:spPr>
          <a:xfrm>
            <a:off x="4138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2" name="Oval 241"/>
          <p:cNvSpPr/>
          <p:nvPr/>
        </p:nvSpPr>
        <p:spPr>
          <a:xfrm>
            <a:off x="4209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3" name="Oval 242"/>
          <p:cNvSpPr/>
          <p:nvPr/>
        </p:nvSpPr>
        <p:spPr>
          <a:xfrm>
            <a:off x="4290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4" name="Oval 243"/>
          <p:cNvSpPr/>
          <p:nvPr/>
        </p:nvSpPr>
        <p:spPr>
          <a:xfrm>
            <a:off x="4362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5" name="Oval 244"/>
          <p:cNvSpPr/>
          <p:nvPr/>
        </p:nvSpPr>
        <p:spPr>
          <a:xfrm>
            <a:off x="4443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6" name="Oval 245"/>
          <p:cNvSpPr/>
          <p:nvPr/>
        </p:nvSpPr>
        <p:spPr>
          <a:xfrm>
            <a:off x="4473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Oval 246"/>
          <p:cNvSpPr/>
          <p:nvPr/>
        </p:nvSpPr>
        <p:spPr>
          <a:xfrm>
            <a:off x="3447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8" name="Oval 247"/>
          <p:cNvSpPr/>
          <p:nvPr/>
        </p:nvSpPr>
        <p:spPr>
          <a:xfrm>
            <a:off x="3528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9" name="Oval 248"/>
          <p:cNvSpPr/>
          <p:nvPr/>
        </p:nvSpPr>
        <p:spPr>
          <a:xfrm>
            <a:off x="3600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Oval 249"/>
          <p:cNvSpPr/>
          <p:nvPr/>
        </p:nvSpPr>
        <p:spPr>
          <a:xfrm>
            <a:off x="3681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Oval 250"/>
          <p:cNvSpPr/>
          <p:nvPr/>
        </p:nvSpPr>
        <p:spPr>
          <a:xfrm>
            <a:off x="3752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2" name="Oval 251"/>
          <p:cNvSpPr/>
          <p:nvPr/>
        </p:nvSpPr>
        <p:spPr>
          <a:xfrm>
            <a:off x="3833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3" name="Oval 252"/>
          <p:cNvSpPr/>
          <p:nvPr/>
        </p:nvSpPr>
        <p:spPr>
          <a:xfrm>
            <a:off x="3905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4" name="Oval 253"/>
          <p:cNvSpPr/>
          <p:nvPr/>
        </p:nvSpPr>
        <p:spPr>
          <a:xfrm>
            <a:off x="3986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Oval 254"/>
          <p:cNvSpPr/>
          <p:nvPr/>
        </p:nvSpPr>
        <p:spPr>
          <a:xfrm>
            <a:off x="4057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6" name="Oval 255"/>
          <p:cNvSpPr/>
          <p:nvPr/>
        </p:nvSpPr>
        <p:spPr>
          <a:xfrm>
            <a:off x="4138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Oval 256"/>
          <p:cNvSpPr/>
          <p:nvPr/>
        </p:nvSpPr>
        <p:spPr>
          <a:xfrm>
            <a:off x="4209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8" name="Oval 257"/>
          <p:cNvSpPr/>
          <p:nvPr/>
        </p:nvSpPr>
        <p:spPr>
          <a:xfrm>
            <a:off x="4290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Oval 258"/>
          <p:cNvSpPr/>
          <p:nvPr/>
        </p:nvSpPr>
        <p:spPr>
          <a:xfrm>
            <a:off x="4362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0" name="Oval 259"/>
          <p:cNvSpPr/>
          <p:nvPr/>
        </p:nvSpPr>
        <p:spPr>
          <a:xfrm>
            <a:off x="4443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1" name="Oval 260"/>
          <p:cNvSpPr/>
          <p:nvPr/>
        </p:nvSpPr>
        <p:spPr>
          <a:xfrm>
            <a:off x="4514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Oval 261"/>
          <p:cNvSpPr/>
          <p:nvPr/>
        </p:nvSpPr>
        <p:spPr>
          <a:xfrm>
            <a:off x="4595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Oval 262"/>
          <p:cNvSpPr/>
          <p:nvPr/>
        </p:nvSpPr>
        <p:spPr>
          <a:xfrm>
            <a:off x="4626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4" name="Oval 263"/>
          <p:cNvSpPr/>
          <p:nvPr/>
        </p:nvSpPr>
        <p:spPr>
          <a:xfrm>
            <a:off x="3600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5" name="Oval 264"/>
          <p:cNvSpPr/>
          <p:nvPr/>
        </p:nvSpPr>
        <p:spPr>
          <a:xfrm>
            <a:off x="3681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6" name="Oval 265"/>
          <p:cNvSpPr/>
          <p:nvPr/>
        </p:nvSpPr>
        <p:spPr>
          <a:xfrm>
            <a:off x="3752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7" name="Oval 266"/>
          <p:cNvSpPr/>
          <p:nvPr/>
        </p:nvSpPr>
        <p:spPr>
          <a:xfrm>
            <a:off x="3833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8" name="Oval 267"/>
          <p:cNvSpPr/>
          <p:nvPr/>
        </p:nvSpPr>
        <p:spPr>
          <a:xfrm>
            <a:off x="3905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9" name="Oval 268"/>
          <p:cNvSpPr/>
          <p:nvPr/>
        </p:nvSpPr>
        <p:spPr>
          <a:xfrm>
            <a:off x="3986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0" name="Oval 269"/>
          <p:cNvSpPr/>
          <p:nvPr/>
        </p:nvSpPr>
        <p:spPr>
          <a:xfrm>
            <a:off x="4057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1" name="Oval 270"/>
          <p:cNvSpPr/>
          <p:nvPr/>
        </p:nvSpPr>
        <p:spPr>
          <a:xfrm>
            <a:off x="4138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2" name="Oval 271"/>
          <p:cNvSpPr/>
          <p:nvPr/>
        </p:nvSpPr>
        <p:spPr>
          <a:xfrm>
            <a:off x="4209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3" name="Oval 272"/>
          <p:cNvSpPr/>
          <p:nvPr/>
        </p:nvSpPr>
        <p:spPr>
          <a:xfrm>
            <a:off x="4290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Oval 273"/>
          <p:cNvSpPr/>
          <p:nvPr/>
        </p:nvSpPr>
        <p:spPr>
          <a:xfrm>
            <a:off x="4362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5" name="Oval 274"/>
          <p:cNvSpPr/>
          <p:nvPr/>
        </p:nvSpPr>
        <p:spPr>
          <a:xfrm>
            <a:off x="4443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6" name="Oval 275"/>
          <p:cNvSpPr/>
          <p:nvPr/>
        </p:nvSpPr>
        <p:spPr>
          <a:xfrm>
            <a:off x="4514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7" name="Oval 276"/>
          <p:cNvSpPr/>
          <p:nvPr/>
        </p:nvSpPr>
        <p:spPr>
          <a:xfrm>
            <a:off x="4595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8" name="Oval 277"/>
          <p:cNvSpPr/>
          <p:nvPr/>
        </p:nvSpPr>
        <p:spPr>
          <a:xfrm>
            <a:off x="4667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9" name="Oval 278"/>
          <p:cNvSpPr/>
          <p:nvPr/>
        </p:nvSpPr>
        <p:spPr>
          <a:xfrm>
            <a:off x="4748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0" name="Oval 279"/>
          <p:cNvSpPr/>
          <p:nvPr/>
        </p:nvSpPr>
        <p:spPr>
          <a:xfrm>
            <a:off x="4778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1" name="Oval 280"/>
          <p:cNvSpPr/>
          <p:nvPr/>
        </p:nvSpPr>
        <p:spPr>
          <a:xfrm>
            <a:off x="3752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Oval 281"/>
          <p:cNvSpPr/>
          <p:nvPr/>
        </p:nvSpPr>
        <p:spPr>
          <a:xfrm>
            <a:off x="3833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" name="Oval 282"/>
          <p:cNvSpPr/>
          <p:nvPr/>
        </p:nvSpPr>
        <p:spPr>
          <a:xfrm>
            <a:off x="3905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4" name="Oval 283"/>
          <p:cNvSpPr/>
          <p:nvPr/>
        </p:nvSpPr>
        <p:spPr>
          <a:xfrm>
            <a:off x="3986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5" name="Oval 284"/>
          <p:cNvSpPr/>
          <p:nvPr/>
        </p:nvSpPr>
        <p:spPr>
          <a:xfrm>
            <a:off x="4057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6" name="Oval 285"/>
          <p:cNvSpPr/>
          <p:nvPr/>
        </p:nvSpPr>
        <p:spPr>
          <a:xfrm>
            <a:off x="4138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7" name="Oval 286"/>
          <p:cNvSpPr/>
          <p:nvPr/>
        </p:nvSpPr>
        <p:spPr>
          <a:xfrm>
            <a:off x="4209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8" name="Oval 287"/>
          <p:cNvSpPr/>
          <p:nvPr/>
        </p:nvSpPr>
        <p:spPr>
          <a:xfrm>
            <a:off x="4290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9" name="Oval 288"/>
          <p:cNvSpPr/>
          <p:nvPr/>
        </p:nvSpPr>
        <p:spPr>
          <a:xfrm>
            <a:off x="4362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0" name="Oval 289"/>
          <p:cNvSpPr/>
          <p:nvPr/>
        </p:nvSpPr>
        <p:spPr>
          <a:xfrm>
            <a:off x="4443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1" name="Oval 290"/>
          <p:cNvSpPr/>
          <p:nvPr/>
        </p:nvSpPr>
        <p:spPr>
          <a:xfrm>
            <a:off x="4514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Oval 291"/>
          <p:cNvSpPr/>
          <p:nvPr/>
        </p:nvSpPr>
        <p:spPr>
          <a:xfrm>
            <a:off x="4595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3" name="Oval 292"/>
          <p:cNvSpPr/>
          <p:nvPr/>
        </p:nvSpPr>
        <p:spPr>
          <a:xfrm>
            <a:off x="4667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4" name="Oval 293"/>
          <p:cNvSpPr/>
          <p:nvPr/>
        </p:nvSpPr>
        <p:spPr>
          <a:xfrm>
            <a:off x="4748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5" name="Oval 294"/>
          <p:cNvSpPr/>
          <p:nvPr/>
        </p:nvSpPr>
        <p:spPr>
          <a:xfrm>
            <a:off x="4819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6" name="Oval 295"/>
          <p:cNvSpPr/>
          <p:nvPr/>
        </p:nvSpPr>
        <p:spPr>
          <a:xfrm>
            <a:off x="4900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7" name="Oval 296"/>
          <p:cNvSpPr/>
          <p:nvPr/>
        </p:nvSpPr>
        <p:spPr>
          <a:xfrm>
            <a:off x="4931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8" name="Oval 297"/>
          <p:cNvSpPr/>
          <p:nvPr/>
        </p:nvSpPr>
        <p:spPr>
          <a:xfrm>
            <a:off x="3905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9" name="Oval 298"/>
          <p:cNvSpPr/>
          <p:nvPr/>
        </p:nvSpPr>
        <p:spPr>
          <a:xfrm>
            <a:off x="3986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0" name="Oval 299"/>
          <p:cNvSpPr/>
          <p:nvPr/>
        </p:nvSpPr>
        <p:spPr>
          <a:xfrm>
            <a:off x="4057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1" name="Oval 300"/>
          <p:cNvSpPr/>
          <p:nvPr/>
        </p:nvSpPr>
        <p:spPr>
          <a:xfrm>
            <a:off x="4138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2" name="Oval 301"/>
          <p:cNvSpPr/>
          <p:nvPr/>
        </p:nvSpPr>
        <p:spPr>
          <a:xfrm>
            <a:off x="4209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3" name="Oval 302"/>
          <p:cNvSpPr/>
          <p:nvPr/>
        </p:nvSpPr>
        <p:spPr>
          <a:xfrm>
            <a:off x="4290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4" name="Oval 303"/>
          <p:cNvSpPr/>
          <p:nvPr/>
        </p:nvSpPr>
        <p:spPr>
          <a:xfrm>
            <a:off x="4362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5" name="Oval 304"/>
          <p:cNvSpPr/>
          <p:nvPr/>
        </p:nvSpPr>
        <p:spPr>
          <a:xfrm>
            <a:off x="4443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6" name="Oval 305"/>
          <p:cNvSpPr/>
          <p:nvPr/>
        </p:nvSpPr>
        <p:spPr>
          <a:xfrm>
            <a:off x="4514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" name="Oval 306"/>
          <p:cNvSpPr/>
          <p:nvPr/>
        </p:nvSpPr>
        <p:spPr>
          <a:xfrm>
            <a:off x="4595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8" name="Oval 307"/>
          <p:cNvSpPr/>
          <p:nvPr/>
        </p:nvSpPr>
        <p:spPr>
          <a:xfrm>
            <a:off x="4667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9" name="Oval 308"/>
          <p:cNvSpPr/>
          <p:nvPr/>
        </p:nvSpPr>
        <p:spPr>
          <a:xfrm>
            <a:off x="4748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0" name="Oval 309"/>
          <p:cNvSpPr/>
          <p:nvPr/>
        </p:nvSpPr>
        <p:spPr>
          <a:xfrm>
            <a:off x="4819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1" name="Oval 310"/>
          <p:cNvSpPr/>
          <p:nvPr/>
        </p:nvSpPr>
        <p:spPr>
          <a:xfrm>
            <a:off x="4900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2" name="Oval 311"/>
          <p:cNvSpPr/>
          <p:nvPr/>
        </p:nvSpPr>
        <p:spPr>
          <a:xfrm>
            <a:off x="4971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3" name="Oval 312"/>
          <p:cNvSpPr/>
          <p:nvPr/>
        </p:nvSpPr>
        <p:spPr>
          <a:xfrm>
            <a:off x="5052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4" name="Oval 313"/>
          <p:cNvSpPr/>
          <p:nvPr/>
        </p:nvSpPr>
        <p:spPr>
          <a:xfrm>
            <a:off x="5083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5" name="Oval 314"/>
          <p:cNvSpPr/>
          <p:nvPr/>
        </p:nvSpPr>
        <p:spPr>
          <a:xfrm>
            <a:off x="4057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6" name="Oval 315"/>
          <p:cNvSpPr/>
          <p:nvPr/>
        </p:nvSpPr>
        <p:spPr>
          <a:xfrm>
            <a:off x="4138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7" name="Oval 316"/>
          <p:cNvSpPr/>
          <p:nvPr/>
        </p:nvSpPr>
        <p:spPr>
          <a:xfrm>
            <a:off x="4209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8" name="Oval 317"/>
          <p:cNvSpPr/>
          <p:nvPr/>
        </p:nvSpPr>
        <p:spPr>
          <a:xfrm>
            <a:off x="4290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9" name="Oval 318"/>
          <p:cNvSpPr/>
          <p:nvPr/>
        </p:nvSpPr>
        <p:spPr>
          <a:xfrm>
            <a:off x="4362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0" name="Oval 319"/>
          <p:cNvSpPr/>
          <p:nvPr/>
        </p:nvSpPr>
        <p:spPr>
          <a:xfrm>
            <a:off x="4443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1" name="Oval 320"/>
          <p:cNvSpPr/>
          <p:nvPr/>
        </p:nvSpPr>
        <p:spPr>
          <a:xfrm>
            <a:off x="4514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2" name="Oval 321"/>
          <p:cNvSpPr/>
          <p:nvPr/>
        </p:nvSpPr>
        <p:spPr>
          <a:xfrm>
            <a:off x="4595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3" name="Oval 322"/>
          <p:cNvSpPr/>
          <p:nvPr/>
        </p:nvSpPr>
        <p:spPr>
          <a:xfrm>
            <a:off x="4667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4" name="Oval 323"/>
          <p:cNvSpPr/>
          <p:nvPr/>
        </p:nvSpPr>
        <p:spPr>
          <a:xfrm>
            <a:off x="4748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5" name="Oval 324"/>
          <p:cNvSpPr/>
          <p:nvPr/>
        </p:nvSpPr>
        <p:spPr>
          <a:xfrm>
            <a:off x="4819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6" name="Oval 325"/>
          <p:cNvSpPr/>
          <p:nvPr/>
        </p:nvSpPr>
        <p:spPr>
          <a:xfrm>
            <a:off x="4900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7" name="Oval 326"/>
          <p:cNvSpPr/>
          <p:nvPr/>
        </p:nvSpPr>
        <p:spPr>
          <a:xfrm>
            <a:off x="4971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8" name="Oval 327"/>
          <p:cNvSpPr/>
          <p:nvPr/>
        </p:nvSpPr>
        <p:spPr>
          <a:xfrm>
            <a:off x="5052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9" name="Oval 328"/>
          <p:cNvSpPr/>
          <p:nvPr/>
        </p:nvSpPr>
        <p:spPr>
          <a:xfrm>
            <a:off x="5124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0" name="Oval 329"/>
          <p:cNvSpPr/>
          <p:nvPr/>
        </p:nvSpPr>
        <p:spPr>
          <a:xfrm>
            <a:off x="5205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" name="Oval 330"/>
          <p:cNvSpPr/>
          <p:nvPr/>
        </p:nvSpPr>
        <p:spPr>
          <a:xfrm>
            <a:off x="5235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2" name="Oval 331"/>
          <p:cNvSpPr/>
          <p:nvPr/>
        </p:nvSpPr>
        <p:spPr>
          <a:xfrm>
            <a:off x="4209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3" name="Oval 332"/>
          <p:cNvSpPr/>
          <p:nvPr/>
        </p:nvSpPr>
        <p:spPr>
          <a:xfrm>
            <a:off x="4290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4" name="Oval 333"/>
          <p:cNvSpPr/>
          <p:nvPr/>
        </p:nvSpPr>
        <p:spPr>
          <a:xfrm>
            <a:off x="4362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5" name="Oval 334"/>
          <p:cNvSpPr/>
          <p:nvPr/>
        </p:nvSpPr>
        <p:spPr>
          <a:xfrm>
            <a:off x="4443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6" name="Oval 335"/>
          <p:cNvSpPr/>
          <p:nvPr/>
        </p:nvSpPr>
        <p:spPr>
          <a:xfrm>
            <a:off x="4514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7" name="Oval 336"/>
          <p:cNvSpPr/>
          <p:nvPr/>
        </p:nvSpPr>
        <p:spPr>
          <a:xfrm>
            <a:off x="4595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8" name="Oval 337"/>
          <p:cNvSpPr/>
          <p:nvPr/>
        </p:nvSpPr>
        <p:spPr>
          <a:xfrm>
            <a:off x="4667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9" name="Oval 338"/>
          <p:cNvSpPr/>
          <p:nvPr/>
        </p:nvSpPr>
        <p:spPr>
          <a:xfrm>
            <a:off x="4748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0" name="Oval 339"/>
          <p:cNvSpPr/>
          <p:nvPr/>
        </p:nvSpPr>
        <p:spPr>
          <a:xfrm>
            <a:off x="4819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1" name="Oval 340"/>
          <p:cNvSpPr/>
          <p:nvPr/>
        </p:nvSpPr>
        <p:spPr>
          <a:xfrm>
            <a:off x="4900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2" name="Oval 341"/>
          <p:cNvSpPr/>
          <p:nvPr/>
        </p:nvSpPr>
        <p:spPr>
          <a:xfrm>
            <a:off x="4971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3" name="Oval 342"/>
          <p:cNvSpPr/>
          <p:nvPr/>
        </p:nvSpPr>
        <p:spPr>
          <a:xfrm>
            <a:off x="5052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4" name="Oval 343"/>
          <p:cNvSpPr/>
          <p:nvPr/>
        </p:nvSpPr>
        <p:spPr>
          <a:xfrm>
            <a:off x="5124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5" name="Oval 344"/>
          <p:cNvSpPr/>
          <p:nvPr/>
        </p:nvSpPr>
        <p:spPr>
          <a:xfrm>
            <a:off x="5205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6" name="Oval 345"/>
          <p:cNvSpPr/>
          <p:nvPr/>
        </p:nvSpPr>
        <p:spPr>
          <a:xfrm>
            <a:off x="5276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Oval 346"/>
          <p:cNvSpPr/>
          <p:nvPr/>
        </p:nvSpPr>
        <p:spPr>
          <a:xfrm>
            <a:off x="5357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8" name="Oval 347"/>
          <p:cNvSpPr/>
          <p:nvPr/>
        </p:nvSpPr>
        <p:spPr>
          <a:xfrm>
            <a:off x="5388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9" name="Oval 348"/>
          <p:cNvSpPr/>
          <p:nvPr/>
        </p:nvSpPr>
        <p:spPr>
          <a:xfrm>
            <a:off x="4362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0" name="Oval 349"/>
          <p:cNvSpPr/>
          <p:nvPr/>
        </p:nvSpPr>
        <p:spPr>
          <a:xfrm>
            <a:off x="4443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1" name="Oval 350"/>
          <p:cNvSpPr/>
          <p:nvPr/>
        </p:nvSpPr>
        <p:spPr>
          <a:xfrm>
            <a:off x="4514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2" name="Oval 351"/>
          <p:cNvSpPr/>
          <p:nvPr/>
        </p:nvSpPr>
        <p:spPr>
          <a:xfrm>
            <a:off x="4595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3" name="Oval 352"/>
          <p:cNvSpPr/>
          <p:nvPr/>
        </p:nvSpPr>
        <p:spPr>
          <a:xfrm>
            <a:off x="4667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4" name="Oval 353"/>
          <p:cNvSpPr/>
          <p:nvPr/>
        </p:nvSpPr>
        <p:spPr>
          <a:xfrm>
            <a:off x="4748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5" name="Oval 354"/>
          <p:cNvSpPr/>
          <p:nvPr/>
        </p:nvSpPr>
        <p:spPr>
          <a:xfrm>
            <a:off x="4819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6" name="Oval 355"/>
          <p:cNvSpPr/>
          <p:nvPr/>
        </p:nvSpPr>
        <p:spPr>
          <a:xfrm>
            <a:off x="4900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7" name="Oval 356"/>
          <p:cNvSpPr/>
          <p:nvPr/>
        </p:nvSpPr>
        <p:spPr>
          <a:xfrm>
            <a:off x="4971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8" name="Oval 357"/>
          <p:cNvSpPr/>
          <p:nvPr/>
        </p:nvSpPr>
        <p:spPr>
          <a:xfrm>
            <a:off x="5052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9" name="Oval 358"/>
          <p:cNvSpPr/>
          <p:nvPr/>
        </p:nvSpPr>
        <p:spPr>
          <a:xfrm>
            <a:off x="5124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0" name="Oval 359"/>
          <p:cNvSpPr/>
          <p:nvPr/>
        </p:nvSpPr>
        <p:spPr>
          <a:xfrm>
            <a:off x="5205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1" name="Oval 360"/>
          <p:cNvSpPr/>
          <p:nvPr/>
        </p:nvSpPr>
        <p:spPr>
          <a:xfrm>
            <a:off x="5276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2" name="Oval 361"/>
          <p:cNvSpPr/>
          <p:nvPr/>
        </p:nvSpPr>
        <p:spPr>
          <a:xfrm>
            <a:off x="5357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3" name="Oval 362"/>
          <p:cNvSpPr/>
          <p:nvPr/>
        </p:nvSpPr>
        <p:spPr>
          <a:xfrm>
            <a:off x="5429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4" name="Oval 363"/>
          <p:cNvSpPr/>
          <p:nvPr/>
        </p:nvSpPr>
        <p:spPr>
          <a:xfrm>
            <a:off x="5510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5" name="Oval 364"/>
          <p:cNvSpPr/>
          <p:nvPr/>
        </p:nvSpPr>
        <p:spPr>
          <a:xfrm>
            <a:off x="5540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6" name="Oval 365"/>
          <p:cNvSpPr/>
          <p:nvPr/>
        </p:nvSpPr>
        <p:spPr>
          <a:xfrm>
            <a:off x="4514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7" name="Oval 366"/>
          <p:cNvSpPr/>
          <p:nvPr/>
        </p:nvSpPr>
        <p:spPr>
          <a:xfrm>
            <a:off x="4595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8" name="Oval 367"/>
          <p:cNvSpPr/>
          <p:nvPr/>
        </p:nvSpPr>
        <p:spPr>
          <a:xfrm>
            <a:off x="4667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9" name="Oval 368"/>
          <p:cNvSpPr/>
          <p:nvPr/>
        </p:nvSpPr>
        <p:spPr>
          <a:xfrm>
            <a:off x="4748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0" name="Oval 369"/>
          <p:cNvSpPr/>
          <p:nvPr/>
        </p:nvSpPr>
        <p:spPr>
          <a:xfrm>
            <a:off x="4819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1" name="Oval 370"/>
          <p:cNvSpPr/>
          <p:nvPr/>
        </p:nvSpPr>
        <p:spPr>
          <a:xfrm>
            <a:off x="4900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2" name="Oval 371"/>
          <p:cNvSpPr/>
          <p:nvPr/>
        </p:nvSpPr>
        <p:spPr>
          <a:xfrm>
            <a:off x="4971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3" name="Oval 372"/>
          <p:cNvSpPr/>
          <p:nvPr/>
        </p:nvSpPr>
        <p:spPr>
          <a:xfrm>
            <a:off x="5052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4" name="Oval 373"/>
          <p:cNvSpPr/>
          <p:nvPr/>
        </p:nvSpPr>
        <p:spPr>
          <a:xfrm>
            <a:off x="5124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5" name="Oval 374"/>
          <p:cNvSpPr/>
          <p:nvPr/>
        </p:nvSpPr>
        <p:spPr>
          <a:xfrm>
            <a:off x="5205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6" name="Oval 375"/>
          <p:cNvSpPr/>
          <p:nvPr/>
        </p:nvSpPr>
        <p:spPr>
          <a:xfrm>
            <a:off x="5276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7" name="Oval 376"/>
          <p:cNvSpPr/>
          <p:nvPr/>
        </p:nvSpPr>
        <p:spPr>
          <a:xfrm>
            <a:off x="5357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8" name="Oval 377"/>
          <p:cNvSpPr/>
          <p:nvPr/>
        </p:nvSpPr>
        <p:spPr>
          <a:xfrm>
            <a:off x="5429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Oval 378"/>
          <p:cNvSpPr/>
          <p:nvPr/>
        </p:nvSpPr>
        <p:spPr>
          <a:xfrm>
            <a:off x="5510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0" name="Oval 379"/>
          <p:cNvSpPr/>
          <p:nvPr/>
        </p:nvSpPr>
        <p:spPr>
          <a:xfrm>
            <a:off x="5581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1" name="Oval 380"/>
          <p:cNvSpPr/>
          <p:nvPr/>
        </p:nvSpPr>
        <p:spPr>
          <a:xfrm>
            <a:off x="5662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2" name="Oval 381"/>
          <p:cNvSpPr/>
          <p:nvPr/>
        </p:nvSpPr>
        <p:spPr>
          <a:xfrm>
            <a:off x="5693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3" name="Oval 382"/>
          <p:cNvSpPr/>
          <p:nvPr/>
        </p:nvSpPr>
        <p:spPr>
          <a:xfrm>
            <a:off x="4667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4" name="Oval 383"/>
          <p:cNvSpPr/>
          <p:nvPr/>
        </p:nvSpPr>
        <p:spPr>
          <a:xfrm>
            <a:off x="4748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5" name="Oval 384"/>
          <p:cNvSpPr/>
          <p:nvPr/>
        </p:nvSpPr>
        <p:spPr>
          <a:xfrm>
            <a:off x="4819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6" name="Oval 385"/>
          <p:cNvSpPr/>
          <p:nvPr/>
        </p:nvSpPr>
        <p:spPr>
          <a:xfrm>
            <a:off x="4900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7" name="Oval 386"/>
          <p:cNvSpPr/>
          <p:nvPr/>
        </p:nvSpPr>
        <p:spPr>
          <a:xfrm>
            <a:off x="4971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8" name="Oval 387"/>
          <p:cNvSpPr/>
          <p:nvPr/>
        </p:nvSpPr>
        <p:spPr>
          <a:xfrm>
            <a:off x="5052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9" name="Oval 388"/>
          <p:cNvSpPr/>
          <p:nvPr/>
        </p:nvSpPr>
        <p:spPr>
          <a:xfrm>
            <a:off x="5124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0" name="Oval 389"/>
          <p:cNvSpPr/>
          <p:nvPr/>
        </p:nvSpPr>
        <p:spPr>
          <a:xfrm>
            <a:off x="5205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1" name="Oval 390"/>
          <p:cNvSpPr/>
          <p:nvPr/>
        </p:nvSpPr>
        <p:spPr>
          <a:xfrm>
            <a:off x="5276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2" name="Oval 391"/>
          <p:cNvSpPr/>
          <p:nvPr/>
        </p:nvSpPr>
        <p:spPr>
          <a:xfrm>
            <a:off x="5357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3" name="Oval 392"/>
          <p:cNvSpPr/>
          <p:nvPr/>
        </p:nvSpPr>
        <p:spPr>
          <a:xfrm>
            <a:off x="5429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4" name="Oval 393"/>
          <p:cNvSpPr/>
          <p:nvPr/>
        </p:nvSpPr>
        <p:spPr>
          <a:xfrm>
            <a:off x="5510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5" name="Oval 394"/>
          <p:cNvSpPr/>
          <p:nvPr/>
        </p:nvSpPr>
        <p:spPr>
          <a:xfrm>
            <a:off x="5581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6" name="Oval 395"/>
          <p:cNvSpPr/>
          <p:nvPr/>
        </p:nvSpPr>
        <p:spPr>
          <a:xfrm>
            <a:off x="5662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7" name="Oval 396"/>
          <p:cNvSpPr/>
          <p:nvPr/>
        </p:nvSpPr>
        <p:spPr>
          <a:xfrm>
            <a:off x="5733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8" name="Oval 397"/>
          <p:cNvSpPr/>
          <p:nvPr/>
        </p:nvSpPr>
        <p:spPr>
          <a:xfrm>
            <a:off x="5814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9" name="Oval 398"/>
          <p:cNvSpPr/>
          <p:nvPr/>
        </p:nvSpPr>
        <p:spPr>
          <a:xfrm>
            <a:off x="5845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0" name="Oval 399"/>
          <p:cNvSpPr/>
          <p:nvPr/>
        </p:nvSpPr>
        <p:spPr>
          <a:xfrm>
            <a:off x="4819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1" name="Oval 400"/>
          <p:cNvSpPr/>
          <p:nvPr/>
        </p:nvSpPr>
        <p:spPr>
          <a:xfrm>
            <a:off x="4900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2" name="Oval 401"/>
          <p:cNvSpPr/>
          <p:nvPr/>
        </p:nvSpPr>
        <p:spPr>
          <a:xfrm>
            <a:off x="4971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3" name="Oval 402"/>
          <p:cNvSpPr/>
          <p:nvPr/>
        </p:nvSpPr>
        <p:spPr>
          <a:xfrm>
            <a:off x="5052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4" name="Oval 403"/>
          <p:cNvSpPr/>
          <p:nvPr/>
        </p:nvSpPr>
        <p:spPr>
          <a:xfrm>
            <a:off x="5124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5" name="Oval 404"/>
          <p:cNvSpPr/>
          <p:nvPr/>
        </p:nvSpPr>
        <p:spPr>
          <a:xfrm>
            <a:off x="5205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6" name="Oval 405"/>
          <p:cNvSpPr/>
          <p:nvPr/>
        </p:nvSpPr>
        <p:spPr>
          <a:xfrm>
            <a:off x="5276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7" name="Oval 406"/>
          <p:cNvSpPr/>
          <p:nvPr/>
        </p:nvSpPr>
        <p:spPr>
          <a:xfrm>
            <a:off x="5357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8" name="Oval 407"/>
          <p:cNvSpPr/>
          <p:nvPr/>
        </p:nvSpPr>
        <p:spPr>
          <a:xfrm>
            <a:off x="5429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9" name="Oval 408"/>
          <p:cNvSpPr/>
          <p:nvPr/>
        </p:nvSpPr>
        <p:spPr>
          <a:xfrm>
            <a:off x="5510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0" name="Oval 409"/>
          <p:cNvSpPr/>
          <p:nvPr/>
        </p:nvSpPr>
        <p:spPr>
          <a:xfrm>
            <a:off x="5581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1" name="Oval 410"/>
          <p:cNvSpPr/>
          <p:nvPr/>
        </p:nvSpPr>
        <p:spPr>
          <a:xfrm>
            <a:off x="5662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2" name="Oval 411"/>
          <p:cNvSpPr/>
          <p:nvPr/>
        </p:nvSpPr>
        <p:spPr>
          <a:xfrm>
            <a:off x="5733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3" name="Oval 412"/>
          <p:cNvSpPr/>
          <p:nvPr/>
        </p:nvSpPr>
        <p:spPr>
          <a:xfrm>
            <a:off x="5814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4" name="Oval 413"/>
          <p:cNvSpPr/>
          <p:nvPr/>
        </p:nvSpPr>
        <p:spPr>
          <a:xfrm>
            <a:off x="5886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5" name="Oval 414"/>
          <p:cNvSpPr/>
          <p:nvPr/>
        </p:nvSpPr>
        <p:spPr>
          <a:xfrm>
            <a:off x="5967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6" name="Oval 415"/>
          <p:cNvSpPr/>
          <p:nvPr/>
        </p:nvSpPr>
        <p:spPr>
          <a:xfrm>
            <a:off x="5997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7" name="Oval 416"/>
          <p:cNvSpPr/>
          <p:nvPr/>
        </p:nvSpPr>
        <p:spPr>
          <a:xfrm>
            <a:off x="4971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8" name="Oval 417"/>
          <p:cNvSpPr/>
          <p:nvPr/>
        </p:nvSpPr>
        <p:spPr>
          <a:xfrm>
            <a:off x="5052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9" name="Oval 418"/>
          <p:cNvSpPr/>
          <p:nvPr/>
        </p:nvSpPr>
        <p:spPr>
          <a:xfrm>
            <a:off x="5124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0" name="Oval 419"/>
          <p:cNvSpPr/>
          <p:nvPr/>
        </p:nvSpPr>
        <p:spPr>
          <a:xfrm>
            <a:off x="5205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1" name="Oval 420"/>
          <p:cNvSpPr/>
          <p:nvPr/>
        </p:nvSpPr>
        <p:spPr>
          <a:xfrm>
            <a:off x="5276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2" name="Oval 421"/>
          <p:cNvSpPr/>
          <p:nvPr/>
        </p:nvSpPr>
        <p:spPr>
          <a:xfrm>
            <a:off x="5357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3" name="Oval 422"/>
          <p:cNvSpPr/>
          <p:nvPr/>
        </p:nvSpPr>
        <p:spPr>
          <a:xfrm>
            <a:off x="5429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4" name="Oval 423"/>
          <p:cNvSpPr/>
          <p:nvPr/>
        </p:nvSpPr>
        <p:spPr>
          <a:xfrm>
            <a:off x="5510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5" name="Oval 424"/>
          <p:cNvSpPr/>
          <p:nvPr/>
        </p:nvSpPr>
        <p:spPr>
          <a:xfrm>
            <a:off x="5581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6" name="Oval 425"/>
          <p:cNvSpPr/>
          <p:nvPr/>
        </p:nvSpPr>
        <p:spPr>
          <a:xfrm>
            <a:off x="5662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7" name="Oval 426"/>
          <p:cNvSpPr/>
          <p:nvPr/>
        </p:nvSpPr>
        <p:spPr>
          <a:xfrm>
            <a:off x="5733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8" name="Oval 427"/>
          <p:cNvSpPr/>
          <p:nvPr/>
        </p:nvSpPr>
        <p:spPr>
          <a:xfrm>
            <a:off x="5814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9" name="Oval 428"/>
          <p:cNvSpPr/>
          <p:nvPr/>
        </p:nvSpPr>
        <p:spPr>
          <a:xfrm>
            <a:off x="5886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0" name="Oval 429"/>
          <p:cNvSpPr/>
          <p:nvPr/>
        </p:nvSpPr>
        <p:spPr>
          <a:xfrm>
            <a:off x="5967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1" name="Oval 430"/>
          <p:cNvSpPr/>
          <p:nvPr/>
        </p:nvSpPr>
        <p:spPr>
          <a:xfrm>
            <a:off x="6038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2" name="Oval 431"/>
          <p:cNvSpPr/>
          <p:nvPr/>
        </p:nvSpPr>
        <p:spPr>
          <a:xfrm>
            <a:off x="6119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3" name="Oval 432"/>
          <p:cNvSpPr/>
          <p:nvPr/>
        </p:nvSpPr>
        <p:spPr>
          <a:xfrm>
            <a:off x="6150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4" name="Oval 433"/>
          <p:cNvSpPr/>
          <p:nvPr/>
        </p:nvSpPr>
        <p:spPr>
          <a:xfrm>
            <a:off x="5124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5" name="Oval 434"/>
          <p:cNvSpPr/>
          <p:nvPr/>
        </p:nvSpPr>
        <p:spPr>
          <a:xfrm>
            <a:off x="5205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6" name="Oval 435"/>
          <p:cNvSpPr/>
          <p:nvPr/>
        </p:nvSpPr>
        <p:spPr>
          <a:xfrm>
            <a:off x="5276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7" name="Oval 436"/>
          <p:cNvSpPr/>
          <p:nvPr/>
        </p:nvSpPr>
        <p:spPr>
          <a:xfrm>
            <a:off x="5357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8" name="Oval 437"/>
          <p:cNvSpPr/>
          <p:nvPr/>
        </p:nvSpPr>
        <p:spPr>
          <a:xfrm>
            <a:off x="5429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9" name="Oval 438"/>
          <p:cNvSpPr/>
          <p:nvPr/>
        </p:nvSpPr>
        <p:spPr>
          <a:xfrm>
            <a:off x="5510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0" name="Oval 439"/>
          <p:cNvSpPr/>
          <p:nvPr/>
        </p:nvSpPr>
        <p:spPr>
          <a:xfrm>
            <a:off x="5581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1" name="Oval 440"/>
          <p:cNvSpPr/>
          <p:nvPr/>
        </p:nvSpPr>
        <p:spPr>
          <a:xfrm>
            <a:off x="5662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2" name="Oval 441"/>
          <p:cNvSpPr/>
          <p:nvPr/>
        </p:nvSpPr>
        <p:spPr>
          <a:xfrm>
            <a:off x="5733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3" name="Oval 442"/>
          <p:cNvSpPr/>
          <p:nvPr/>
        </p:nvSpPr>
        <p:spPr>
          <a:xfrm>
            <a:off x="5814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4" name="Oval 443"/>
          <p:cNvSpPr/>
          <p:nvPr/>
        </p:nvSpPr>
        <p:spPr>
          <a:xfrm>
            <a:off x="5886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5" name="Oval 444"/>
          <p:cNvSpPr/>
          <p:nvPr/>
        </p:nvSpPr>
        <p:spPr>
          <a:xfrm>
            <a:off x="5967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6" name="Oval 445"/>
          <p:cNvSpPr/>
          <p:nvPr/>
        </p:nvSpPr>
        <p:spPr>
          <a:xfrm>
            <a:off x="6038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7" name="Oval 446"/>
          <p:cNvSpPr/>
          <p:nvPr/>
        </p:nvSpPr>
        <p:spPr>
          <a:xfrm>
            <a:off x="6119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8" name="Oval 447"/>
          <p:cNvSpPr/>
          <p:nvPr/>
        </p:nvSpPr>
        <p:spPr>
          <a:xfrm>
            <a:off x="6191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9" name="Oval 448"/>
          <p:cNvSpPr/>
          <p:nvPr/>
        </p:nvSpPr>
        <p:spPr>
          <a:xfrm>
            <a:off x="6272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0" name="Oval 449"/>
          <p:cNvSpPr/>
          <p:nvPr/>
        </p:nvSpPr>
        <p:spPr>
          <a:xfrm>
            <a:off x="6302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1" name="Oval 450"/>
          <p:cNvSpPr/>
          <p:nvPr/>
        </p:nvSpPr>
        <p:spPr>
          <a:xfrm>
            <a:off x="5276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2" name="Oval 451"/>
          <p:cNvSpPr/>
          <p:nvPr/>
        </p:nvSpPr>
        <p:spPr>
          <a:xfrm>
            <a:off x="5357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3" name="Oval 452"/>
          <p:cNvSpPr/>
          <p:nvPr/>
        </p:nvSpPr>
        <p:spPr>
          <a:xfrm>
            <a:off x="5429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4" name="Oval 453"/>
          <p:cNvSpPr/>
          <p:nvPr/>
        </p:nvSpPr>
        <p:spPr>
          <a:xfrm>
            <a:off x="5510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5" name="Oval 454"/>
          <p:cNvSpPr/>
          <p:nvPr/>
        </p:nvSpPr>
        <p:spPr>
          <a:xfrm>
            <a:off x="5581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6" name="Oval 455"/>
          <p:cNvSpPr/>
          <p:nvPr/>
        </p:nvSpPr>
        <p:spPr>
          <a:xfrm>
            <a:off x="5662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7" name="Oval 456"/>
          <p:cNvSpPr/>
          <p:nvPr/>
        </p:nvSpPr>
        <p:spPr>
          <a:xfrm>
            <a:off x="5733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8" name="Oval 457"/>
          <p:cNvSpPr/>
          <p:nvPr/>
        </p:nvSpPr>
        <p:spPr>
          <a:xfrm>
            <a:off x="5814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9" name="Oval 458"/>
          <p:cNvSpPr/>
          <p:nvPr/>
        </p:nvSpPr>
        <p:spPr>
          <a:xfrm>
            <a:off x="5886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0" name="Oval 459"/>
          <p:cNvSpPr/>
          <p:nvPr/>
        </p:nvSpPr>
        <p:spPr>
          <a:xfrm>
            <a:off x="5967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1" name="Oval 460"/>
          <p:cNvSpPr/>
          <p:nvPr/>
        </p:nvSpPr>
        <p:spPr>
          <a:xfrm>
            <a:off x="6038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2" name="Oval 461"/>
          <p:cNvSpPr/>
          <p:nvPr/>
        </p:nvSpPr>
        <p:spPr>
          <a:xfrm>
            <a:off x="6119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3" name="Oval 462"/>
          <p:cNvSpPr/>
          <p:nvPr/>
        </p:nvSpPr>
        <p:spPr>
          <a:xfrm>
            <a:off x="6191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4" name="Oval 463"/>
          <p:cNvSpPr/>
          <p:nvPr/>
        </p:nvSpPr>
        <p:spPr>
          <a:xfrm>
            <a:off x="6272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5" name="Oval 464"/>
          <p:cNvSpPr/>
          <p:nvPr/>
        </p:nvSpPr>
        <p:spPr>
          <a:xfrm>
            <a:off x="6343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6" name="Oval 465"/>
          <p:cNvSpPr/>
          <p:nvPr/>
        </p:nvSpPr>
        <p:spPr>
          <a:xfrm>
            <a:off x="6424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7" name="Oval 466"/>
          <p:cNvSpPr/>
          <p:nvPr/>
        </p:nvSpPr>
        <p:spPr>
          <a:xfrm>
            <a:off x="6455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8" name="Oval 467"/>
          <p:cNvSpPr/>
          <p:nvPr/>
        </p:nvSpPr>
        <p:spPr>
          <a:xfrm>
            <a:off x="5429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9" name="Oval 468"/>
          <p:cNvSpPr/>
          <p:nvPr/>
        </p:nvSpPr>
        <p:spPr>
          <a:xfrm>
            <a:off x="5510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0" name="Oval 469"/>
          <p:cNvSpPr/>
          <p:nvPr/>
        </p:nvSpPr>
        <p:spPr>
          <a:xfrm>
            <a:off x="5581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1" name="Oval 470"/>
          <p:cNvSpPr/>
          <p:nvPr/>
        </p:nvSpPr>
        <p:spPr>
          <a:xfrm>
            <a:off x="5662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2" name="Oval 471"/>
          <p:cNvSpPr/>
          <p:nvPr/>
        </p:nvSpPr>
        <p:spPr>
          <a:xfrm>
            <a:off x="5733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3" name="Oval 472"/>
          <p:cNvSpPr/>
          <p:nvPr/>
        </p:nvSpPr>
        <p:spPr>
          <a:xfrm>
            <a:off x="5814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4" name="Oval 473"/>
          <p:cNvSpPr/>
          <p:nvPr/>
        </p:nvSpPr>
        <p:spPr>
          <a:xfrm>
            <a:off x="5886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5" name="Oval 474"/>
          <p:cNvSpPr/>
          <p:nvPr/>
        </p:nvSpPr>
        <p:spPr>
          <a:xfrm>
            <a:off x="5967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6" name="Oval 475"/>
          <p:cNvSpPr/>
          <p:nvPr/>
        </p:nvSpPr>
        <p:spPr>
          <a:xfrm>
            <a:off x="6038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7" name="Oval 476"/>
          <p:cNvSpPr/>
          <p:nvPr/>
        </p:nvSpPr>
        <p:spPr>
          <a:xfrm>
            <a:off x="6119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8" name="Oval 477"/>
          <p:cNvSpPr/>
          <p:nvPr/>
        </p:nvSpPr>
        <p:spPr>
          <a:xfrm>
            <a:off x="6191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9" name="Oval 478"/>
          <p:cNvSpPr/>
          <p:nvPr/>
        </p:nvSpPr>
        <p:spPr>
          <a:xfrm>
            <a:off x="6272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0" name="Oval 479"/>
          <p:cNvSpPr/>
          <p:nvPr/>
        </p:nvSpPr>
        <p:spPr>
          <a:xfrm>
            <a:off x="6343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1" name="Oval 480"/>
          <p:cNvSpPr/>
          <p:nvPr/>
        </p:nvSpPr>
        <p:spPr>
          <a:xfrm>
            <a:off x="6424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2" name="Oval 481"/>
          <p:cNvSpPr/>
          <p:nvPr/>
        </p:nvSpPr>
        <p:spPr>
          <a:xfrm>
            <a:off x="6495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3" name="Oval 482"/>
          <p:cNvSpPr/>
          <p:nvPr/>
        </p:nvSpPr>
        <p:spPr>
          <a:xfrm>
            <a:off x="6576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4" name="Oval 483"/>
          <p:cNvSpPr/>
          <p:nvPr/>
        </p:nvSpPr>
        <p:spPr>
          <a:xfrm>
            <a:off x="6607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5" name="Oval 484"/>
          <p:cNvSpPr/>
          <p:nvPr/>
        </p:nvSpPr>
        <p:spPr>
          <a:xfrm>
            <a:off x="5581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6" name="Oval 485"/>
          <p:cNvSpPr/>
          <p:nvPr/>
        </p:nvSpPr>
        <p:spPr>
          <a:xfrm>
            <a:off x="5662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7" name="Oval 486"/>
          <p:cNvSpPr/>
          <p:nvPr/>
        </p:nvSpPr>
        <p:spPr>
          <a:xfrm>
            <a:off x="5733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8" name="Oval 487"/>
          <p:cNvSpPr/>
          <p:nvPr/>
        </p:nvSpPr>
        <p:spPr>
          <a:xfrm>
            <a:off x="5814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9" name="Oval 488"/>
          <p:cNvSpPr/>
          <p:nvPr/>
        </p:nvSpPr>
        <p:spPr>
          <a:xfrm>
            <a:off x="5886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0" name="Oval 489"/>
          <p:cNvSpPr/>
          <p:nvPr/>
        </p:nvSpPr>
        <p:spPr>
          <a:xfrm>
            <a:off x="5967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1" name="Oval 490"/>
          <p:cNvSpPr/>
          <p:nvPr/>
        </p:nvSpPr>
        <p:spPr>
          <a:xfrm>
            <a:off x="6038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2" name="Oval 491"/>
          <p:cNvSpPr/>
          <p:nvPr/>
        </p:nvSpPr>
        <p:spPr>
          <a:xfrm>
            <a:off x="6119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3" name="Oval 492"/>
          <p:cNvSpPr/>
          <p:nvPr/>
        </p:nvSpPr>
        <p:spPr>
          <a:xfrm>
            <a:off x="6191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4" name="Oval 493"/>
          <p:cNvSpPr/>
          <p:nvPr/>
        </p:nvSpPr>
        <p:spPr>
          <a:xfrm>
            <a:off x="6272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5" name="Oval 494"/>
          <p:cNvSpPr/>
          <p:nvPr/>
        </p:nvSpPr>
        <p:spPr>
          <a:xfrm>
            <a:off x="6343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6" name="Oval 495"/>
          <p:cNvSpPr/>
          <p:nvPr/>
        </p:nvSpPr>
        <p:spPr>
          <a:xfrm>
            <a:off x="6424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7" name="Oval 496"/>
          <p:cNvSpPr/>
          <p:nvPr/>
        </p:nvSpPr>
        <p:spPr>
          <a:xfrm>
            <a:off x="6495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8" name="Oval 497"/>
          <p:cNvSpPr/>
          <p:nvPr/>
        </p:nvSpPr>
        <p:spPr>
          <a:xfrm>
            <a:off x="6576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9" name="Oval 498"/>
          <p:cNvSpPr/>
          <p:nvPr/>
        </p:nvSpPr>
        <p:spPr>
          <a:xfrm>
            <a:off x="6648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0" name="Oval 499"/>
          <p:cNvSpPr/>
          <p:nvPr/>
        </p:nvSpPr>
        <p:spPr>
          <a:xfrm>
            <a:off x="6729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1" name="Oval 500"/>
          <p:cNvSpPr/>
          <p:nvPr/>
        </p:nvSpPr>
        <p:spPr>
          <a:xfrm>
            <a:off x="6759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2" name="Oval 501"/>
          <p:cNvSpPr/>
          <p:nvPr/>
        </p:nvSpPr>
        <p:spPr>
          <a:xfrm>
            <a:off x="5733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3" name="Oval 502"/>
          <p:cNvSpPr/>
          <p:nvPr/>
        </p:nvSpPr>
        <p:spPr>
          <a:xfrm>
            <a:off x="5814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4" name="Oval 503"/>
          <p:cNvSpPr/>
          <p:nvPr/>
        </p:nvSpPr>
        <p:spPr>
          <a:xfrm>
            <a:off x="5886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5" name="Oval 504"/>
          <p:cNvSpPr/>
          <p:nvPr/>
        </p:nvSpPr>
        <p:spPr>
          <a:xfrm>
            <a:off x="5967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6" name="Oval 505"/>
          <p:cNvSpPr/>
          <p:nvPr/>
        </p:nvSpPr>
        <p:spPr>
          <a:xfrm>
            <a:off x="6038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7" name="Oval 506"/>
          <p:cNvSpPr/>
          <p:nvPr/>
        </p:nvSpPr>
        <p:spPr>
          <a:xfrm>
            <a:off x="6119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8" name="Oval 507"/>
          <p:cNvSpPr/>
          <p:nvPr/>
        </p:nvSpPr>
        <p:spPr>
          <a:xfrm>
            <a:off x="6191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9" name="Oval 508"/>
          <p:cNvSpPr/>
          <p:nvPr/>
        </p:nvSpPr>
        <p:spPr>
          <a:xfrm>
            <a:off x="6272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0" name="Oval 509"/>
          <p:cNvSpPr/>
          <p:nvPr/>
        </p:nvSpPr>
        <p:spPr>
          <a:xfrm>
            <a:off x="6343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1" name="Oval 510"/>
          <p:cNvSpPr/>
          <p:nvPr/>
        </p:nvSpPr>
        <p:spPr>
          <a:xfrm>
            <a:off x="6424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2" name="Oval 511"/>
          <p:cNvSpPr/>
          <p:nvPr/>
        </p:nvSpPr>
        <p:spPr>
          <a:xfrm>
            <a:off x="6495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3" name="Oval 512"/>
          <p:cNvSpPr/>
          <p:nvPr/>
        </p:nvSpPr>
        <p:spPr>
          <a:xfrm>
            <a:off x="6576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4" name="Oval 513"/>
          <p:cNvSpPr/>
          <p:nvPr/>
        </p:nvSpPr>
        <p:spPr>
          <a:xfrm>
            <a:off x="6648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5" name="Oval 514"/>
          <p:cNvSpPr/>
          <p:nvPr/>
        </p:nvSpPr>
        <p:spPr>
          <a:xfrm>
            <a:off x="6729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6" name="Oval 515"/>
          <p:cNvSpPr/>
          <p:nvPr/>
        </p:nvSpPr>
        <p:spPr>
          <a:xfrm>
            <a:off x="6800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7" name="Oval 516"/>
          <p:cNvSpPr/>
          <p:nvPr/>
        </p:nvSpPr>
        <p:spPr>
          <a:xfrm>
            <a:off x="6881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8" name="Oval 517"/>
          <p:cNvSpPr/>
          <p:nvPr/>
        </p:nvSpPr>
        <p:spPr>
          <a:xfrm>
            <a:off x="6912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9" name="Oval 518"/>
          <p:cNvSpPr/>
          <p:nvPr/>
        </p:nvSpPr>
        <p:spPr>
          <a:xfrm>
            <a:off x="5886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0" name="Oval 519"/>
          <p:cNvSpPr/>
          <p:nvPr/>
        </p:nvSpPr>
        <p:spPr>
          <a:xfrm>
            <a:off x="5967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1" name="Oval 520"/>
          <p:cNvSpPr/>
          <p:nvPr/>
        </p:nvSpPr>
        <p:spPr>
          <a:xfrm>
            <a:off x="6038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2" name="Oval 521"/>
          <p:cNvSpPr/>
          <p:nvPr/>
        </p:nvSpPr>
        <p:spPr>
          <a:xfrm>
            <a:off x="6119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3" name="Oval 522"/>
          <p:cNvSpPr/>
          <p:nvPr/>
        </p:nvSpPr>
        <p:spPr>
          <a:xfrm>
            <a:off x="6191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4" name="Oval 523"/>
          <p:cNvSpPr/>
          <p:nvPr/>
        </p:nvSpPr>
        <p:spPr>
          <a:xfrm>
            <a:off x="6272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5" name="Oval 524"/>
          <p:cNvSpPr/>
          <p:nvPr/>
        </p:nvSpPr>
        <p:spPr>
          <a:xfrm>
            <a:off x="6343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6" name="Oval 525"/>
          <p:cNvSpPr/>
          <p:nvPr/>
        </p:nvSpPr>
        <p:spPr>
          <a:xfrm>
            <a:off x="6424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7" name="Oval 526"/>
          <p:cNvSpPr/>
          <p:nvPr/>
        </p:nvSpPr>
        <p:spPr>
          <a:xfrm>
            <a:off x="6495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8" name="Oval 527"/>
          <p:cNvSpPr/>
          <p:nvPr/>
        </p:nvSpPr>
        <p:spPr>
          <a:xfrm>
            <a:off x="6576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9" name="Oval 528"/>
          <p:cNvSpPr/>
          <p:nvPr/>
        </p:nvSpPr>
        <p:spPr>
          <a:xfrm>
            <a:off x="6648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0" name="Oval 529"/>
          <p:cNvSpPr/>
          <p:nvPr/>
        </p:nvSpPr>
        <p:spPr>
          <a:xfrm>
            <a:off x="6729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1" name="Oval 530"/>
          <p:cNvSpPr/>
          <p:nvPr/>
        </p:nvSpPr>
        <p:spPr>
          <a:xfrm>
            <a:off x="6800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2" name="Oval 531"/>
          <p:cNvSpPr/>
          <p:nvPr/>
        </p:nvSpPr>
        <p:spPr>
          <a:xfrm>
            <a:off x="6881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3" name="Oval 532"/>
          <p:cNvSpPr/>
          <p:nvPr/>
        </p:nvSpPr>
        <p:spPr>
          <a:xfrm>
            <a:off x="6953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4" name="Oval 533"/>
          <p:cNvSpPr/>
          <p:nvPr/>
        </p:nvSpPr>
        <p:spPr>
          <a:xfrm>
            <a:off x="7034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5" name="Oval 534"/>
          <p:cNvSpPr/>
          <p:nvPr/>
        </p:nvSpPr>
        <p:spPr>
          <a:xfrm>
            <a:off x="7064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6" name="Oval 535"/>
          <p:cNvSpPr/>
          <p:nvPr/>
        </p:nvSpPr>
        <p:spPr>
          <a:xfrm>
            <a:off x="6038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7" name="Oval 536"/>
          <p:cNvSpPr/>
          <p:nvPr/>
        </p:nvSpPr>
        <p:spPr>
          <a:xfrm>
            <a:off x="6119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8" name="Oval 537"/>
          <p:cNvSpPr/>
          <p:nvPr/>
        </p:nvSpPr>
        <p:spPr>
          <a:xfrm>
            <a:off x="6191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9" name="Oval 538"/>
          <p:cNvSpPr/>
          <p:nvPr/>
        </p:nvSpPr>
        <p:spPr>
          <a:xfrm>
            <a:off x="6272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0" name="Oval 539"/>
          <p:cNvSpPr/>
          <p:nvPr/>
        </p:nvSpPr>
        <p:spPr>
          <a:xfrm>
            <a:off x="6343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1" name="Oval 540"/>
          <p:cNvSpPr/>
          <p:nvPr/>
        </p:nvSpPr>
        <p:spPr>
          <a:xfrm>
            <a:off x="6424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2" name="Oval 541"/>
          <p:cNvSpPr/>
          <p:nvPr/>
        </p:nvSpPr>
        <p:spPr>
          <a:xfrm>
            <a:off x="6495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3" name="Oval 542"/>
          <p:cNvSpPr/>
          <p:nvPr/>
        </p:nvSpPr>
        <p:spPr>
          <a:xfrm>
            <a:off x="6576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4" name="Oval 543"/>
          <p:cNvSpPr/>
          <p:nvPr/>
        </p:nvSpPr>
        <p:spPr>
          <a:xfrm>
            <a:off x="6648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5" name="Oval 544"/>
          <p:cNvSpPr/>
          <p:nvPr/>
        </p:nvSpPr>
        <p:spPr>
          <a:xfrm>
            <a:off x="6729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6" name="Oval 545"/>
          <p:cNvSpPr/>
          <p:nvPr/>
        </p:nvSpPr>
        <p:spPr>
          <a:xfrm>
            <a:off x="6800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7" name="Oval 546"/>
          <p:cNvSpPr/>
          <p:nvPr/>
        </p:nvSpPr>
        <p:spPr>
          <a:xfrm>
            <a:off x="6881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8" name="Oval 547"/>
          <p:cNvSpPr/>
          <p:nvPr/>
        </p:nvSpPr>
        <p:spPr>
          <a:xfrm>
            <a:off x="6953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9" name="Oval 548"/>
          <p:cNvSpPr/>
          <p:nvPr/>
        </p:nvSpPr>
        <p:spPr>
          <a:xfrm>
            <a:off x="7034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0" name="Oval 549"/>
          <p:cNvSpPr/>
          <p:nvPr/>
        </p:nvSpPr>
        <p:spPr>
          <a:xfrm>
            <a:off x="7105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1" name="Oval 550"/>
          <p:cNvSpPr/>
          <p:nvPr/>
        </p:nvSpPr>
        <p:spPr>
          <a:xfrm>
            <a:off x="7186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2" name="Oval 551"/>
          <p:cNvSpPr/>
          <p:nvPr/>
        </p:nvSpPr>
        <p:spPr>
          <a:xfrm>
            <a:off x="7217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0" name="TextBox 569"/>
          <p:cNvSpPr txBox="1"/>
          <p:nvPr/>
        </p:nvSpPr>
        <p:spPr>
          <a:xfrm>
            <a:off x="36551" y="5445224"/>
            <a:ext cx="63210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bottom</a:t>
            </a:r>
            <a:r>
              <a:rPr lang="fr-CH" dirty="0" smtClean="0"/>
              <a:t> 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fiber</a:t>
            </a:r>
            <a:r>
              <a:rPr lang="fr-CH" dirty="0" smtClean="0"/>
              <a:t> frame has no </a:t>
            </a:r>
            <a:r>
              <a:rPr lang="fr-CH" dirty="0" err="1" smtClean="0"/>
              <a:t>holes</a:t>
            </a:r>
            <a:r>
              <a:rPr lang="fr-CH" dirty="0" smtClean="0"/>
              <a:t> </a:t>
            </a:r>
          </a:p>
          <a:p>
            <a:r>
              <a:rPr lang="fr-CH" dirty="0" smtClean="0"/>
              <a:t>the top plate have all the future </a:t>
            </a:r>
            <a:r>
              <a:rPr lang="fr-CH" dirty="0" err="1" smtClean="0"/>
              <a:t>holes</a:t>
            </a:r>
            <a:r>
              <a:rPr lang="fr-CH" dirty="0" smtClean="0"/>
              <a:t> to </a:t>
            </a:r>
            <a:r>
              <a:rPr lang="fr-CH" dirty="0" err="1" smtClean="0"/>
              <a:t>feed</a:t>
            </a:r>
            <a:r>
              <a:rPr lang="fr-CH" dirty="0" smtClean="0"/>
              <a:t> the WLS </a:t>
            </a:r>
            <a:r>
              <a:rPr lang="fr-CH" dirty="0" err="1" smtClean="0"/>
              <a:t>fibers</a:t>
            </a:r>
            <a:endParaRPr lang="fr-CH" dirty="0" smtClean="0"/>
          </a:p>
          <a:p>
            <a:r>
              <a:rPr lang="fr-CH" dirty="0" smtClean="0"/>
              <a:t>a 60 cm </a:t>
            </a:r>
            <a:r>
              <a:rPr lang="fr-CH" dirty="0" err="1" smtClean="0"/>
              <a:t>steel</a:t>
            </a:r>
            <a:r>
              <a:rPr lang="fr-CH" dirty="0" smtClean="0"/>
              <a:t> </a:t>
            </a:r>
            <a:r>
              <a:rPr lang="fr-CH" dirty="0" err="1" smtClean="0"/>
              <a:t>rod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inserted</a:t>
            </a:r>
            <a:r>
              <a:rPr lang="fr-CH" dirty="0" smtClean="0"/>
              <a:t> in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hole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Intermediate</a:t>
            </a:r>
            <a:r>
              <a:rPr lang="fr-CH" dirty="0" smtClean="0"/>
              <a:t> </a:t>
            </a:r>
            <a:r>
              <a:rPr lang="fr-CH" dirty="0" err="1" smtClean="0"/>
              <a:t>reflective</a:t>
            </a:r>
            <a:r>
              <a:rPr lang="fr-CH" dirty="0" smtClean="0"/>
              <a:t> plate  </a:t>
            </a:r>
            <a:r>
              <a:rPr lang="fr-CH" dirty="0" err="1" smtClean="0"/>
              <a:t>similarly</a:t>
            </a:r>
            <a:r>
              <a:rPr lang="fr-CH" dirty="0" smtClean="0"/>
              <a:t> (to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drilled</a:t>
            </a:r>
            <a:r>
              <a:rPr lang="fr-CH" dirty="0" smtClean="0"/>
              <a:t> all </a:t>
            </a:r>
            <a:r>
              <a:rPr lang="fr-CH" dirty="0" err="1" smtClean="0"/>
              <a:t>together</a:t>
            </a:r>
            <a:r>
              <a:rPr lang="fr-CH" dirty="0" smtClean="0"/>
              <a:t>). </a:t>
            </a:r>
          </a:p>
          <a:p>
            <a:r>
              <a:rPr lang="fr-CH" dirty="0" err="1" smtClean="0"/>
              <a:t>They</a:t>
            </a:r>
            <a:r>
              <a:rPr lang="fr-CH" dirty="0" smtClean="0"/>
              <a:t> are </a:t>
            </a:r>
            <a:r>
              <a:rPr lang="fr-CH" dirty="0" err="1" smtClean="0"/>
              <a:t>identical</a:t>
            </a:r>
            <a:r>
              <a:rPr lang="fr-CH" dirty="0" smtClean="0"/>
              <a:t> and </a:t>
            </a:r>
            <a:r>
              <a:rPr lang="fr-CH" dirty="0" err="1" smtClean="0"/>
              <a:t>contain</a:t>
            </a:r>
            <a:r>
              <a:rPr lang="fr-CH" dirty="0" smtClean="0"/>
              <a:t> 200x180 =36000 </a:t>
            </a:r>
            <a:r>
              <a:rPr lang="fr-CH" dirty="0" err="1" smtClean="0"/>
              <a:t>holes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11" name="Can 10"/>
          <p:cNvSpPr/>
          <p:nvPr/>
        </p:nvSpPr>
        <p:spPr>
          <a:xfrm>
            <a:off x="5913149" y="2281846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03" name="Group 1102"/>
          <p:cNvGrpSpPr/>
          <p:nvPr/>
        </p:nvGrpSpPr>
        <p:grpSpPr>
          <a:xfrm>
            <a:off x="2843808" y="3933056"/>
            <a:ext cx="5976664" cy="1440160"/>
            <a:chOff x="1247510" y="4270236"/>
            <a:chExt cx="5976664" cy="1440160"/>
          </a:xfrm>
          <a:solidFill>
            <a:schemeClr val="bg2"/>
          </a:solidFill>
        </p:grpSpPr>
        <p:sp>
          <p:nvSpPr>
            <p:cNvPr id="1102" name="Parallelogram 1101"/>
            <p:cNvSpPr/>
            <p:nvPr/>
          </p:nvSpPr>
          <p:spPr>
            <a:xfrm>
              <a:off x="1247510" y="4270236"/>
              <a:ext cx="5976664" cy="1440160"/>
            </a:xfrm>
            <a:prstGeom prst="parallelogram">
              <a:avLst>
                <a:gd name="adj" fmla="val 95138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/>
            <p:cNvSpPr/>
            <p:nvPr/>
          </p:nvSpPr>
          <p:spPr>
            <a:xfrm>
              <a:off x="5814646" y="4485318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3" name="Arc 572"/>
            <p:cNvSpPr/>
            <p:nvPr/>
          </p:nvSpPr>
          <p:spPr>
            <a:xfrm>
              <a:off x="2385265" y="4578641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4" name="Oval 573"/>
            <p:cNvSpPr/>
            <p:nvPr/>
          </p:nvSpPr>
          <p:spPr>
            <a:xfrm>
              <a:off x="1296144" y="566124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5" name="Oval 574"/>
            <p:cNvSpPr/>
            <p:nvPr/>
          </p:nvSpPr>
          <p:spPr>
            <a:xfrm>
              <a:off x="1377153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6" name="Oval 575"/>
            <p:cNvSpPr/>
            <p:nvPr/>
          </p:nvSpPr>
          <p:spPr>
            <a:xfrm>
              <a:off x="1448544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7" name="Oval 576"/>
            <p:cNvSpPr/>
            <p:nvPr/>
          </p:nvSpPr>
          <p:spPr>
            <a:xfrm>
              <a:off x="1529553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8" name="Oval 577"/>
            <p:cNvSpPr/>
            <p:nvPr/>
          </p:nvSpPr>
          <p:spPr>
            <a:xfrm>
              <a:off x="1600944" y="5327497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9" name="Oval 578"/>
            <p:cNvSpPr/>
            <p:nvPr/>
          </p:nvSpPr>
          <p:spPr>
            <a:xfrm>
              <a:off x="1681953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0" name="Oval 579"/>
            <p:cNvSpPr/>
            <p:nvPr/>
          </p:nvSpPr>
          <p:spPr>
            <a:xfrm>
              <a:off x="1753344" y="515719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1" name="Oval 580"/>
            <p:cNvSpPr/>
            <p:nvPr/>
          </p:nvSpPr>
          <p:spPr>
            <a:xfrm>
              <a:off x="1834353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2" name="Oval 581"/>
            <p:cNvSpPr/>
            <p:nvPr/>
          </p:nvSpPr>
          <p:spPr>
            <a:xfrm>
              <a:off x="1905744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3" name="Oval 582"/>
            <p:cNvSpPr/>
            <p:nvPr/>
          </p:nvSpPr>
          <p:spPr>
            <a:xfrm>
              <a:off x="1986753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4" name="Oval 583"/>
            <p:cNvSpPr/>
            <p:nvPr/>
          </p:nvSpPr>
          <p:spPr>
            <a:xfrm>
              <a:off x="2058144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5" name="Oval 584"/>
            <p:cNvSpPr/>
            <p:nvPr/>
          </p:nvSpPr>
          <p:spPr>
            <a:xfrm>
              <a:off x="2139153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6" name="Oval 585"/>
            <p:cNvSpPr/>
            <p:nvPr/>
          </p:nvSpPr>
          <p:spPr>
            <a:xfrm>
              <a:off x="2210544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7" name="Oval 586"/>
            <p:cNvSpPr/>
            <p:nvPr/>
          </p:nvSpPr>
          <p:spPr>
            <a:xfrm>
              <a:off x="2291553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8" name="Oval 587"/>
            <p:cNvSpPr/>
            <p:nvPr/>
          </p:nvSpPr>
          <p:spPr>
            <a:xfrm>
              <a:off x="2362944" y="453540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9" name="Oval 588"/>
            <p:cNvSpPr/>
            <p:nvPr/>
          </p:nvSpPr>
          <p:spPr>
            <a:xfrm>
              <a:off x="2443953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0" name="Oval 589"/>
            <p:cNvSpPr/>
            <p:nvPr/>
          </p:nvSpPr>
          <p:spPr>
            <a:xfrm>
              <a:off x="2474561" y="443711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1" name="Oval 590"/>
            <p:cNvSpPr/>
            <p:nvPr/>
          </p:nvSpPr>
          <p:spPr>
            <a:xfrm>
              <a:off x="2555570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2" name="Oval 591"/>
            <p:cNvSpPr/>
            <p:nvPr/>
          </p:nvSpPr>
          <p:spPr>
            <a:xfrm>
              <a:off x="144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3" name="Oval 592"/>
            <p:cNvSpPr/>
            <p:nvPr/>
          </p:nvSpPr>
          <p:spPr>
            <a:xfrm>
              <a:off x="152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4" name="Oval 593"/>
            <p:cNvSpPr/>
            <p:nvPr/>
          </p:nvSpPr>
          <p:spPr>
            <a:xfrm>
              <a:off x="160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5" name="Oval 594"/>
            <p:cNvSpPr/>
            <p:nvPr/>
          </p:nvSpPr>
          <p:spPr>
            <a:xfrm>
              <a:off x="168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6" name="Oval 595"/>
            <p:cNvSpPr/>
            <p:nvPr/>
          </p:nvSpPr>
          <p:spPr>
            <a:xfrm>
              <a:off x="175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7" name="Oval 596"/>
            <p:cNvSpPr/>
            <p:nvPr/>
          </p:nvSpPr>
          <p:spPr>
            <a:xfrm>
              <a:off x="183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8" name="Oval 597"/>
            <p:cNvSpPr/>
            <p:nvPr/>
          </p:nvSpPr>
          <p:spPr>
            <a:xfrm>
              <a:off x="190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9" name="Oval 598"/>
            <p:cNvSpPr/>
            <p:nvPr/>
          </p:nvSpPr>
          <p:spPr>
            <a:xfrm>
              <a:off x="198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0" name="Oval 599"/>
            <p:cNvSpPr/>
            <p:nvPr/>
          </p:nvSpPr>
          <p:spPr>
            <a:xfrm>
              <a:off x="205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1" name="Oval 600"/>
            <p:cNvSpPr/>
            <p:nvPr/>
          </p:nvSpPr>
          <p:spPr>
            <a:xfrm>
              <a:off x="213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2" name="Oval 601"/>
            <p:cNvSpPr/>
            <p:nvPr/>
          </p:nvSpPr>
          <p:spPr>
            <a:xfrm>
              <a:off x="221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3" name="Oval 602"/>
            <p:cNvSpPr/>
            <p:nvPr/>
          </p:nvSpPr>
          <p:spPr>
            <a:xfrm>
              <a:off x="229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4" name="Oval 603"/>
            <p:cNvSpPr/>
            <p:nvPr/>
          </p:nvSpPr>
          <p:spPr>
            <a:xfrm>
              <a:off x="236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5" name="Oval 604"/>
            <p:cNvSpPr/>
            <p:nvPr/>
          </p:nvSpPr>
          <p:spPr>
            <a:xfrm>
              <a:off x="244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6" name="Oval 605"/>
            <p:cNvSpPr/>
            <p:nvPr/>
          </p:nvSpPr>
          <p:spPr>
            <a:xfrm>
              <a:off x="251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7" name="Oval 606"/>
            <p:cNvSpPr/>
            <p:nvPr/>
          </p:nvSpPr>
          <p:spPr>
            <a:xfrm>
              <a:off x="259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8" name="Oval 607"/>
            <p:cNvSpPr/>
            <p:nvPr/>
          </p:nvSpPr>
          <p:spPr>
            <a:xfrm>
              <a:off x="262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9" name="Oval 608"/>
            <p:cNvSpPr/>
            <p:nvPr/>
          </p:nvSpPr>
          <p:spPr>
            <a:xfrm>
              <a:off x="160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0" name="Oval 609"/>
            <p:cNvSpPr/>
            <p:nvPr/>
          </p:nvSpPr>
          <p:spPr>
            <a:xfrm>
              <a:off x="168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1" name="Oval 610"/>
            <p:cNvSpPr/>
            <p:nvPr/>
          </p:nvSpPr>
          <p:spPr>
            <a:xfrm>
              <a:off x="175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2" name="Oval 611"/>
            <p:cNvSpPr/>
            <p:nvPr/>
          </p:nvSpPr>
          <p:spPr>
            <a:xfrm>
              <a:off x="183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3" name="Oval 612"/>
            <p:cNvSpPr/>
            <p:nvPr/>
          </p:nvSpPr>
          <p:spPr>
            <a:xfrm>
              <a:off x="190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4" name="Oval 613"/>
            <p:cNvSpPr/>
            <p:nvPr/>
          </p:nvSpPr>
          <p:spPr>
            <a:xfrm>
              <a:off x="198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5" name="Oval 614"/>
            <p:cNvSpPr/>
            <p:nvPr/>
          </p:nvSpPr>
          <p:spPr>
            <a:xfrm>
              <a:off x="205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6" name="Oval 615"/>
            <p:cNvSpPr/>
            <p:nvPr/>
          </p:nvSpPr>
          <p:spPr>
            <a:xfrm>
              <a:off x="213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7" name="Oval 616"/>
            <p:cNvSpPr/>
            <p:nvPr/>
          </p:nvSpPr>
          <p:spPr>
            <a:xfrm>
              <a:off x="221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8" name="Oval 617"/>
            <p:cNvSpPr/>
            <p:nvPr/>
          </p:nvSpPr>
          <p:spPr>
            <a:xfrm>
              <a:off x="229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9" name="Oval 618"/>
            <p:cNvSpPr/>
            <p:nvPr/>
          </p:nvSpPr>
          <p:spPr>
            <a:xfrm>
              <a:off x="236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0" name="Oval 619"/>
            <p:cNvSpPr/>
            <p:nvPr/>
          </p:nvSpPr>
          <p:spPr>
            <a:xfrm>
              <a:off x="244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1" name="Oval 620"/>
            <p:cNvSpPr/>
            <p:nvPr/>
          </p:nvSpPr>
          <p:spPr>
            <a:xfrm>
              <a:off x="251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2" name="Oval 621"/>
            <p:cNvSpPr/>
            <p:nvPr/>
          </p:nvSpPr>
          <p:spPr>
            <a:xfrm>
              <a:off x="259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3" name="Oval 622"/>
            <p:cNvSpPr/>
            <p:nvPr/>
          </p:nvSpPr>
          <p:spPr>
            <a:xfrm>
              <a:off x="266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4" name="Oval 623"/>
            <p:cNvSpPr/>
            <p:nvPr/>
          </p:nvSpPr>
          <p:spPr>
            <a:xfrm>
              <a:off x="274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5" name="Oval 624"/>
            <p:cNvSpPr/>
            <p:nvPr/>
          </p:nvSpPr>
          <p:spPr>
            <a:xfrm>
              <a:off x="277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6" name="Oval 625"/>
            <p:cNvSpPr/>
            <p:nvPr/>
          </p:nvSpPr>
          <p:spPr>
            <a:xfrm>
              <a:off x="175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7" name="Oval 626"/>
            <p:cNvSpPr/>
            <p:nvPr/>
          </p:nvSpPr>
          <p:spPr>
            <a:xfrm>
              <a:off x="183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8" name="Oval 627"/>
            <p:cNvSpPr/>
            <p:nvPr/>
          </p:nvSpPr>
          <p:spPr>
            <a:xfrm>
              <a:off x="190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9" name="Oval 628"/>
            <p:cNvSpPr/>
            <p:nvPr/>
          </p:nvSpPr>
          <p:spPr>
            <a:xfrm>
              <a:off x="198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0" name="Oval 629"/>
            <p:cNvSpPr/>
            <p:nvPr/>
          </p:nvSpPr>
          <p:spPr>
            <a:xfrm>
              <a:off x="205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1" name="Oval 630"/>
            <p:cNvSpPr/>
            <p:nvPr/>
          </p:nvSpPr>
          <p:spPr>
            <a:xfrm>
              <a:off x="213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2" name="Oval 631"/>
            <p:cNvSpPr/>
            <p:nvPr/>
          </p:nvSpPr>
          <p:spPr>
            <a:xfrm>
              <a:off x="221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3" name="Oval 632"/>
            <p:cNvSpPr/>
            <p:nvPr/>
          </p:nvSpPr>
          <p:spPr>
            <a:xfrm>
              <a:off x="229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4" name="Oval 633"/>
            <p:cNvSpPr/>
            <p:nvPr/>
          </p:nvSpPr>
          <p:spPr>
            <a:xfrm>
              <a:off x="236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5" name="Oval 634"/>
            <p:cNvSpPr/>
            <p:nvPr/>
          </p:nvSpPr>
          <p:spPr>
            <a:xfrm>
              <a:off x="244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6" name="Oval 635"/>
            <p:cNvSpPr/>
            <p:nvPr/>
          </p:nvSpPr>
          <p:spPr>
            <a:xfrm>
              <a:off x="251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7" name="Oval 636"/>
            <p:cNvSpPr/>
            <p:nvPr/>
          </p:nvSpPr>
          <p:spPr>
            <a:xfrm>
              <a:off x="259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8" name="Oval 637"/>
            <p:cNvSpPr/>
            <p:nvPr/>
          </p:nvSpPr>
          <p:spPr>
            <a:xfrm>
              <a:off x="266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9" name="Oval 638"/>
            <p:cNvSpPr/>
            <p:nvPr/>
          </p:nvSpPr>
          <p:spPr>
            <a:xfrm>
              <a:off x="274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0" name="Oval 639"/>
            <p:cNvSpPr/>
            <p:nvPr/>
          </p:nvSpPr>
          <p:spPr>
            <a:xfrm>
              <a:off x="282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1" name="Oval 640"/>
            <p:cNvSpPr/>
            <p:nvPr/>
          </p:nvSpPr>
          <p:spPr>
            <a:xfrm>
              <a:off x="290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2" name="Oval 641"/>
            <p:cNvSpPr/>
            <p:nvPr/>
          </p:nvSpPr>
          <p:spPr>
            <a:xfrm>
              <a:off x="293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3" name="Oval 642"/>
            <p:cNvSpPr/>
            <p:nvPr/>
          </p:nvSpPr>
          <p:spPr>
            <a:xfrm>
              <a:off x="190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4" name="Oval 643"/>
            <p:cNvSpPr/>
            <p:nvPr/>
          </p:nvSpPr>
          <p:spPr>
            <a:xfrm>
              <a:off x="198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5" name="Oval 644"/>
            <p:cNvSpPr/>
            <p:nvPr/>
          </p:nvSpPr>
          <p:spPr>
            <a:xfrm>
              <a:off x="205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6" name="Oval 645"/>
            <p:cNvSpPr/>
            <p:nvPr/>
          </p:nvSpPr>
          <p:spPr>
            <a:xfrm>
              <a:off x="213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7" name="Oval 646"/>
            <p:cNvSpPr/>
            <p:nvPr/>
          </p:nvSpPr>
          <p:spPr>
            <a:xfrm>
              <a:off x="221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8" name="Oval 647"/>
            <p:cNvSpPr/>
            <p:nvPr/>
          </p:nvSpPr>
          <p:spPr>
            <a:xfrm>
              <a:off x="229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9" name="Oval 648"/>
            <p:cNvSpPr/>
            <p:nvPr/>
          </p:nvSpPr>
          <p:spPr>
            <a:xfrm>
              <a:off x="236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0" name="Oval 649"/>
            <p:cNvSpPr/>
            <p:nvPr/>
          </p:nvSpPr>
          <p:spPr>
            <a:xfrm>
              <a:off x="244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1" name="Oval 650"/>
            <p:cNvSpPr/>
            <p:nvPr/>
          </p:nvSpPr>
          <p:spPr>
            <a:xfrm>
              <a:off x="251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2" name="Oval 651"/>
            <p:cNvSpPr/>
            <p:nvPr/>
          </p:nvSpPr>
          <p:spPr>
            <a:xfrm>
              <a:off x="259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3" name="Oval 652"/>
            <p:cNvSpPr/>
            <p:nvPr/>
          </p:nvSpPr>
          <p:spPr>
            <a:xfrm>
              <a:off x="266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4" name="Oval 653"/>
            <p:cNvSpPr/>
            <p:nvPr/>
          </p:nvSpPr>
          <p:spPr>
            <a:xfrm>
              <a:off x="274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5" name="Oval 654"/>
            <p:cNvSpPr/>
            <p:nvPr/>
          </p:nvSpPr>
          <p:spPr>
            <a:xfrm>
              <a:off x="282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6" name="Oval 655"/>
            <p:cNvSpPr/>
            <p:nvPr/>
          </p:nvSpPr>
          <p:spPr>
            <a:xfrm>
              <a:off x="290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7" name="Oval 656"/>
            <p:cNvSpPr/>
            <p:nvPr/>
          </p:nvSpPr>
          <p:spPr>
            <a:xfrm>
              <a:off x="297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8" name="Oval 657"/>
            <p:cNvSpPr/>
            <p:nvPr/>
          </p:nvSpPr>
          <p:spPr>
            <a:xfrm>
              <a:off x="305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9" name="Oval 658"/>
            <p:cNvSpPr/>
            <p:nvPr/>
          </p:nvSpPr>
          <p:spPr>
            <a:xfrm>
              <a:off x="308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0" name="Oval 659"/>
            <p:cNvSpPr/>
            <p:nvPr/>
          </p:nvSpPr>
          <p:spPr>
            <a:xfrm>
              <a:off x="205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1" name="Oval 660"/>
            <p:cNvSpPr/>
            <p:nvPr/>
          </p:nvSpPr>
          <p:spPr>
            <a:xfrm>
              <a:off x="213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2" name="Oval 661"/>
            <p:cNvSpPr/>
            <p:nvPr/>
          </p:nvSpPr>
          <p:spPr>
            <a:xfrm>
              <a:off x="221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3" name="Oval 662"/>
            <p:cNvSpPr/>
            <p:nvPr/>
          </p:nvSpPr>
          <p:spPr>
            <a:xfrm>
              <a:off x="229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4" name="Oval 663"/>
            <p:cNvSpPr/>
            <p:nvPr/>
          </p:nvSpPr>
          <p:spPr>
            <a:xfrm>
              <a:off x="236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5" name="Oval 664"/>
            <p:cNvSpPr/>
            <p:nvPr/>
          </p:nvSpPr>
          <p:spPr>
            <a:xfrm>
              <a:off x="244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6" name="Oval 665"/>
            <p:cNvSpPr/>
            <p:nvPr/>
          </p:nvSpPr>
          <p:spPr>
            <a:xfrm>
              <a:off x="251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7" name="Oval 666"/>
            <p:cNvSpPr/>
            <p:nvPr/>
          </p:nvSpPr>
          <p:spPr>
            <a:xfrm>
              <a:off x="259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8" name="Oval 667"/>
            <p:cNvSpPr/>
            <p:nvPr/>
          </p:nvSpPr>
          <p:spPr>
            <a:xfrm>
              <a:off x="266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9" name="Oval 668"/>
            <p:cNvSpPr/>
            <p:nvPr/>
          </p:nvSpPr>
          <p:spPr>
            <a:xfrm>
              <a:off x="274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0" name="Oval 669"/>
            <p:cNvSpPr/>
            <p:nvPr/>
          </p:nvSpPr>
          <p:spPr>
            <a:xfrm>
              <a:off x="282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1" name="Oval 670"/>
            <p:cNvSpPr/>
            <p:nvPr/>
          </p:nvSpPr>
          <p:spPr>
            <a:xfrm>
              <a:off x="290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2" name="Oval 671"/>
            <p:cNvSpPr/>
            <p:nvPr/>
          </p:nvSpPr>
          <p:spPr>
            <a:xfrm>
              <a:off x="297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3" name="Oval 672"/>
            <p:cNvSpPr/>
            <p:nvPr/>
          </p:nvSpPr>
          <p:spPr>
            <a:xfrm>
              <a:off x="305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4" name="Oval 673"/>
            <p:cNvSpPr/>
            <p:nvPr/>
          </p:nvSpPr>
          <p:spPr>
            <a:xfrm>
              <a:off x="312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5" name="Oval 674"/>
            <p:cNvSpPr/>
            <p:nvPr/>
          </p:nvSpPr>
          <p:spPr>
            <a:xfrm>
              <a:off x="320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6" name="Oval 675"/>
            <p:cNvSpPr/>
            <p:nvPr/>
          </p:nvSpPr>
          <p:spPr>
            <a:xfrm>
              <a:off x="323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7" name="Oval 676"/>
            <p:cNvSpPr/>
            <p:nvPr/>
          </p:nvSpPr>
          <p:spPr>
            <a:xfrm>
              <a:off x="2210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8" name="Oval 677"/>
            <p:cNvSpPr/>
            <p:nvPr/>
          </p:nvSpPr>
          <p:spPr>
            <a:xfrm>
              <a:off x="2291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9" name="Oval 678"/>
            <p:cNvSpPr/>
            <p:nvPr/>
          </p:nvSpPr>
          <p:spPr>
            <a:xfrm>
              <a:off x="2362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0" name="Oval 679"/>
            <p:cNvSpPr/>
            <p:nvPr/>
          </p:nvSpPr>
          <p:spPr>
            <a:xfrm>
              <a:off x="2443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1" name="Oval 680"/>
            <p:cNvSpPr/>
            <p:nvPr/>
          </p:nvSpPr>
          <p:spPr>
            <a:xfrm>
              <a:off x="2515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2" name="Oval 681"/>
            <p:cNvSpPr/>
            <p:nvPr/>
          </p:nvSpPr>
          <p:spPr>
            <a:xfrm>
              <a:off x="2596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3" name="Oval 682"/>
            <p:cNvSpPr/>
            <p:nvPr/>
          </p:nvSpPr>
          <p:spPr>
            <a:xfrm>
              <a:off x="2667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4" name="Oval 683"/>
            <p:cNvSpPr/>
            <p:nvPr/>
          </p:nvSpPr>
          <p:spPr>
            <a:xfrm>
              <a:off x="2748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5" name="Oval 684"/>
            <p:cNvSpPr/>
            <p:nvPr/>
          </p:nvSpPr>
          <p:spPr>
            <a:xfrm>
              <a:off x="2820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6" name="Oval 685"/>
            <p:cNvSpPr/>
            <p:nvPr/>
          </p:nvSpPr>
          <p:spPr>
            <a:xfrm>
              <a:off x="2901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7" name="Oval 686"/>
            <p:cNvSpPr/>
            <p:nvPr/>
          </p:nvSpPr>
          <p:spPr>
            <a:xfrm>
              <a:off x="2972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8" name="Oval 687"/>
            <p:cNvSpPr/>
            <p:nvPr/>
          </p:nvSpPr>
          <p:spPr>
            <a:xfrm>
              <a:off x="3053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9" name="Oval 688"/>
            <p:cNvSpPr/>
            <p:nvPr/>
          </p:nvSpPr>
          <p:spPr>
            <a:xfrm>
              <a:off x="3124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0" name="Oval 689"/>
            <p:cNvSpPr/>
            <p:nvPr/>
          </p:nvSpPr>
          <p:spPr>
            <a:xfrm>
              <a:off x="3205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1" name="Oval 690"/>
            <p:cNvSpPr/>
            <p:nvPr/>
          </p:nvSpPr>
          <p:spPr>
            <a:xfrm>
              <a:off x="3277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2" name="Oval 691"/>
            <p:cNvSpPr/>
            <p:nvPr/>
          </p:nvSpPr>
          <p:spPr>
            <a:xfrm>
              <a:off x="3358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3" name="Oval 692"/>
            <p:cNvSpPr/>
            <p:nvPr/>
          </p:nvSpPr>
          <p:spPr>
            <a:xfrm>
              <a:off x="3388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4" name="Oval 693"/>
            <p:cNvSpPr/>
            <p:nvPr/>
          </p:nvSpPr>
          <p:spPr>
            <a:xfrm>
              <a:off x="2362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5" name="Oval 694"/>
            <p:cNvSpPr/>
            <p:nvPr/>
          </p:nvSpPr>
          <p:spPr>
            <a:xfrm>
              <a:off x="2443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6" name="Oval 695"/>
            <p:cNvSpPr/>
            <p:nvPr/>
          </p:nvSpPr>
          <p:spPr>
            <a:xfrm>
              <a:off x="2515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7" name="Oval 696"/>
            <p:cNvSpPr/>
            <p:nvPr/>
          </p:nvSpPr>
          <p:spPr>
            <a:xfrm>
              <a:off x="2596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8" name="Oval 697"/>
            <p:cNvSpPr/>
            <p:nvPr/>
          </p:nvSpPr>
          <p:spPr>
            <a:xfrm>
              <a:off x="2667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9" name="Oval 698"/>
            <p:cNvSpPr/>
            <p:nvPr/>
          </p:nvSpPr>
          <p:spPr>
            <a:xfrm>
              <a:off x="2748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0" name="Oval 699"/>
            <p:cNvSpPr/>
            <p:nvPr/>
          </p:nvSpPr>
          <p:spPr>
            <a:xfrm>
              <a:off x="2820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1" name="Oval 700"/>
            <p:cNvSpPr/>
            <p:nvPr/>
          </p:nvSpPr>
          <p:spPr>
            <a:xfrm>
              <a:off x="2901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2" name="Oval 701"/>
            <p:cNvSpPr/>
            <p:nvPr/>
          </p:nvSpPr>
          <p:spPr>
            <a:xfrm>
              <a:off x="2972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3" name="Oval 702"/>
            <p:cNvSpPr/>
            <p:nvPr/>
          </p:nvSpPr>
          <p:spPr>
            <a:xfrm>
              <a:off x="3053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4" name="Oval 703"/>
            <p:cNvSpPr/>
            <p:nvPr/>
          </p:nvSpPr>
          <p:spPr>
            <a:xfrm>
              <a:off x="3124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5" name="Oval 704"/>
            <p:cNvSpPr/>
            <p:nvPr/>
          </p:nvSpPr>
          <p:spPr>
            <a:xfrm>
              <a:off x="3205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6" name="Oval 705"/>
            <p:cNvSpPr/>
            <p:nvPr/>
          </p:nvSpPr>
          <p:spPr>
            <a:xfrm>
              <a:off x="3277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7" name="Oval 706"/>
            <p:cNvSpPr/>
            <p:nvPr/>
          </p:nvSpPr>
          <p:spPr>
            <a:xfrm>
              <a:off x="3358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8" name="Oval 707"/>
            <p:cNvSpPr/>
            <p:nvPr/>
          </p:nvSpPr>
          <p:spPr>
            <a:xfrm>
              <a:off x="3429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9" name="Oval 708"/>
            <p:cNvSpPr/>
            <p:nvPr/>
          </p:nvSpPr>
          <p:spPr>
            <a:xfrm>
              <a:off x="3510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0" name="Oval 709"/>
            <p:cNvSpPr/>
            <p:nvPr/>
          </p:nvSpPr>
          <p:spPr>
            <a:xfrm>
              <a:off x="3541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1" name="Oval 710"/>
            <p:cNvSpPr/>
            <p:nvPr/>
          </p:nvSpPr>
          <p:spPr>
            <a:xfrm>
              <a:off x="2515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2" name="Oval 711"/>
            <p:cNvSpPr/>
            <p:nvPr/>
          </p:nvSpPr>
          <p:spPr>
            <a:xfrm>
              <a:off x="2596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3" name="Oval 712"/>
            <p:cNvSpPr/>
            <p:nvPr/>
          </p:nvSpPr>
          <p:spPr>
            <a:xfrm>
              <a:off x="2667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4" name="Oval 713"/>
            <p:cNvSpPr/>
            <p:nvPr/>
          </p:nvSpPr>
          <p:spPr>
            <a:xfrm>
              <a:off x="2748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5" name="Oval 714"/>
            <p:cNvSpPr/>
            <p:nvPr/>
          </p:nvSpPr>
          <p:spPr>
            <a:xfrm>
              <a:off x="2820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6" name="Oval 715"/>
            <p:cNvSpPr/>
            <p:nvPr/>
          </p:nvSpPr>
          <p:spPr>
            <a:xfrm>
              <a:off x="2901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7" name="Oval 716"/>
            <p:cNvSpPr/>
            <p:nvPr/>
          </p:nvSpPr>
          <p:spPr>
            <a:xfrm>
              <a:off x="2972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8" name="Oval 717"/>
            <p:cNvSpPr/>
            <p:nvPr/>
          </p:nvSpPr>
          <p:spPr>
            <a:xfrm>
              <a:off x="3053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9" name="Oval 718"/>
            <p:cNvSpPr/>
            <p:nvPr/>
          </p:nvSpPr>
          <p:spPr>
            <a:xfrm>
              <a:off x="3124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0" name="Oval 719"/>
            <p:cNvSpPr/>
            <p:nvPr/>
          </p:nvSpPr>
          <p:spPr>
            <a:xfrm>
              <a:off x="3205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1" name="Oval 720"/>
            <p:cNvSpPr/>
            <p:nvPr/>
          </p:nvSpPr>
          <p:spPr>
            <a:xfrm>
              <a:off x="3277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2" name="Oval 721"/>
            <p:cNvSpPr/>
            <p:nvPr/>
          </p:nvSpPr>
          <p:spPr>
            <a:xfrm>
              <a:off x="3358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3" name="Oval 722"/>
            <p:cNvSpPr/>
            <p:nvPr/>
          </p:nvSpPr>
          <p:spPr>
            <a:xfrm>
              <a:off x="3429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4" name="Oval 723"/>
            <p:cNvSpPr/>
            <p:nvPr/>
          </p:nvSpPr>
          <p:spPr>
            <a:xfrm>
              <a:off x="3510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5" name="Oval 724"/>
            <p:cNvSpPr/>
            <p:nvPr/>
          </p:nvSpPr>
          <p:spPr>
            <a:xfrm>
              <a:off x="3582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6" name="Oval 725"/>
            <p:cNvSpPr/>
            <p:nvPr/>
          </p:nvSpPr>
          <p:spPr>
            <a:xfrm>
              <a:off x="3663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7" name="Oval 726"/>
            <p:cNvSpPr/>
            <p:nvPr/>
          </p:nvSpPr>
          <p:spPr>
            <a:xfrm>
              <a:off x="3693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8" name="Oval 727"/>
            <p:cNvSpPr/>
            <p:nvPr/>
          </p:nvSpPr>
          <p:spPr>
            <a:xfrm>
              <a:off x="2667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9" name="Oval 728"/>
            <p:cNvSpPr/>
            <p:nvPr/>
          </p:nvSpPr>
          <p:spPr>
            <a:xfrm>
              <a:off x="2748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0" name="Oval 729"/>
            <p:cNvSpPr/>
            <p:nvPr/>
          </p:nvSpPr>
          <p:spPr>
            <a:xfrm>
              <a:off x="2820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1" name="Oval 730"/>
            <p:cNvSpPr/>
            <p:nvPr/>
          </p:nvSpPr>
          <p:spPr>
            <a:xfrm>
              <a:off x="2901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2" name="Oval 731"/>
            <p:cNvSpPr/>
            <p:nvPr/>
          </p:nvSpPr>
          <p:spPr>
            <a:xfrm>
              <a:off x="2972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3" name="Oval 732"/>
            <p:cNvSpPr/>
            <p:nvPr/>
          </p:nvSpPr>
          <p:spPr>
            <a:xfrm>
              <a:off x="3053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4" name="Oval 733"/>
            <p:cNvSpPr/>
            <p:nvPr/>
          </p:nvSpPr>
          <p:spPr>
            <a:xfrm>
              <a:off x="3124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5" name="Oval 734"/>
            <p:cNvSpPr/>
            <p:nvPr/>
          </p:nvSpPr>
          <p:spPr>
            <a:xfrm>
              <a:off x="3205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6" name="Oval 735"/>
            <p:cNvSpPr/>
            <p:nvPr/>
          </p:nvSpPr>
          <p:spPr>
            <a:xfrm>
              <a:off x="3277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7" name="Oval 736"/>
            <p:cNvSpPr/>
            <p:nvPr/>
          </p:nvSpPr>
          <p:spPr>
            <a:xfrm>
              <a:off x="3358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8" name="Oval 737"/>
            <p:cNvSpPr/>
            <p:nvPr/>
          </p:nvSpPr>
          <p:spPr>
            <a:xfrm>
              <a:off x="3429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9" name="Oval 738"/>
            <p:cNvSpPr/>
            <p:nvPr/>
          </p:nvSpPr>
          <p:spPr>
            <a:xfrm>
              <a:off x="3510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0" name="Oval 739"/>
            <p:cNvSpPr/>
            <p:nvPr/>
          </p:nvSpPr>
          <p:spPr>
            <a:xfrm>
              <a:off x="3582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1" name="Oval 740"/>
            <p:cNvSpPr/>
            <p:nvPr/>
          </p:nvSpPr>
          <p:spPr>
            <a:xfrm>
              <a:off x="3663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2" name="Oval 741"/>
            <p:cNvSpPr/>
            <p:nvPr/>
          </p:nvSpPr>
          <p:spPr>
            <a:xfrm>
              <a:off x="3734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3" name="Oval 742"/>
            <p:cNvSpPr/>
            <p:nvPr/>
          </p:nvSpPr>
          <p:spPr>
            <a:xfrm>
              <a:off x="3815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4" name="Oval 743"/>
            <p:cNvSpPr/>
            <p:nvPr/>
          </p:nvSpPr>
          <p:spPr>
            <a:xfrm>
              <a:off x="3846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5" name="Oval 744"/>
            <p:cNvSpPr/>
            <p:nvPr/>
          </p:nvSpPr>
          <p:spPr>
            <a:xfrm>
              <a:off x="2820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6" name="Oval 745"/>
            <p:cNvSpPr/>
            <p:nvPr/>
          </p:nvSpPr>
          <p:spPr>
            <a:xfrm>
              <a:off x="2901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7" name="Oval 746"/>
            <p:cNvSpPr/>
            <p:nvPr/>
          </p:nvSpPr>
          <p:spPr>
            <a:xfrm>
              <a:off x="2972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8" name="Oval 747"/>
            <p:cNvSpPr/>
            <p:nvPr/>
          </p:nvSpPr>
          <p:spPr>
            <a:xfrm>
              <a:off x="3053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9" name="Oval 748"/>
            <p:cNvSpPr/>
            <p:nvPr/>
          </p:nvSpPr>
          <p:spPr>
            <a:xfrm>
              <a:off x="3124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0" name="Oval 749"/>
            <p:cNvSpPr/>
            <p:nvPr/>
          </p:nvSpPr>
          <p:spPr>
            <a:xfrm>
              <a:off x="3205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1" name="Oval 750"/>
            <p:cNvSpPr/>
            <p:nvPr/>
          </p:nvSpPr>
          <p:spPr>
            <a:xfrm>
              <a:off x="3277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2" name="Oval 751"/>
            <p:cNvSpPr/>
            <p:nvPr/>
          </p:nvSpPr>
          <p:spPr>
            <a:xfrm>
              <a:off x="3358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3" name="Oval 752"/>
            <p:cNvSpPr/>
            <p:nvPr/>
          </p:nvSpPr>
          <p:spPr>
            <a:xfrm>
              <a:off x="3429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4" name="Oval 753"/>
            <p:cNvSpPr/>
            <p:nvPr/>
          </p:nvSpPr>
          <p:spPr>
            <a:xfrm>
              <a:off x="3510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5" name="Oval 754"/>
            <p:cNvSpPr/>
            <p:nvPr/>
          </p:nvSpPr>
          <p:spPr>
            <a:xfrm>
              <a:off x="3582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6" name="Oval 755"/>
            <p:cNvSpPr/>
            <p:nvPr/>
          </p:nvSpPr>
          <p:spPr>
            <a:xfrm>
              <a:off x="3663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7" name="Oval 756"/>
            <p:cNvSpPr/>
            <p:nvPr/>
          </p:nvSpPr>
          <p:spPr>
            <a:xfrm>
              <a:off x="3734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8" name="Oval 757"/>
            <p:cNvSpPr/>
            <p:nvPr/>
          </p:nvSpPr>
          <p:spPr>
            <a:xfrm>
              <a:off x="3815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9" name="Oval 758"/>
            <p:cNvSpPr/>
            <p:nvPr/>
          </p:nvSpPr>
          <p:spPr>
            <a:xfrm>
              <a:off x="3886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0" name="Oval 759"/>
            <p:cNvSpPr/>
            <p:nvPr/>
          </p:nvSpPr>
          <p:spPr>
            <a:xfrm>
              <a:off x="3967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1" name="Oval 760"/>
            <p:cNvSpPr/>
            <p:nvPr/>
          </p:nvSpPr>
          <p:spPr>
            <a:xfrm>
              <a:off x="3998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2" name="Oval 761"/>
            <p:cNvSpPr/>
            <p:nvPr/>
          </p:nvSpPr>
          <p:spPr>
            <a:xfrm>
              <a:off x="2972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3" name="Oval 762"/>
            <p:cNvSpPr/>
            <p:nvPr/>
          </p:nvSpPr>
          <p:spPr>
            <a:xfrm>
              <a:off x="3053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4" name="Oval 763"/>
            <p:cNvSpPr/>
            <p:nvPr/>
          </p:nvSpPr>
          <p:spPr>
            <a:xfrm>
              <a:off x="3124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5" name="Oval 764"/>
            <p:cNvSpPr/>
            <p:nvPr/>
          </p:nvSpPr>
          <p:spPr>
            <a:xfrm>
              <a:off x="3205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6" name="Oval 765"/>
            <p:cNvSpPr/>
            <p:nvPr/>
          </p:nvSpPr>
          <p:spPr>
            <a:xfrm>
              <a:off x="3277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7" name="Oval 766"/>
            <p:cNvSpPr/>
            <p:nvPr/>
          </p:nvSpPr>
          <p:spPr>
            <a:xfrm>
              <a:off x="3358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8" name="Oval 767"/>
            <p:cNvSpPr/>
            <p:nvPr/>
          </p:nvSpPr>
          <p:spPr>
            <a:xfrm>
              <a:off x="3429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9" name="Oval 768"/>
            <p:cNvSpPr/>
            <p:nvPr/>
          </p:nvSpPr>
          <p:spPr>
            <a:xfrm>
              <a:off x="3510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0" name="Oval 769"/>
            <p:cNvSpPr/>
            <p:nvPr/>
          </p:nvSpPr>
          <p:spPr>
            <a:xfrm>
              <a:off x="3582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1" name="Oval 770"/>
            <p:cNvSpPr/>
            <p:nvPr/>
          </p:nvSpPr>
          <p:spPr>
            <a:xfrm>
              <a:off x="3663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2" name="Oval 771"/>
            <p:cNvSpPr/>
            <p:nvPr/>
          </p:nvSpPr>
          <p:spPr>
            <a:xfrm>
              <a:off x="3734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3" name="Oval 772"/>
            <p:cNvSpPr/>
            <p:nvPr/>
          </p:nvSpPr>
          <p:spPr>
            <a:xfrm>
              <a:off x="3815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4" name="Oval 773"/>
            <p:cNvSpPr/>
            <p:nvPr/>
          </p:nvSpPr>
          <p:spPr>
            <a:xfrm>
              <a:off x="3886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5" name="Oval 774"/>
            <p:cNvSpPr/>
            <p:nvPr/>
          </p:nvSpPr>
          <p:spPr>
            <a:xfrm>
              <a:off x="3967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6" name="Oval 775"/>
            <p:cNvSpPr/>
            <p:nvPr/>
          </p:nvSpPr>
          <p:spPr>
            <a:xfrm>
              <a:off x="4039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7" name="Oval 776"/>
            <p:cNvSpPr/>
            <p:nvPr/>
          </p:nvSpPr>
          <p:spPr>
            <a:xfrm>
              <a:off x="4120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8" name="Oval 777"/>
            <p:cNvSpPr/>
            <p:nvPr/>
          </p:nvSpPr>
          <p:spPr>
            <a:xfrm>
              <a:off x="4150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9" name="Oval 778"/>
            <p:cNvSpPr/>
            <p:nvPr/>
          </p:nvSpPr>
          <p:spPr>
            <a:xfrm>
              <a:off x="3124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0" name="Oval 779"/>
            <p:cNvSpPr/>
            <p:nvPr/>
          </p:nvSpPr>
          <p:spPr>
            <a:xfrm>
              <a:off x="3205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1" name="Oval 780"/>
            <p:cNvSpPr/>
            <p:nvPr/>
          </p:nvSpPr>
          <p:spPr>
            <a:xfrm>
              <a:off x="3277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2" name="Oval 781"/>
            <p:cNvSpPr/>
            <p:nvPr/>
          </p:nvSpPr>
          <p:spPr>
            <a:xfrm>
              <a:off x="3358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3" name="Oval 782"/>
            <p:cNvSpPr/>
            <p:nvPr/>
          </p:nvSpPr>
          <p:spPr>
            <a:xfrm>
              <a:off x="3429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4" name="Oval 783"/>
            <p:cNvSpPr/>
            <p:nvPr/>
          </p:nvSpPr>
          <p:spPr>
            <a:xfrm>
              <a:off x="3510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5" name="Oval 784"/>
            <p:cNvSpPr/>
            <p:nvPr/>
          </p:nvSpPr>
          <p:spPr>
            <a:xfrm>
              <a:off x="3582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6" name="Oval 785"/>
            <p:cNvSpPr/>
            <p:nvPr/>
          </p:nvSpPr>
          <p:spPr>
            <a:xfrm>
              <a:off x="3663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7" name="Oval 786"/>
            <p:cNvSpPr/>
            <p:nvPr/>
          </p:nvSpPr>
          <p:spPr>
            <a:xfrm>
              <a:off x="3734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8" name="Oval 787"/>
            <p:cNvSpPr/>
            <p:nvPr/>
          </p:nvSpPr>
          <p:spPr>
            <a:xfrm>
              <a:off x="3815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9" name="Oval 788"/>
            <p:cNvSpPr/>
            <p:nvPr/>
          </p:nvSpPr>
          <p:spPr>
            <a:xfrm>
              <a:off x="3886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0" name="Oval 789"/>
            <p:cNvSpPr/>
            <p:nvPr/>
          </p:nvSpPr>
          <p:spPr>
            <a:xfrm>
              <a:off x="3967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1" name="Oval 790"/>
            <p:cNvSpPr/>
            <p:nvPr/>
          </p:nvSpPr>
          <p:spPr>
            <a:xfrm>
              <a:off x="4039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2" name="Oval 791"/>
            <p:cNvSpPr/>
            <p:nvPr/>
          </p:nvSpPr>
          <p:spPr>
            <a:xfrm>
              <a:off x="4120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3" name="Oval 792"/>
            <p:cNvSpPr/>
            <p:nvPr/>
          </p:nvSpPr>
          <p:spPr>
            <a:xfrm>
              <a:off x="4191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4" name="Oval 793"/>
            <p:cNvSpPr/>
            <p:nvPr/>
          </p:nvSpPr>
          <p:spPr>
            <a:xfrm>
              <a:off x="4272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5" name="Oval 794"/>
            <p:cNvSpPr/>
            <p:nvPr/>
          </p:nvSpPr>
          <p:spPr>
            <a:xfrm>
              <a:off x="4303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6" name="Oval 795"/>
            <p:cNvSpPr/>
            <p:nvPr/>
          </p:nvSpPr>
          <p:spPr>
            <a:xfrm>
              <a:off x="3277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7" name="Oval 796"/>
            <p:cNvSpPr/>
            <p:nvPr/>
          </p:nvSpPr>
          <p:spPr>
            <a:xfrm>
              <a:off x="3358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8" name="Oval 797"/>
            <p:cNvSpPr/>
            <p:nvPr/>
          </p:nvSpPr>
          <p:spPr>
            <a:xfrm>
              <a:off x="3429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9" name="Oval 798"/>
            <p:cNvSpPr/>
            <p:nvPr/>
          </p:nvSpPr>
          <p:spPr>
            <a:xfrm>
              <a:off x="3510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0" name="Oval 799"/>
            <p:cNvSpPr/>
            <p:nvPr/>
          </p:nvSpPr>
          <p:spPr>
            <a:xfrm>
              <a:off x="3582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1" name="Oval 800"/>
            <p:cNvSpPr/>
            <p:nvPr/>
          </p:nvSpPr>
          <p:spPr>
            <a:xfrm>
              <a:off x="3663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2" name="Oval 801"/>
            <p:cNvSpPr/>
            <p:nvPr/>
          </p:nvSpPr>
          <p:spPr>
            <a:xfrm>
              <a:off x="3734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3" name="Oval 802"/>
            <p:cNvSpPr/>
            <p:nvPr/>
          </p:nvSpPr>
          <p:spPr>
            <a:xfrm>
              <a:off x="3815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4" name="Oval 803"/>
            <p:cNvSpPr/>
            <p:nvPr/>
          </p:nvSpPr>
          <p:spPr>
            <a:xfrm>
              <a:off x="3886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5" name="Oval 804"/>
            <p:cNvSpPr/>
            <p:nvPr/>
          </p:nvSpPr>
          <p:spPr>
            <a:xfrm>
              <a:off x="3967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6" name="Oval 805"/>
            <p:cNvSpPr/>
            <p:nvPr/>
          </p:nvSpPr>
          <p:spPr>
            <a:xfrm>
              <a:off x="4039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7" name="Oval 806"/>
            <p:cNvSpPr/>
            <p:nvPr/>
          </p:nvSpPr>
          <p:spPr>
            <a:xfrm>
              <a:off x="4120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8" name="Oval 807"/>
            <p:cNvSpPr/>
            <p:nvPr/>
          </p:nvSpPr>
          <p:spPr>
            <a:xfrm>
              <a:off x="4191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9" name="Oval 808"/>
            <p:cNvSpPr/>
            <p:nvPr/>
          </p:nvSpPr>
          <p:spPr>
            <a:xfrm>
              <a:off x="4272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0" name="Oval 809"/>
            <p:cNvSpPr/>
            <p:nvPr/>
          </p:nvSpPr>
          <p:spPr>
            <a:xfrm>
              <a:off x="4344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1" name="Oval 810"/>
            <p:cNvSpPr/>
            <p:nvPr/>
          </p:nvSpPr>
          <p:spPr>
            <a:xfrm>
              <a:off x="4425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2" name="Oval 811"/>
            <p:cNvSpPr/>
            <p:nvPr/>
          </p:nvSpPr>
          <p:spPr>
            <a:xfrm>
              <a:off x="4455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3" name="Oval 812"/>
            <p:cNvSpPr/>
            <p:nvPr/>
          </p:nvSpPr>
          <p:spPr>
            <a:xfrm>
              <a:off x="3429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4" name="Oval 813"/>
            <p:cNvSpPr/>
            <p:nvPr/>
          </p:nvSpPr>
          <p:spPr>
            <a:xfrm>
              <a:off x="3510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5" name="Oval 814"/>
            <p:cNvSpPr/>
            <p:nvPr/>
          </p:nvSpPr>
          <p:spPr>
            <a:xfrm>
              <a:off x="3582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6" name="Oval 815"/>
            <p:cNvSpPr/>
            <p:nvPr/>
          </p:nvSpPr>
          <p:spPr>
            <a:xfrm>
              <a:off x="3663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7" name="Oval 816"/>
            <p:cNvSpPr/>
            <p:nvPr/>
          </p:nvSpPr>
          <p:spPr>
            <a:xfrm>
              <a:off x="3734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8" name="Oval 817"/>
            <p:cNvSpPr/>
            <p:nvPr/>
          </p:nvSpPr>
          <p:spPr>
            <a:xfrm>
              <a:off x="3815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9" name="Oval 818"/>
            <p:cNvSpPr/>
            <p:nvPr/>
          </p:nvSpPr>
          <p:spPr>
            <a:xfrm>
              <a:off x="3886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0" name="Oval 819"/>
            <p:cNvSpPr/>
            <p:nvPr/>
          </p:nvSpPr>
          <p:spPr>
            <a:xfrm>
              <a:off x="3967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1" name="Oval 820"/>
            <p:cNvSpPr/>
            <p:nvPr/>
          </p:nvSpPr>
          <p:spPr>
            <a:xfrm>
              <a:off x="4039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2" name="Oval 821"/>
            <p:cNvSpPr/>
            <p:nvPr/>
          </p:nvSpPr>
          <p:spPr>
            <a:xfrm>
              <a:off x="4120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3" name="Oval 822"/>
            <p:cNvSpPr/>
            <p:nvPr/>
          </p:nvSpPr>
          <p:spPr>
            <a:xfrm>
              <a:off x="4191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4" name="Oval 823"/>
            <p:cNvSpPr/>
            <p:nvPr/>
          </p:nvSpPr>
          <p:spPr>
            <a:xfrm>
              <a:off x="4272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5" name="Oval 824"/>
            <p:cNvSpPr/>
            <p:nvPr/>
          </p:nvSpPr>
          <p:spPr>
            <a:xfrm>
              <a:off x="4344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6" name="Oval 825"/>
            <p:cNvSpPr/>
            <p:nvPr/>
          </p:nvSpPr>
          <p:spPr>
            <a:xfrm>
              <a:off x="4425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7" name="Oval 826"/>
            <p:cNvSpPr/>
            <p:nvPr/>
          </p:nvSpPr>
          <p:spPr>
            <a:xfrm>
              <a:off x="4496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8" name="Oval 827"/>
            <p:cNvSpPr/>
            <p:nvPr/>
          </p:nvSpPr>
          <p:spPr>
            <a:xfrm>
              <a:off x="4577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9" name="Oval 828"/>
            <p:cNvSpPr/>
            <p:nvPr/>
          </p:nvSpPr>
          <p:spPr>
            <a:xfrm>
              <a:off x="4608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0" name="Oval 829"/>
            <p:cNvSpPr/>
            <p:nvPr/>
          </p:nvSpPr>
          <p:spPr>
            <a:xfrm>
              <a:off x="3582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1" name="Oval 830"/>
            <p:cNvSpPr/>
            <p:nvPr/>
          </p:nvSpPr>
          <p:spPr>
            <a:xfrm>
              <a:off x="3663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2" name="Oval 831"/>
            <p:cNvSpPr/>
            <p:nvPr/>
          </p:nvSpPr>
          <p:spPr>
            <a:xfrm>
              <a:off x="3734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3" name="Oval 832"/>
            <p:cNvSpPr/>
            <p:nvPr/>
          </p:nvSpPr>
          <p:spPr>
            <a:xfrm>
              <a:off x="3815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4" name="Oval 833"/>
            <p:cNvSpPr/>
            <p:nvPr/>
          </p:nvSpPr>
          <p:spPr>
            <a:xfrm>
              <a:off x="3886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5" name="Oval 834"/>
            <p:cNvSpPr/>
            <p:nvPr/>
          </p:nvSpPr>
          <p:spPr>
            <a:xfrm>
              <a:off x="3967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6" name="Oval 835"/>
            <p:cNvSpPr/>
            <p:nvPr/>
          </p:nvSpPr>
          <p:spPr>
            <a:xfrm>
              <a:off x="4039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7" name="Oval 836"/>
            <p:cNvSpPr/>
            <p:nvPr/>
          </p:nvSpPr>
          <p:spPr>
            <a:xfrm>
              <a:off x="4120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8" name="Oval 837"/>
            <p:cNvSpPr/>
            <p:nvPr/>
          </p:nvSpPr>
          <p:spPr>
            <a:xfrm>
              <a:off x="4191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9" name="Oval 838"/>
            <p:cNvSpPr/>
            <p:nvPr/>
          </p:nvSpPr>
          <p:spPr>
            <a:xfrm>
              <a:off x="4272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0" name="Oval 839"/>
            <p:cNvSpPr/>
            <p:nvPr/>
          </p:nvSpPr>
          <p:spPr>
            <a:xfrm>
              <a:off x="4344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1" name="Oval 840"/>
            <p:cNvSpPr/>
            <p:nvPr/>
          </p:nvSpPr>
          <p:spPr>
            <a:xfrm>
              <a:off x="4425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2" name="Oval 841"/>
            <p:cNvSpPr/>
            <p:nvPr/>
          </p:nvSpPr>
          <p:spPr>
            <a:xfrm>
              <a:off x="4496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3" name="Oval 842"/>
            <p:cNvSpPr/>
            <p:nvPr/>
          </p:nvSpPr>
          <p:spPr>
            <a:xfrm>
              <a:off x="4577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4" name="Oval 843"/>
            <p:cNvSpPr/>
            <p:nvPr/>
          </p:nvSpPr>
          <p:spPr>
            <a:xfrm>
              <a:off x="4648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5" name="Oval 844"/>
            <p:cNvSpPr/>
            <p:nvPr/>
          </p:nvSpPr>
          <p:spPr>
            <a:xfrm>
              <a:off x="4729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6" name="Oval 845"/>
            <p:cNvSpPr/>
            <p:nvPr/>
          </p:nvSpPr>
          <p:spPr>
            <a:xfrm>
              <a:off x="4760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7" name="Oval 846"/>
            <p:cNvSpPr/>
            <p:nvPr/>
          </p:nvSpPr>
          <p:spPr>
            <a:xfrm>
              <a:off x="3734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8" name="Oval 847"/>
            <p:cNvSpPr/>
            <p:nvPr/>
          </p:nvSpPr>
          <p:spPr>
            <a:xfrm>
              <a:off x="3815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9" name="Oval 848"/>
            <p:cNvSpPr/>
            <p:nvPr/>
          </p:nvSpPr>
          <p:spPr>
            <a:xfrm>
              <a:off x="3886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0" name="Oval 849"/>
            <p:cNvSpPr/>
            <p:nvPr/>
          </p:nvSpPr>
          <p:spPr>
            <a:xfrm>
              <a:off x="3967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1" name="Oval 850"/>
            <p:cNvSpPr/>
            <p:nvPr/>
          </p:nvSpPr>
          <p:spPr>
            <a:xfrm>
              <a:off x="4039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2" name="Oval 851"/>
            <p:cNvSpPr/>
            <p:nvPr/>
          </p:nvSpPr>
          <p:spPr>
            <a:xfrm>
              <a:off x="4120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3" name="Oval 852"/>
            <p:cNvSpPr/>
            <p:nvPr/>
          </p:nvSpPr>
          <p:spPr>
            <a:xfrm>
              <a:off x="4191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4" name="Oval 853"/>
            <p:cNvSpPr/>
            <p:nvPr/>
          </p:nvSpPr>
          <p:spPr>
            <a:xfrm>
              <a:off x="4272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5" name="Oval 854"/>
            <p:cNvSpPr/>
            <p:nvPr/>
          </p:nvSpPr>
          <p:spPr>
            <a:xfrm>
              <a:off x="4344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6" name="Oval 855"/>
            <p:cNvSpPr/>
            <p:nvPr/>
          </p:nvSpPr>
          <p:spPr>
            <a:xfrm>
              <a:off x="4425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7" name="Oval 856"/>
            <p:cNvSpPr/>
            <p:nvPr/>
          </p:nvSpPr>
          <p:spPr>
            <a:xfrm>
              <a:off x="4496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8" name="Oval 857"/>
            <p:cNvSpPr/>
            <p:nvPr/>
          </p:nvSpPr>
          <p:spPr>
            <a:xfrm>
              <a:off x="4577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9" name="Oval 858"/>
            <p:cNvSpPr/>
            <p:nvPr/>
          </p:nvSpPr>
          <p:spPr>
            <a:xfrm>
              <a:off x="4648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0" name="Oval 859"/>
            <p:cNvSpPr/>
            <p:nvPr/>
          </p:nvSpPr>
          <p:spPr>
            <a:xfrm>
              <a:off x="4729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1" name="Oval 860"/>
            <p:cNvSpPr/>
            <p:nvPr/>
          </p:nvSpPr>
          <p:spPr>
            <a:xfrm>
              <a:off x="4801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2" name="Oval 861"/>
            <p:cNvSpPr/>
            <p:nvPr/>
          </p:nvSpPr>
          <p:spPr>
            <a:xfrm>
              <a:off x="4882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3" name="Oval 862"/>
            <p:cNvSpPr/>
            <p:nvPr/>
          </p:nvSpPr>
          <p:spPr>
            <a:xfrm>
              <a:off x="4912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4" name="Oval 863"/>
            <p:cNvSpPr/>
            <p:nvPr/>
          </p:nvSpPr>
          <p:spPr>
            <a:xfrm>
              <a:off x="3886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5" name="Oval 864"/>
            <p:cNvSpPr/>
            <p:nvPr/>
          </p:nvSpPr>
          <p:spPr>
            <a:xfrm>
              <a:off x="3967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6" name="Oval 865"/>
            <p:cNvSpPr/>
            <p:nvPr/>
          </p:nvSpPr>
          <p:spPr>
            <a:xfrm>
              <a:off x="4039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7" name="Oval 866"/>
            <p:cNvSpPr/>
            <p:nvPr/>
          </p:nvSpPr>
          <p:spPr>
            <a:xfrm>
              <a:off x="4120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8" name="Oval 867"/>
            <p:cNvSpPr/>
            <p:nvPr/>
          </p:nvSpPr>
          <p:spPr>
            <a:xfrm>
              <a:off x="4191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9" name="Oval 868"/>
            <p:cNvSpPr/>
            <p:nvPr/>
          </p:nvSpPr>
          <p:spPr>
            <a:xfrm>
              <a:off x="4272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0" name="Oval 869"/>
            <p:cNvSpPr/>
            <p:nvPr/>
          </p:nvSpPr>
          <p:spPr>
            <a:xfrm>
              <a:off x="4344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1" name="Oval 870"/>
            <p:cNvSpPr/>
            <p:nvPr/>
          </p:nvSpPr>
          <p:spPr>
            <a:xfrm>
              <a:off x="4425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2" name="Oval 871"/>
            <p:cNvSpPr/>
            <p:nvPr/>
          </p:nvSpPr>
          <p:spPr>
            <a:xfrm>
              <a:off x="4496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3" name="Oval 872"/>
            <p:cNvSpPr/>
            <p:nvPr/>
          </p:nvSpPr>
          <p:spPr>
            <a:xfrm>
              <a:off x="4577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4" name="Oval 873"/>
            <p:cNvSpPr/>
            <p:nvPr/>
          </p:nvSpPr>
          <p:spPr>
            <a:xfrm>
              <a:off x="4648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5" name="Oval 874"/>
            <p:cNvSpPr/>
            <p:nvPr/>
          </p:nvSpPr>
          <p:spPr>
            <a:xfrm>
              <a:off x="4729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6" name="Oval 875"/>
            <p:cNvSpPr/>
            <p:nvPr/>
          </p:nvSpPr>
          <p:spPr>
            <a:xfrm>
              <a:off x="4801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7" name="Oval 876"/>
            <p:cNvSpPr/>
            <p:nvPr/>
          </p:nvSpPr>
          <p:spPr>
            <a:xfrm>
              <a:off x="4882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8" name="Oval 877"/>
            <p:cNvSpPr/>
            <p:nvPr/>
          </p:nvSpPr>
          <p:spPr>
            <a:xfrm>
              <a:off x="4953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9" name="Oval 878"/>
            <p:cNvSpPr/>
            <p:nvPr/>
          </p:nvSpPr>
          <p:spPr>
            <a:xfrm>
              <a:off x="5034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0" name="Oval 879"/>
            <p:cNvSpPr/>
            <p:nvPr/>
          </p:nvSpPr>
          <p:spPr>
            <a:xfrm>
              <a:off x="5065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1" name="Oval 880"/>
            <p:cNvSpPr/>
            <p:nvPr/>
          </p:nvSpPr>
          <p:spPr>
            <a:xfrm>
              <a:off x="4039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2" name="Oval 881"/>
            <p:cNvSpPr/>
            <p:nvPr/>
          </p:nvSpPr>
          <p:spPr>
            <a:xfrm>
              <a:off x="4120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3" name="Oval 882"/>
            <p:cNvSpPr/>
            <p:nvPr/>
          </p:nvSpPr>
          <p:spPr>
            <a:xfrm>
              <a:off x="4191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4" name="Oval 883"/>
            <p:cNvSpPr/>
            <p:nvPr/>
          </p:nvSpPr>
          <p:spPr>
            <a:xfrm>
              <a:off x="4272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5" name="Oval 884"/>
            <p:cNvSpPr/>
            <p:nvPr/>
          </p:nvSpPr>
          <p:spPr>
            <a:xfrm>
              <a:off x="4344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6" name="Oval 885"/>
            <p:cNvSpPr/>
            <p:nvPr/>
          </p:nvSpPr>
          <p:spPr>
            <a:xfrm>
              <a:off x="4425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7" name="Oval 886"/>
            <p:cNvSpPr/>
            <p:nvPr/>
          </p:nvSpPr>
          <p:spPr>
            <a:xfrm>
              <a:off x="4496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8" name="Oval 887"/>
            <p:cNvSpPr/>
            <p:nvPr/>
          </p:nvSpPr>
          <p:spPr>
            <a:xfrm>
              <a:off x="4577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9" name="Oval 888"/>
            <p:cNvSpPr/>
            <p:nvPr/>
          </p:nvSpPr>
          <p:spPr>
            <a:xfrm>
              <a:off x="4648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0" name="Oval 889"/>
            <p:cNvSpPr/>
            <p:nvPr/>
          </p:nvSpPr>
          <p:spPr>
            <a:xfrm>
              <a:off x="4729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1" name="Oval 890"/>
            <p:cNvSpPr/>
            <p:nvPr/>
          </p:nvSpPr>
          <p:spPr>
            <a:xfrm>
              <a:off x="4801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2" name="Oval 891"/>
            <p:cNvSpPr/>
            <p:nvPr/>
          </p:nvSpPr>
          <p:spPr>
            <a:xfrm>
              <a:off x="4882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3" name="Oval 892"/>
            <p:cNvSpPr/>
            <p:nvPr/>
          </p:nvSpPr>
          <p:spPr>
            <a:xfrm>
              <a:off x="4953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4" name="Oval 893"/>
            <p:cNvSpPr/>
            <p:nvPr/>
          </p:nvSpPr>
          <p:spPr>
            <a:xfrm>
              <a:off x="5034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5" name="Oval 894"/>
            <p:cNvSpPr/>
            <p:nvPr/>
          </p:nvSpPr>
          <p:spPr>
            <a:xfrm>
              <a:off x="5106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6" name="Oval 895"/>
            <p:cNvSpPr/>
            <p:nvPr/>
          </p:nvSpPr>
          <p:spPr>
            <a:xfrm>
              <a:off x="5187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7" name="Oval 896"/>
            <p:cNvSpPr/>
            <p:nvPr/>
          </p:nvSpPr>
          <p:spPr>
            <a:xfrm>
              <a:off x="5217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8" name="Oval 897"/>
            <p:cNvSpPr/>
            <p:nvPr/>
          </p:nvSpPr>
          <p:spPr>
            <a:xfrm>
              <a:off x="4191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9" name="Oval 898"/>
            <p:cNvSpPr/>
            <p:nvPr/>
          </p:nvSpPr>
          <p:spPr>
            <a:xfrm>
              <a:off x="4272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0" name="Oval 899"/>
            <p:cNvSpPr/>
            <p:nvPr/>
          </p:nvSpPr>
          <p:spPr>
            <a:xfrm>
              <a:off x="4344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1" name="Oval 900"/>
            <p:cNvSpPr/>
            <p:nvPr/>
          </p:nvSpPr>
          <p:spPr>
            <a:xfrm>
              <a:off x="4425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2" name="Oval 901"/>
            <p:cNvSpPr/>
            <p:nvPr/>
          </p:nvSpPr>
          <p:spPr>
            <a:xfrm>
              <a:off x="4496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3" name="Oval 902"/>
            <p:cNvSpPr/>
            <p:nvPr/>
          </p:nvSpPr>
          <p:spPr>
            <a:xfrm>
              <a:off x="4577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4" name="Oval 903"/>
            <p:cNvSpPr/>
            <p:nvPr/>
          </p:nvSpPr>
          <p:spPr>
            <a:xfrm>
              <a:off x="4648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5" name="Oval 904"/>
            <p:cNvSpPr/>
            <p:nvPr/>
          </p:nvSpPr>
          <p:spPr>
            <a:xfrm>
              <a:off x="4729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6" name="Oval 905"/>
            <p:cNvSpPr/>
            <p:nvPr/>
          </p:nvSpPr>
          <p:spPr>
            <a:xfrm>
              <a:off x="4801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7" name="Oval 906"/>
            <p:cNvSpPr/>
            <p:nvPr/>
          </p:nvSpPr>
          <p:spPr>
            <a:xfrm>
              <a:off x="4882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8" name="Oval 907"/>
            <p:cNvSpPr/>
            <p:nvPr/>
          </p:nvSpPr>
          <p:spPr>
            <a:xfrm>
              <a:off x="4953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9" name="Oval 908"/>
            <p:cNvSpPr/>
            <p:nvPr/>
          </p:nvSpPr>
          <p:spPr>
            <a:xfrm>
              <a:off x="5034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0" name="Oval 909"/>
            <p:cNvSpPr/>
            <p:nvPr/>
          </p:nvSpPr>
          <p:spPr>
            <a:xfrm>
              <a:off x="5106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1" name="Oval 910"/>
            <p:cNvSpPr/>
            <p:nvPr/>
          </p:nvSpPr>
          <p:spPr>
            <a:xfrm>
              <a:off x="5187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2" name="Oval 911"/>
            <p:cNvSpPr/>
            <p:nvPr/>
          </p:nvSpPr>
          <p:spPr>
            <a:xfrm>
              <a:off x="5258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3" name="Oval 912"/>
            <p:cNvSpPr/>
            <p:nvPr/>
          </p:nvSpPr>
          <p:spPr>
            <a:xfrm>
              <a:off x="5339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4" name="Oval 913"/>
            <p:cNvSpPr/>
            <p:nvPr/>
          </p:nvSpPr>
          <p:spPr>
            <a:xfrm>
              <a:off x="5370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5" name="Oval 914"/>
            <p:cNvSpPr/>
            <p:nvPr/>
          </p:nvSpPr>
          <p:spPr>
            <a:xfrm>
              <a:off x="4344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6" name="Oval 915"/>
            <p:cNvSpPr/>
            <p:nvPr/>
          </p:nvSpPr>
          <p:spPr>
            <a:xfrm>
              <a:off x="4425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7" name="Oval 916"/>
            <p:cNvSpPr/>
            <p:nvPr/>
          </p:nvSpPr>
          <p:spPr>
            <a:xfrm>
              <a:off x="4496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8" name="Oval 917"/>
            <p:cNvSpPr/>
            <p:nvPr/>
          </p:nvSpPr>
          <p:spPr>
            <a:xfrm>
              <a:off x="4577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9" name="Oval 918"/>
            <p:cNvSpPr/>
            <p:nvPr/>
          </p:nvSpPr>
          <p:spPr>
            <a:xfrm>
              <a:off x="4648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0" name="Oval 919"/>
            <p:cNvSpPr/>
            <p:nvPr/>
          </p:nvSpPr>
          <p:spPr>
            <a:xfrm>
              <a:off x="4729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1" name="Oval 920"/>
            <p:cNvSpPr/>
            <p:nvPr/>
          </p:nvSpPr>
          <p:spPr>
            <a:xfrm>
              <a:off x="4801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2" name="Oval 921"/>
            <p:cNvSpPr/>
            <p:nvPr/>
          </p:nvSpPr>
          <p:spPr>
            <a:xfrm>
              <a:off x="4882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3" name="Oval 922"/>
            <p:cNvSpPr/>
            <p:nvPr/>
          </p:nvSpPr>
          <p:spPr>
            <a:xfrm>
              <a:off x="4953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4" name="Oval 923"/>
            <p:cNvSpPr/>
            <p:nvPr/>
          </p:nvSpPr>
          <p:spPr>
            <a:xfrm>
              <a:off x="5034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5" name="Oval 924"/>
            <p:cNvSpPr/>
            <p:nvPr/>
          </p:nvSpPr>
          <p:spPr>
            <a:xfrm>
              <a:off x="5106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6" name="Oval 925"/>
            <p:cNvSpPr/>
            <p:nvPr/>
          </p:nvSpPr>
          <p:spPr>
            <a:xfrm>
              <a:off x="5187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7" name="Oval 926"/>
            <p:cNvSpPr/>
            <p:nvPr/>
          </p:nvSpPr>
          <p:spPr>
            <a:xfrm>
              <a:off x="5258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8" name="Oval 927"/>
            <p:cNvSpPr/>
            <p:nvPr/>
          </p:nvSpPr>
          <p:spPr>
            <a:xfrm>
              <a:off x="5339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9" name="Oval 928"/>
            <p:cNvSpPr/>
            <p:nvPr/>
          </p:nvSpPr>
          <p:spPr>
            <a:xfrm>
              <a:off x="5410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0" name="Oval 929"/>
            <p:cNvSpPr/>
            <p:nvPr/>
          </p:nvSpPr>
          <p:spPr>
            <a:xfrm>
              <a:off x="5491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1" name="Oval 930"/>
            <p:cNvSpPr/>
            <p:nvPr/>
          </p:nvSpPr>
          <p:spPr>
            <a:xfrm>
              <a:off x="5522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2" name="Oval 931"/>
            <p:cNvSpPr/>
            <p:nvPr/>
          </p:nvSpPr>
          <p:spPr>
            <a:xfrm>
              <a:off x="4496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3" name="Oval 932"/>
            <p:cNvSpPr/>
            <p:nvPr/>
          </p:nvSpPr>
          <p:spPr>
            <a:xfrm>
              <a:off x="4577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4" name="Oval 933"/>
            <p:cNvSpPr/>
            <p:nvPr/>
          </p:nvSpPr>
          <p:spPr>
            <a:xfrm>
              <a:off x="4648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5" name="Oval 934"/>
            <p:cNvSpPr/>
            <p:nvPr/>
          </p:nvSpPr>
          <p:spPr>
            <a:xfrm>
              <a:off x="4729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6" name="Oval 935"/>
            <p:cNvSpPr/>
            <p:nvPr/>
          </p:nvSpPr>
          <p:spPr>
            <a:xfrm>
              <a:off x="4801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7" name="Oval 936"/>
            <p:cNvSpPr/>
            <p:nvPr/>
          </p:nvSpPr>
          <p:spPr>
            <a:xfrm>
              <a:off x="4882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8" name="Oval 937"/>
            <p:cNvSpPr/>
            <p:nvPr/>
          </p:nvSpPr>
          <p:spPr>
            <a:xfrm>
              <a:off x="4953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9" name="Oval 938"/>
            <p:cNvSpPr/>
            <p:nvPr/>
          </p:nvSpPr>
          <p:spPr>
            <a:xfrm>
              <a:off x="5034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0" name="Oval 939"/>
            <p:cNvSpPr/>
            <p:nvPr/>
          </p:nvSpPr>
          <p:spPr>
            <a:xfrm>
              <a:off x="5106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1" name="Oval 940"/>
            <p:cNvSpPr/>
            <p:nvPr/>
          </p:nvSpPr>
          <p:spPr>
            <a:xfrm>
              <a:off x="5187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2" name="Oval 941"/>
            <p:cNvSpPr/>
            <p:nvPr/>
          </p:nvSpPr>
          <p:spPr>
            <a:xfrm>
              <a:off x="5258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3" name="Oval 942"/>
            <p:cNvSpPr/>
            <p:nvPr/>
          </p:nvSpPr>
          <p:spPr>
            <a:xfrm>
              <a:off x="5339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4" name="Oval 943"/>
            <p:cNvSpPr/>
            <p:nvPr/>
          </p:nvSpPr>
          <p:spPr>
            <a:xfrm>
              <a:off x="5410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5" name="Oval 944"/>
            <p:cNvSpPr/>
            <p:nvPr/>
          </p:nvSpPr>
          <p:spPr>
            <a:xfrm>
              <a:off x="5491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6" name="Oval 945"/>
            <p:cNvSpPr/>
            <p:nvPr/>
          </p:nvSpPr>
          <p:spPr>
            <a:xfrm>
              <a:off x="5563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7" name="Oval 946"/>
            <p:cNvSpPr/>
            <p:nvPr/>
          </p:nvSpPr>
          <p:spPr>
            <a:xfrm>
              <a:off x="5644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8" name="Oval 947"/>
            <p:cNvSpPr/>
            <p:nvPr/>
          </p:nvSpPr>
          <p:spPr>
            <a:xfrm>
              <a:off x="5674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9" name="Oval 948"/>
            <p:cNvSpPr/>
            <p:nvPr/>
          </p:nvSpPr>
          <p:spPr>
            <a:xfrm>
              <a:off x="4648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0" name="Oval 949"/>
            <p:cNvSpPr/>
            <p:nvPr/>
          </p:nvSpPr>
          <p:spPr>
            <a:xfrm>
              <a:off x="4729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1" name="Oval 950"/>
            <p:cNvSpPr/>
            <p:nvPr/>
          </p:nvSpPr>
          <p:spPr>
            <a:xfrm>
              <a:off x="4801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2" name="Oval 951"/>
            <p:cNvSpPr/>
            <p:nvPr/>
          </p:nvSpPr>
          <p:spPr>
            <a:xfrm>
              <a:off x="4882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3" name="Oval 952"/>
            <p:cNvSpPr/>
            <p:nvPr/>
          </p:nvSpPr>
          <p:spPr>
            <a:xfrm>
              <a:off x="4953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4" name="Oval 953"/>
            <p:cNvSpPr/>
            <p:nvPr/>
          </p:nvSpPr>
          <p:spPr>
            <a:xfrm>
              <a:off x="5034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5" name="Oval 954"/>
            <p:cNvSpPr/>
            <p:nvPr/>
          </p:nvSpPr>
          <p:spPr>
            <a:xfrm>
              <a:off x="5106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6" name="Oval 955"/>
            <p:cNvSpPr/>
            <p:nvPr/>
          </p:nvSpPr>
          <p:spPr>
            <a:xfrm>
              <a:off x="5187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7" name="Oval 956"/>
            <p:cNvSpPr/>
            <p:nvPr/>
          </p:nvSpPr>
          <p:spPr>
            <a:xfrm>
              <a:off x="5258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8" name="Oval 957"/>
            <p:cNvSpPr/>
            <p:nvPr/>
          </p:nvSpPr>
          <p:spPr>
            <a:xfrm>
              <a:off x="5339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9" name="Oval 958"/>
            <p:cNvSpPr/>
            <p:nvPr/>
          </p:nvSpPr>
          <p:spPr>
            <a:xfrm>
              <a:off x="5410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0" name="Oval 959"/>
            <p:cNvSpPr/>
            <p:nvPr/>
          </p:nvSpPr>
          <p:spPr>
            <a:xfrm>
              <a:off x="5491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1" name="Oval 960"/>
            <p:cNvSpPr/>
            <p:nvPr/>
          </p:nvSpPr>
          <p:spPr>
            <a:xfrm>
              <a:off x="5563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2" name="Oval 961"/>
            <p:cNvSpPr/>
            <p:nvPr/>
          </p:nvSpPr>
          <p:spPr>
            <a:xfrm>
              <a:off x="5644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3" name="Oval 962"/>
            <p:cNvSpPr/>
            <p:nvPr/>
          </p:nvSpPr>
          <p:spPr>
            <a:xfrm>
              <a:off x="5715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4" name="Oval 963"/>
            <p:cNvSpPr/>
            <p:nvPr/>
          </p:nvSpPr>
          <p:spPr>
            <a:xfrm>
              <a:off x="5796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5" name="Oval 964"/>
            <p:cNvSpPr/>
            <p:nvPr/>
          </p:nvSpPr>
          <p:spPr>
            <a:xfrm>
              <a:off x="5827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6" name="Oval 965"/>
            <p:cNvSpPr/>
            <p:nvPr/>
          </p:nvSpPr>
          <p:spPr>
            <a:xfrm>
              <a:off x="4801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7" name="Oval 966"/>
            <p:cNvSpPr/>
            <p:nvPr/>
          </p:nvSpPr>
          <p:spPr>
            <a:xfrm>
              <a:off x="4882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8" name="Oval 967"/>
            <p:cNvSpPr/>
            <p:nvPr/>
          </p:nvSpPr>
          <p:spPr>
            <a:xfrm>
              <a:off x="4953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9" name="Oval 968"/>
            <p:cNvSpPr/>
            <p:nvPr/>
          </p:nvSpPr>
          <p:spPr>
            <a:xfrm>
              <a:off x="5034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0" name="Oval 969"/>
            <p:cNvSpPr/>
            <p:nvPr/>
          </p:nvSpPr>
          <p:spPr>
            <a:xfrm>
              <a:off x="5106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1" name="Oval 970"/>
            <p:cNvSpPr/>
            <p:nvPr/>
          </p:nvSpPr>
          <p:spPr>
            <a:xfrm>
              <a:off x="5187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2" name="Oval 971"/>
            <p:cNvSpPr/>
            <p:nvPr/>
          </p:nvSpPr>
          <p:spPr>
            <a:xfrm>
              <a:off x="5258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3" name="Oval 972"/>
            <p:cNvSpPr/>
            <p:nvPr/>
          </p:nvSpPr>
          <p:spPr>
            <a:xfrm>
              <a:off x="5339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4" name="Oval 973"/>
            <p:cNvSpPr/>
            <p:nvPr/>
          </p:nvSpPr>
          <p:spPr>
            <a:xfrm>
              <a:off x="5410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5" name="Oval 974"/>
            <p:cNvSpPr/>
            <p:nvPr/>
          </p:nvSpPr>
          <p:spPr>
            <a:xfrm>
              <a:off x="5491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6" name="Oval 975"/>
            <p:cNvSpPr/>
            <p:nvPr/>
          </p:nvSpPr>
          <p:spPr>
            <a:xfrm>
              <a:off x="5563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7" name="Oval 976"/>
            <p:cNvSpPr/>
            <p:nvPr/>
          </p:nvSpPr>
          <p:spPr>
            <a:xfrm>
              <a:off x="5644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8" name="Oval 977"/>
            <p:cNvSpPr/>
            <p:nvPr/>
          </p:nvSpPr>
          <p:spPr>
            <a:xfrm>
              <a:off x="5715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9" name="Oval 978"/>
            <p:cNvSpPr/>
            <p:nvPr/>
          </p:nvSpPr>
          <p:spPr>
            <a:xfrm>
              <a:off x="5796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0" name="Oval 979"/>
            <p:cNvSpPr/>
            <p:nvPr/>
          </p:nvSpPr>
          <p:spPr>
            <a:xfrm>
              <a:off x="5868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1" name="Oval 980"/>
            <p:cNvSpPr/>
            <p:nvPr/>
          </p:nvSpPr>
          <p:spPr>
            <a:xfrm>
              <a:off x="5949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2" name="Oval 981"/>
            <p:cNvSpPr/>
            <p:nvPr/>
          </p:nvSpPr>
          <p:spPr>
            <a:xfrm>
              <a:off x="5979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3" name="Oval 982"/>
            <p:cNvSpPr/>
            <p:nvPr/>
          </p:nvSpPr>
          <p:spPr>
            <a:xfrm>
              <a:off x="4953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4" name="Oval 983"/>
            <p:cNvSpPr/>
            <p:nvPr/>
          </p:nvSpPr>
          <p:spPr>
            <a:xfrm>
              <a:off x="5034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5" name="Oval 984"/>
            <p:cNvSpPr/>
            <p:nvPr/>
          </p:nvSpPr>
          <p:spPr>
            <a:xfrm>
              <a:off x="5106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6" name="Oval 985"/>
            <p:cNvSpPr/>
            <p:nvPr/>
          </p:nvSpPr>
          <p:spPr>
            <a:xfrm>
              <a:off x="5187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7" name="Oval 986"/>
            <p:cNvSpPr/>
            <p:nvPr/>
          </p:nvSpPr>
          <p:spPr>
            <a:xfrm>
              <a:off x="5258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8" name="Oval 987"/>
            <p:cNvSpPr/>
            <p:nvPr/>
          </p:nvSpPr>
          <p:spPr>
            <a:xfrm>
              <a:off x="5339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9" name="Oval 988"/>
            <p:cNvSpPr/>
            <p:nvPr/>
          </p:nvSpPr>
          <p:spPr>
            <a:xfrm>
              <a:off x="5410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0" name="Oval 989"/>
            <p:cNvSpPr/>
            <p:nvPr/>
          </p:nvSpPr>
          <p:spPr>
            <a:xfrm>
              <a:off x="5491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1" name="Oval 990"/>
            <p:cNvSpPr/>
            <p:nvPr/>
          </p:nvSpPr>
          <p:spPr>
            <a:xfrm>
              <a:off x="5563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2" name="Oval 991"/>
            <p:cNvSpPr/>
            <p:nvPr/>
          </p:nvSpPr>
          <p:spPr>
            <a:xfrm>
              <a:off x="5644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3" name="Oval 992"/>
            <p:cNvSpPr/>
            <p:nvPr/>
          </p:nvSpPr>
          <p:spPr>
            <a:xfrm>
              <a:off x="5715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4" name="Oval 993"/>
            <p:cNvSpPr/>
            <p:nvPr/>
          </p:nvSpPr>
          <p:spPr>
            <a:xfrm>
              <a:off x="5796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5" name="Oval 994"/>
            <p:cNvSpPr/>
            <p:nvPr/>
          </p:nvSpPr>
          <p:spPr>
            <a:xfrm>
              <a:off x="5868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6" name="Oval 995"/>
            <p:cNvSpPr/>
            <p:nvPr/>
          </p:nvSpPr>
          <p:spPr>
            <a:xfrm>
              <a:off x="5949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7" name="Oval 996"/>
            <p:cNvSpPr/>
            <p:nvPr/>
          </p:nvSpPr>
          <p:spPr>
            <a:xfrm>
              <a:off x="6020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8" name="Oval 997"/>
            <p:cNvSpPr/>
            <p:nvPr/>
          </p:nvSpPr>
          <p:spPr>
            <a:xfrm>
              <a:off x="6101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9" name="Oval 998"/>
            <p:cNvSpPr/>
            <p:nvPr/>
          </p:nvSpPr>
          <p:spPr>
            <a:xfrm>
              <a:off x="6132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0" name="Oval 999"/>
            <p:cNvSpPr/>
            <p:nvPr/>
          </p:nvSpPr>
          <p:spPr>
            <a:xfrm>
              <a:off x="5106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1" name="Oval 1000"/>
            <p:cNvSpPr/>
            <p:nvPr/>
          </p:nvSpPr>
          <p:spPr>
            <a:xfrm>
              <a:off x="5187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2" name="Oval 1001"/>
            <p:cNvSpPr/>
            <p:nvPr/>
          </p:nvSpPr>
          <p:spPr>
            <a:xfrm>
              <a:off x="5258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3" name="Oval 1002"/>
            <p:cNvSpPr/>
            <p:nvPr/>
          </p:nvSpPr>
          <p:spPr>
            <a:xfrm>
              <a:off x="5339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4" name="Oval 1003"/>
            <p:cNvSpPr/>
            <p:nvPr/>
          </p:nvSpPr>
          <p:spPr>
            <a:xfrm>
              <a:off x="5410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5" name="Oval 1004"/>
            <p:cNvSpPr/>
            <p:nvPr/>
          </p:nvSpPr>
          <p:spPr>
            <a:xfrm>
              <a:off x="5491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6" name="Oval 1005"/>
            <p:cNvSpPr/>
            <p:nvPr/>
          </p:nvSpPr>
          <p:spPr>
            <a:xfrm>
              <a:off x="5563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7" name="Oval 1006"/>
            <p:cNvSpPr/>
            <p:nvPr/>
          </p:nvSpPr>
          <p:spPr>
            <a:xfrm>
              <a:off x="5644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8" name="Oval 1007"/>
            <p:cNvSpPr/>
            <p:nvPr/>
          </p:nvSpPr>
          <p:spPr>
            <a:xfrm>
              <a:off x="5715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9" name="Oval 1008"/>
            <p:cNvSpPr/>
            <p:nvPr/>
          </p:nvSpPr>
          <p:spPr>
            <a:xfrm>
              <a:off x="5796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0" name="Oval 1009"/>
            <p:cNvSpPr/>
            <p:nvPr/>
          </p:nvSpPr>
          <p:spPr>
            <a:xfrm>
              <a:off x="5868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1" name="Oval 1010"/>
            <p:cNvSpPr/>
            <p:nvPr/>
          </p:nvSpPr>
          <p:spPr>
            <a:xfrm>
              <a:off x="5949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2" name="Oval 1011"/>
            <p:cNvSpPr/>
            <p:nvPr/>
          </p:nvSpPr>
          <p:spPr>
            <a:xfrm>
              <a:off x="6020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3" name="Oval 1012"/>
            <p:cNvSpPr/>
            <p:nvPr/>
          </p:nvSpPr>
          <p:spPr>
            <a:xfrm>
              <a:off x="6101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4" name="Oval 1013"/>
            <p:cNvSpPr/>
            <p:nvPr/>
          </p:nvSpPr>
          <p:spPr>
            <a:xfrm>
              <a:off x="6172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5" name="Oval 1014"/>
            <p:cNvSpPr/>
            <p:nvPr/>
          </p:nvSpPr>
          <p:spPr>
            <a:xfrm>
              <a:off x="6253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6" name="Oval 1015"/>
            <p:cNvSpPr/>
            <p:nvPr/>
          </p:nvSpPr>
          <p:spPr>
            <a:xfrm>
              <a:off x="6284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7" name="Oval 1016"/>
            <p:cNvSpPr/>
            <p:nvPr/>
          </p:nvSpPr>
          <p:spPr>
            <a:xfrm>
              <a:off x="525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8" name="Oval 1017"/>
            <p:cNvSpPr/>
            <p:nvPr/>
          </p:nvSpPr>
          <p:spPr>
            <a:xfrm>
              <a:off x="533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9" name="Oval 1018"/>
            <p:cNvSpPr/>
            <p:nvPr/>
          </p:nvSpPr>
          <p:spPr>
            <a:xfrm>
              <a:off x="541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0" name="Oval 1019"/>
            <p:cNvSpPr/>
            <p:nvPr/>
          </p:nvSpPr>
          <p:spPr>
            <a:xfrm>
              <a:off x="549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1" name="Oval 1020"/>
            <p:cNvSpPr/>
            <p:nvPr/>
          </p:nvSpPr>
          <p:spPr>
            <a:xfrm>
              <a:off x="556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2" name="Oval 1021"/>
            <p:cNvSpPr/>
            <p:nvPr/>
          </p:nvSpPr>
          <p:spPr>
            <a:xfrm>
              <a:off x="564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3" name="Oval 1022"/>
            <p:cNvSpPr/>
            <p:nvPr/>
          </p:nvSpPr>
          <p:spPr>
            <a:xfrm>
              <a:off x="571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4" name="Oval 1023"/>
            <p:cNvSpPr/>
            <p:nvPr/>
          </p:nvSpPr>
          <p:spPr>
            <a:xfrm>
              <a:off x="579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5" name="Oval 1024"/>
            <p:cNvSpPr/>
            <p:nvPr/>
          </p:nvSpPr>
          <p:spPr>
            <a:xfrm>
              <a:off x="586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6" name="Oval 1025"/>
            <p:cNvSpPr/>
            <p:nvPr/>
          </p:nvSpPr>
          <p:spPr>
            <a:xfrm>
              <a:off x="594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7" name="Oval 1026"/>
            <p:cNvSpPr/>
            <p:nvPr/>
          </p:nvSpPr>
          <p:spPr>
            <a:xfrm>
              <a:off x="602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8" name="Oval 1027"/>
            <p:cNvSpPr/>
            <p:nvPr/>
          </p:nvSpPr>
          <p:spPr>
            <a:xfrm>
              <a:off x="610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9" name="Oval 1028"/>
            <p:cNvSpPr/>
            <p:nvPr/>
          </p:nvSpPr>
          <p:spPr>
            <a:xfrm>
              <a:off x="617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0" name="Oval 1029"/>
            <p:cNvSpPr/>
            <p:nvPr/>
          </p:nvSpPr>
          <p:spPr>
            <a:xfrm>
              <a:off x="625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1" name="Oval 1030"/>
            <p:cNvSpPr/>
            <p:nvPr/>
          </p:nvSpPr>
          <p:spPr>
            <a:xfrm>
              <a:off x="632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2" name="Oval 1031"/>
            <p:cNvSpPr/>
            <p:nvPr/>
          </p:nvSpPr>
          <p:spPr>
            <a:xfrm>
              <a:off x="640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3" name="Oval 1032"/>
            <p:cNvSpPr/>
            <p:nvPr/>
          </p:nvSpPr>
          <p:spPr>
            <a:xfrm>
              <a:off x="643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4" name="Oval 1033"/>
            <p:cNvSpPr/>
            <p:nvPr/>
          </p:nvSpPr>
          <p:spPr>
            <a:xfrm>
              <a:off x="541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5" name="Oval 1034"/>
            <p:cNvSpPr/>
            <p:nvPr/>
          </p:nvSpPr>
          <p:spPr>
            <a:xfrm>
              <a:off x="549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6" name="Oval 1035"/>
            <p:cNvSpPr/>
            <p:nvPr/>
          </p:nvSpPr>
          <p:spPr>
            <a:xfrm>
              <a:off x="556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7" name="Oval 1036"/>
            <p:cNvSpPr/>
            <p:nvPr/>
          </p:nvSpPr>
          <p:spPr>
            <a:xfrm>
              <a:off x="564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8" name="Oval 1037"/>
            <p:cNvSpPr/>
            <p:nvPr/>
          </p:nvSpPr>
          <p:spPr>
            <a:xfrm>
              <a:off x="571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9" name="Oval 1038"/>
            <p:cNvSpPr/>
            <p:nvPr/>
          </p:nvSpPr>
          <p:spPr>
            <a:xfrm>
              <a:off x="579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0" name="Oval 1039"/>
            <p:cNvSpPr/>
            <p:nvPr/>
          </p:nvSpPr>
          <p:spPr>
            <a:xfrm>
              <a:off x="586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1" name="Oval 1040"/>
            <p:cNvSpPr/>
            <p:nvPr/>
          </p:nvSpPr>
          <p:spPr>
            <a:xfrm>
              <a:off x="594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2" name="Oval 1041"/>
            <p:cNvSpPr/>
            <p:nvPr/>
          </p:nvSpPr>
          <p:spPr>
            <a:xfrm>
              <a:off x="602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3" name="Oval 1042"/>
            <p:cNvSpPr/>
            <p:nvPr/>
          </p:nvSpPr>
          <p:spPr>
            <a:xfrm>
              <a:off x="610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4" name="Oval 1043"/>
            <p:cNvSpPr/>
            <p:nvPr/>
          </p:nvSpPr>
          <p:spPr>
            <a:xfrm>
              <a:off x="617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5" name="Oval 1044"/>
            <p:cNvSpPr/>
            <p:nvPr/>
          </p:nvSpPr>
          <p:spPr>
            <a:xfrm>
              <a:off x="625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6" name="Oval 1045"/>
            <p:cNvSpPr/>
            <p:nvPr/>
          </p:nvSpPr>
          <p:spPr>
            <a:xfrm>
              <a:off x="632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7" name="Oval 1046"/>
            <p:cNvSpPr/>
            <p:nvPr/>
          </p:nvSpPr>
          <p:spPr>
            <a:xfrm>
              <a:off x="640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8" name="Oval 1047"/>
            <p:cNvSpPr/>
            <p:nvPr/>
          </p:nvSpPr>
          <p:spPr>
            <a:xfrm>
              <a:off x="647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9" name="Oval 1048"/>
            <p:cNvSpPr/>
            <p:nvPr/>
          </p:nvSpPr>
          <p:spPr>
            <a:xfrm>
              <a:off x="655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0" name="Oval 1049"/>
            <p:cNvSpPr/>
            <p:nvPr/>
          </p:nvSpPr>
          <p:spPr>
            <a:xfrm>
              <a:off x="658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1" name="Oval 1050"/>
            <p:cNvSpPr/>
            <p:nvPr/>
          </p:nvSpPr>
          <p:spPr>
            <a:xfrm>
              <a:off x="556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2" name="Oval 1051"/>
            <p:cNvSpPr/>
            <p:nvPr/>
          </p:nvSpPr>
          <p:spPr>
            <a:xfrm>
              <a:off x="564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3" name="Oval 1052"/>
            <p:cNvSpPr/>
            <p:nvPr/>
          </p:nvSpPr>
          <p:spPr>
            <a:xfrm>
              <a:off x="571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4" name="Oval 1053"/>
            <p:cNvSpPr/>
            <p:nvPr/>
          </p:nvSpPr>
          <p:spPr>
            <a:xfrm>
              <a:off x="579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5" name="Oval 1054"/>
            <p:cNvSpPr/>
            <p:nvPr/>
          </p:nvSpPr>
          <p:spPr>
            <a:xfrm>
              <a:off x="586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6" name="Oval 1055"/>
            <p:cNvSpPr/>
            <p:nvPr/>
          </p:nvSpPr>
          <p:spPr>
            <a:xfrm>
              <a:off x="594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7" name="Oval 1056"/>
            <p:cNvSpPr/>
            <p:nvPr/>
          </p:nvSpPr>
          <p:spPr>
            <a:xfrm>
              <a:off x="602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8" name="Oval 1057"/>
            <p:cNvSpPr/>
            <p:nvPr/>
          </p:nvSpPr>
          <p:spPr>
            <a:xfrm>
              <a:off x="610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9" name="Oval 1058"/>
            <p:cNvSpPr/>
            <p:nvPr/>
          </p:nvSpPr>
          <p:spPr>
            <a:xfrm>
              <a:off x="617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0" name="Oval 1059"/>
            <p:cNvSpPr/>
            <p:nvPr/>
          </p:nvSpPr>
          <p:spPr>
            <a:xfrm>
              <a:off x="625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1" name="Oval 1060"/>
            <p:cNvSpPr/>
            <p:nvPr/>
          </p:nvSpPr>
          <p:spPr>
            <a:xfrm>
              <a:off x="632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2" name="Oval 1061"/>
            <p:cNvSpPr/>
            <p:nvPr/>
          </p:nvSpPr>
          <p:spPr>
            <a:xfrm>
              <a:off x="640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3" name="Oval 1062"/>
            <p:cNvSpPr/>
            <p:nvPr/>
          </p:nvSpPr>
          <p:spPr>
            <a:xfrm>
              <a:off x="647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4" name="Oval 1063"/>
            <p:cNvSpPr/>
            <p:nvPr/>
          </p:nvSpPr>
          <p:spPr>
            <a:xfrm>
              <a:off x="655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5" name="Oval 1064"/>
            <p:cNvSpPr/>
            <p:nvPr/>
          </p:nvSpPr>
          <p:spPr>
            <a:xfrm>
              <a:off x="663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6" name="Oval 1065"/>
            <p:cNvSpPr/>
            <p:nvPr/>
          </p:nvSpPr>
          <p:spPr>
            <a:xfrm>
              <a:off x="671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7" name="Oval 1066"/>
            <p:cNvSpPr/>
            <p:nvPr/>
          </p:nvSpPr>
          <p:spPr>
            <a:xfrm>
              <a:off x="674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8" name="Oval 1067"/>
            <p:cNvSpPr/>
            <p:nvPr/>
          </p:nvSpPr>
          <p:spPr>
            <a:xfrm>
              <a:off x="571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9" name="Oval 1068"/>
            <p:cNvSpPr/>
            <p:nvPr/>
          </p:nvSpPr>
          <p:spPr>
            <a:xfrm>
              <a:off x="579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0" name="Oval 1069"/>
            <p:cNvSpPr/>
            <p:nvPr/>
          </p:nvSpPr>
          <p:spPr>
            <a:xfrm>
              <a:off x="586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1" name="Oval 1070"/>
            <p:cNvSpPr/>
            <p:nvPr/>
          </p:nvSpPr>
          <p:spPr>
            <a:xfrm>
              <a:off x="594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2" name="Oval 1071"/>
            <p:cNvSpPr/>
            <p:nvPr/>
          </p:nvSpPr>
          <p:spPr>
            <a:xfrm>
              <a:off x="602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3" name="Oval 1072"/>
            <p:cNvSpPr/>
            <p:nvPr/>
          </p:nvSpPr>
          <p:spPr>
            <a:xfrm>
              <a:off x="610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4" name="Oval 1073"/>
            <p:cNvSpPr/>
            <p:nvPr/>
          </p:nvSpPr>
          <p:spPr>
            <a:xfrm>
              <a:off x="617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5" name="Oval 1074"/>
            <p:cNvSpPr/>
            <p:nvPr/>
          </p:nvSpPr>
          <p:spPr>
            <a:xfrm>
              <a:off x="625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6" name="Oval 1075"/>
            <p:cNvSpPr/>
            <p:nvPr/>
          </p:nvSpPr>
          <p:spPr>
            <a:xfrm>
              <a:off x="632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7" name="Oval 1076"/>
            <p:cNvSpPr/>
            <p:nvPr/>
          </p:nvSpPr>
          <p:spPr>
            <a:xfrm>
              <a:off x="640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8" name="Oval 1077"/>
            <p:cNvSpPr/>
            <p:nvPr/>
          </p:nvSpPr>
          <p:spPr>
            <a:xfrm>
              <a:off x="647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9" name="Oval 1078"/>
            <p:cNvSpPr/>
            <p:nvPr/>
          </p:nvSpPr>
          <p:spPr>
            <a:xfrm>
              <a:off x="655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0" name="Oval 1079"/>
            <p:cNvSpPr/>
            <p:nvPr/>
          </p:nvSpPr>
          <p:spPr>
            <a:xfrm>
              <a:off x="663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1" name="Oval 1080"/>
            <p:cNvSpPr/>
            <p:nvPr/>
          </p:nvSpPr>
          <p:spPr>
            <a:xfrm>
              <a:off x="671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2" name="Oval 1081"/>
            <p:cNvSpPr/>
            <p:nvPr/>
          </p:nvSpPr>
          <p:spPr>
            <a:xfrm>
              <a:off x="678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3" name="Oval 1082"/>
            <p:cNvSpPr/>
            <p:nvPr/>
          </p:nvSpPr>
          <p:spPr>
            <a:xfrm>
              <a:off x="686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4" name="Oval 1083"/>
            <p:cNvSpPr/>
            <p:nvPr/>
          </p:nvSpPr>
          <p:spPr>
            <a:xfrm>
              <a:off x="689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5" name="Oval 1084"/>
            <p:cNvSpPr/>
            <p:nvPr/>
          </p:nvSpPr>
          <p:spPr>
            <a:xfrm>
              <a:off x="586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6" name="Oval 1085"/>
            <p:cNvSpPr/>
            <p:nvPr/>
          </p:nvSpPr>
          <p:spPr>
            <a:xfrm>
              <a:off x="594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7" name="Oval 1086"/>
            <p:cNvSpPr/>
            <p:nvPr/>
          </p:nvSpPr>
          <p:spPr>
            <a:xfrm>
              <a:off x="602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8" name="Oval 1087"/>
            <p:cNvSpPr/>
            <p:nvPr/>
          </p:nvSpPr>
          <p:spPr>
            <a:xfrm>
              <a:off x="610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9" name="Oval 1088"/>
            <p:cNvSpPr/>
            <p:nvPr/>
          </p:nvSpPr>
          <p:spPr>
            <a:xfrm>
              <a:off x="617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0" name="Oval 1089"/>
            <p:cNvSpPr/>
            <p:nvPr/>
          </p:nvSpPr>
          <p:spPr>
            <a:xfrm>
              <a:off x="625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1" name="Oval 1090"/>
            <p:cNvSpPr/>
            <p:nvPr/>
          </p:nvSpPr>
          <p:spPr>
            <a:xfrm>
              <a:off x="632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2" name="Oval 1091"/>
            <p:cNvSpPr/>
            <p:nvPr/>
          </p:nvSpPr>
          <p:spPr>
            <a:xfrm>
              <a:off x="640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3" name="Oval 1092"/>
            <p:cNvSpPr/>
            <p:nvPr/>
          </p:nvSpPr>
          <p:spPr>
            <a:xfrm>
              <a:off x="647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4" name="Oval 1093"/>
            <p:cNvSpPr/>
            <p:nvPr/>
          </p:nvSpPr>
          <p:spPr>
            <a:xfrm>
              <a:off x="655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5" name="Oval 1094"/>
            <p:cNvSpPr/>
            <p:nvPr/>
          </p:nvSpPr>
          <p:spPr>
            <a:xfrm>
              <a:off x="663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6" name="Oval 1095"/>
            <p:cNvSpPr/>
            <p:nvPr/>
          </p:nvSpPr>
          <p:spPr>
            <a:xfrm>
              <a:off x="671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7" name="Oval 1096"/>
            <p:cNvSpPr/>
            <p:nvPr/>
          </p:nvSpPr>
          <p:spPr>
            <a:xfrm>
              <a:off x="678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8" name="Oval 1097"/>
            <p:cNvSpPr/>
            <p:nvPr/>
          </p:nvSpPr>
          <p:spPr>
            <a:xfrm>
              <a:off x="686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9" name="Oval 1098"/>
            <p:cNvSpPr/>
            <p:nvPr/>
          </p:nvSpPr>
          <p:spPr>
            <a:xfrm>
              <a:off x="693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0" name="Oval 1099"/>
            <p:cNvSpPr/>
            <p:nvPr/>
          </p:nvSpPr>
          <p:spPr>
            <a:xfrm>
              <a:off x="701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1" name="Oval 1100"/>
            <p:cNvSpPr/>
            <p:nvPr/>
          </p:nvSpPr>
          <p:spPr>
            <a:xfrm>
              <a:off x="704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Can 11"/>
          <p:cNvSpPr/>
          <p:nvPr/>
        </p:nvSpPr>
        <p:spPr>
          <a:xfrm>
            <a:off x="5859143" y="3018247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4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rallelogram 14"/>
          <p:cNvSpPr/>
          <p:nvPr/>
        </p:nvSpPr>
        <p:spPr>
          <a:xfrm>
            <a:off x="1331640" y="1542958"/>
            <a:ext cx="5976664" cy="1440160"/>
          </a:xfrm>
          <a:prstGeom prst="parallelogram">
            <a:avLst>
              <a:gd name="adj" fmla="val 95138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01" name="Straight Connector 1100"/>
          <p:cNvCxnSpPr/>
          <p:nvPr/>
        </p:nvCxnSpPr>
        <p:spPr>
          <a:xfrm>
            <a:off x="1475656" y="2898655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2" name="Straight Connector 1101"/>
          <p:cNvCxnSpPr/>
          <p:nvPr/>
        </p:nvCxnSpPr>
        <p:spPr>
          <a:xfrm>
            <a:off x="1559432" y="2808976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3" name="Straight Connector 1102"/>
          <p:cNvCxnSpPr/>
          <p:nvPr/>
        </p:nvCxnSpPr>
        <p:spPr>
          <a:xfrm>
            <a:off x="1647452" y="269701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4" name="Straight Connector 1103"/>
          <p:cNvCxnSpPr/>
          <p:nvPr/>
        </p:nvCxnSpPr>
        <p:spPr>
          <a:xfrm>
            <a:off x="1732254" y="261405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5" name="Straight Connector 1104"/>
          <p:cNvCxnSpPr/>
          <p:nvPr/>
        </p:nvCxnSpPr>
        <p:spPr>
          <a:xfrm>
            <a:off x="1817791" y="2519185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6" name="Straight Connector 1105"/>
          <p:cNvCxnSpPr/>
          <p:nvPr/>
        </p:nvCxnSpPr>
        <p:spPr>
          <a:xfrm>
            <a:off x="1896846" y="242553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7" name="Straight Connector 1106"/>
          <p:cNvCxnSpPr/>
          <p:nvPr/>
        </p:nvCxnSpPr>
        <p:spPr>
          <a:xfrm>
            <a:off x="1990570" y="234888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8" name="Straight Connector 1107"/>
          <p:cNvCxnSpPr/>
          <p:nvPr/>
        </p:nvCxnSpPr>
        <p:spPr>
          <a:xfrm>
            <a:off x="2074346" y="227687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9" name="Straight Connector 1108"/>
          <p:cNvCxnSpPr/>
          <p:nvPr/>
        </p:nvCxnSpPr>
        <p:spPr>
          <a:xfrm>
            <a:off x="2162366" y="2132856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0" name="Straight Connector 1109"/>
          <p:cNvCxnSpPr/>
          <p:nvPr/>
        </p:nvCxnSpPr>
        <p:spPr>
          <a:xfrm>
            <a:off x="2247168" y="206084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1" name="Straight Connector 1110"/>
          <p:cNvCxnSpPr/>
          <p:nvPr/>
        </p:nvCxnSpPr>
        <p:spPr>
          <a:xfrm>
            <a:off x="2332705" y="198884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2" name="Straight Connector 1111"/>
          <p:cNvCxnSpPr/>
          <p:nvPr/>
        </p:nvCxnSpPr>
        <p:spPr>
          <a:xfrm>
            <a:off x="2411760" y="191683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" name="Straight Connector 1112"/>
          <p:cNvCxnSpPr/>
          <p:nvPr/>
        </p:nvCxnSpPr>
        <p:spPr>
          <a:xfrm>
            <a:off x="2494626" y="184482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4" name="Straight Connector 1113"/>
          <p:cNvCxnSpPr/>
          <p:nvPr/>
        </p:nvCxnSpPr>
        <p:spPr>
          <a:xfrm>
            <a:off x="2578402" y="1746527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5" name="Straight Connector 1114"/>
          <p:cNvCxnSpPr/>
          <p:nvPr/>
        </p:nvCxnSpPr>
        <p:spPr>
          <a:xfrm>
            <a:off x="2666422" y="162880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6" name="Straight Connector 1115"/>
          <p:cNvCxnSpPr/>
          <p:nvPr/>
        </p:nvCxnSpPr>
        <p:spPr>
          <a:xfrm>
            <a:off x="2751224" y="155679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arallelogram 4"/>
          <p:cNvSpPr/>
          <p:nvPr/>
        </p:nvSpPr>
        <p:spPr>
          <a:xfrm>
            <a:off x="1331640" y="2834128"/>
            <a:ext cx="5976664" cy="1440160"/>
          </a:xfrm>
          <a:prstGeom prst="parallelogram">
            <a:avLst>
              <a:gd name="adj" fmla="val 95138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49" name="Group 548"/>
          <p:cNvGrpSpPr/>
          <p:nvPr/>
        </p:nvGrpSpPr>
        <p:grpSpPr>
          <a:xfrm>
            <a:off x="1334191" y="2805566"/>
            <a:ext cx="5976664" cy="1440160"/>
            <a:chOff x="1247510" y="4270236"/>
            <a:chExt cx="5976664" cy="144016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550" name="Parallelogram 549"/>
            <p:cNvSpPr/>
            <p:nvPr/>
          </p:nvSpPr>
          <p:spPr>
            <a:xfrm>
              <a:off x="1247510" y="4270236"/>
              <a:ext cx="5976664" cy="1440160"/>
            </a:xfrm>
            <a:prstGeom prst="parallelogram">
              <a:avLst>
                <a:gd name="adj" fmla="val 95138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1" name="Arc 550"/>
            <p:cNvSpPr/>
            <p:nvPr/>
          </p:nvSpPr>
          <p:spPr>
            <a:xfrm>
              <a:off x="5814646" y="4485318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2" name="Arc 551"/>
            <p:cNvSpPr/>
            <p:nvPr/>
          </p:nvSpPr>
          <p:spPr>
            <a:xfrm>
              <a:off x="2385265" y="4578641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3" name="Oval 552"/>
            <p:cNvSpPr/>
            <p:nvPr/>
          </p:nvSpPr>
          <p:spPr>
            <a:xfrm>
              <a:off x="1296144" y="566124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4" name="Oval 553"/>
            <p:cNvSpPr/>
            <p:nvPr/>
          </p:nvSpPr>
          <p:spPr>
            <a:xfrm>
              <a:off x="1377153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5" name="Oval 554"/>
            <p:cNvSpPr/>
            <p:nvPr/>
          </p:nvSpPr>
          <p:spPr>
            <a:xfrm>
              <a:off x="1448544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6" name="Oval 555"/>
            <p:cNvSpPr/>
            <p:nvPr/>
          </p:nvSpPr>
          <p:spPr>
            <a:xfrm>
              <a:off x="1529553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7" name="Oval 556"/>
            <p:cNvSpPr/>
            <p:nvPr/>
          </p:nvSpPr>
          <p:spPr>
            <a:xfrm>
              <a:off x="1600944" y="5327497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8" name="Oval 557"/>
            <p:cNvSpPr/>
            <p:nvPr/>
          </p:nvSpPr>
          <p:spPr>
            <a:xfrm>
              <a:off x="1681953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9" name="Oval 558"/>
            <p:cNvSpPr/>
            <p:nvPr/>
          </p:nvSpPr>
          <p:spPr>
            <a:xfrm>
              <a:off x="1753344" y="515719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0" name="Oval 559"/>
            <p:cNvSpPr/>
            <p:nvPr/>
          </p:nvSpPr>
          <p:spPr>
            <a:xfrm>
              <a:off x="1834353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1" name="Oval 560"/>
            <p:cNvSpPr/>
            <p:nvPr/>
          </p:nvSpPr>
          <p:spPr>
            <a:xfrm>
              <a:off x="1905744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2" name="Oval 561"/>
            <p:cNvSpPr/>
            <p:nvPr/>
          </p:nvSpPr>
          <p:spPr>
            <a:xfrm>
              <a:off x="1986753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3" name="Oval 562"/>
            <p:cNvSpPr/>
            <p:nvPr/>
          </p:nvSpPr>
          <p:spPr>
            <a:xfrm>
              <a:off x="2058144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4" name="Oval 563"/>
            <p:cNvSpPr/>
            <p:nvPr/>
          </p:nvSpPr>
          <p:spPr>
            <a:xfrm>
              <a:off x="2139153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5" name="Oval 564"/>
            <p:cNvSpPr/>
            <p:nvPr/>
          </p:nvSpPr>
          <p:spPr>
            <a:xfrm>
              <a:off x="2210544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6" name="Oval 565"/>
            <p:cNvSpPr/>
            <p:nvPr/>
          </p:nvSpPr>
          <p:spPr>
            <a:xfrm>
              <a:off x="2291553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7" name="Oval 566"/>
            <p:cNvSpPr/>
            <p:nvPr/>
          </p:nvSpPr>
          <p:spPr>
            <a:xfrm>
              <a:off x="2362944" y="453540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8" name="Oval 567"/>
            <p:cNvSpPr/>
            <p:nvPr/>
          </p:nvSpPr>
          <p:spPr>
            <a:xfrm>
              <a:off x="2443953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9" name="Oval 568"/>
            <p:cNvSpPr/>
            <p:nvPr/>
          </p:nvSpPr>
          <p:spPr>
            <a:xfrm>
              <a:off x="2474561" y="443711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0" name="Oval 569"/>
            <p:cNvSpPr/>
            <p:nvPr/>
          </p:nvSpPr>
          <p:spPr>
            <a:xfrm>
              <a:off x="2555570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1" name="Oval 570"/>
            <p:cNvSpPr/>
            <p:nvPr/>
          </p:nvSpPr>
          <p:spPr>
            <a:xfrm>
              <a:off x="144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2" name="Oval 571"/>
            <p:cNvSpPr/>
            <p:nvPr/>
          </p:nvSpPr>
          <p:spPr>
            <a:xfrm>
              <a:off x="152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3" name="Oval 572"/>
            <p:cNvSpPr/>
            <p:nvPr/>
          </p:nvSpPr>
          <p:spPr>
            <a:xfrm>
              <a:off x="160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4" name="Oval 573"/>
            <p:cNvSpPr/>
            <p:nvPr/>
          </p:nvSpPr>
          <p:spPr>
            <a:xfrm>
              <a:off x="168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5" name="Oval 574"/>
            <p:cNvSpPr/>
            <p:nvPr/>
          </p:nvSpPr>
          <p:spPr>
            <a:xfrm>
              <a:off x="175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6" name="Oval 575"/>
            <p:cNvSpPr/>
            <p:nvPr/>
          </p:nvSpPr>
          <p:spPr>
            <a:xfrm>
              <a:off x="183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7" name="Oval 576"/>
            <p:cNvSpPr/>
            <p:nvPr/>
          </p:nvSpPr>
          <p:spPr>
            <a:xfrm>
              <a:off x="190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8" name="Oval 577"/>
            <p:cNvSpPr/>
            <p:nvPr/>
          </p:nvSpPr>
          <p:spPr>
            <a:xfrm>
              <a:off x="198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9" name="Oval 578"/>
            <p:cNvSpPr/>
            <p:nvPr/>
          </p:nvSpPr>
          <p:spPr>
            <a:xfrm>
              <a:off x="205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0" name="Oval 579"/>
            <p:cNvSpPr/>
            <p:nvPr/>
          </p:nvSpPr>
          <p:spPr>
            <a:xfrm>
              <a:off x="213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1" name="Oval 580"/>
            <p:cNvSpPr/>
            <p:nvPr/>
          </p:nvSpPr>
          <p:spPr>
            <a:xfrm>
              <a:off x="221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2" name="Oval 581"/>
            <p:cNvSpPr/>
            <p:nvPr/>
          </p:nvSpPr>
          <p:spPr>
            <a:xfrm>
              <a:off x="229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3" name="Oval 582"/>
            <p:cNvSpPr/>
            <p:nvPr/>
          </p:nvSpPr>
          <p:spPr>
            <a:xfrm>
              <a:off x="236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4" name="Oval 583"/>
            <p:cNvSpPr/>
            <p:nvPr/>
          </p:nvSpPr>
          <p:spPr>
            <a:xfrm>
              <a:off x="244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5" name="Oval 584"/>
            <p:cNvSpPr/>
            <p:nvPr/>
          </p:nvSpPr>
          <p:spPr>
            <a:xfrm>
              <a:off x="251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6" name="Oval 585"/>
            <p:cNvSpPr/>
            <p:nvPr/>
          </p:nvSpPr>
          <p:spPr>
            <a:xfrm>
              <a:off x="259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7" name="Oval 586"/>
            <p:cNvSpPr/>
            <p:nvPr/>
          </p:nvSpPr>
          <p:spPr>
            <a:xfrm>
              <a:off x="262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8" name="Oval 587"/>
            <p:cNvSpPr/>
            <p:nvPr/>
          </p:nvSpPr>
          <p:spPr>
            <a:xfrm>
              <a:off x="160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9" name="Oval 588"/>
            <p:cNvSpPr/>
            <p:nvPr/>
          </p:nvSpPr>
          <p:spPr>
            <a:xfrm>
              <a:off x="168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0" name="Oval 589"/>
            <p:cNvSpPr/>
            <p:nvPr/>
          </p:nvSpPr>
          <p:spPr>
            <a:xfrm>
              <a:off x="175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1" name="Oval 590"/>
            <p:cNvSpPr/>
            <p:nvPr/>
          </p:nvSpPr>
          <p:spPr>
            <a:xfrm>
              <a:off x="183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2" name="Oval 591"/>
            <p:cNvSpPr/>
            <p:nvPr/>
          </p:nvSpPr>
          <p:spPr>
            <a:xfrm>
              <a:off x="190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3" name="Oval 592"/>
            <p:cNvSpPr/>
            <p:nvPr/>
          </p:nvSpPr>
          <p:spPr>
            <a:xfrm>
              <a:off x="198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4" name="Oval 593"/>
            <p:cNvSpPr/>
            <p:nvPr/>
          </p:nvSpPr>
          <p:spPr>
            <a:xfrm>
              <a:off x="205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5" name="Oval 594"/>
            <p:cNvSpPr/>
            <p:nvPr/>
          </p:nvSpPr>
          <p:spPr>
            <a:xfrm>
              <a:off x="213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6" name="Oval 595"/>
            <p:cNvSpPr/>
            <p:nvPr/>
          </p:nvSpPr>
          <p:spPr>
            <a:xfrm>
              <a:off x="221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7" name="Oval 596"/>
            <p:cNvSpPr/>
            <p:nvPr/>
          </p:nvSpPr>
          <p:spPr>
            <a:xfrm>
              <a:off x="229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8" name="Oval 597"/>
            <p:cNvSpPr/>
            <p:nvPr/>
          </p:nvSpPr>
          <p:spPr>
            <a:xfrm>
              <a:off x="236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9" name="Oval 598"/>
            <p:cNvSpPr/>
            <p:nvPr/>
          </p:nvSpPr>
          <p:spPr>
            <a:xfrm>
              <a:off x="244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0" name="Oval 599"/>
            <p:cNvSpPr/>
            <p:nvPr/>
          </p:nvSpPr>
          <p:spPr>
            <a:xfrm>
              <a:off x="251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1" name="Oval 600"/>
            <p:cNvSpPr/>
            <p:nvPr/>
          </p:nvSpPr>
          <p:spPr>
            <a:xfrm>
              <a:off x="259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2" name="Oval 601"/>
            <p:cNvSpPr/>
            <p:nvPr/>
          </p:nvSpPr>
          <p:spPr>
            <a:xfrm>
              <a:off x="266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3" name="Oval 602"/>
            <p:cNvSpPr/>
            <p:nvPr/>
          </p:nvSpPr>
          <p:spPr>
            <a:xfrm>
              <a:off x="274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4" name="Oval 603"/>
            <p:cNvSpPr/>
            <p:nvPr/>
          </p:nvSpPr>
          <p:spPr>
            <a:xfrm>
              <a:off x="277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5" name="Oval 604"/>
            <p:cNvSpPr/>
            <p:nvPr/>
          </p:nvSpPr>
          <p:spPr>
            <a:xfrm>
              <a:off x="175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6" name="Oval 605"/>
            <p:cNvSpPr/>
            <p:nvPr/>
          </p:nvSpPr>
          <p:spPr>
            <a:xfrm>
              <a:off x="183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7" name="Oval 606"/>
            <p:cNvSpPr/>
            <p:nvPr/>
          </p:nvSpPr>
          <p:spPr>
            <a:xfrm>
              <a:off x="190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8" name="Oval 607"/>
            <p:cNvSpPr/>
            <p:nvPr/>
          </p:nvSpPr>
          <p:spPr>
            <a:xfrm>
              <a:off x="198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9" name="Oval 608"/>
            <p:cNvSpPr/>
            <p:nvPr/>
          </p:nvSpPr>
          <p:spPr>
            <a:xfrm>
              <a:off x="205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0" name="Oval 609"/>
            <p:cNvSpPr/>
            <p:nvPr/>
          </p:nvSpPr>
          <p:spPr>
            <a:xfrm>
              <a:off x="213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1" name="Oval 610"/>
            <p:cNvSpPr/>
            <p:nvPr/>
          </p:nvSpPr>
          <p:spPr>
            <a:xfrm>
              <a:off x="221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2" name="Oval 611"/>
            <p:cNvSpPr/>
            <p:nvPr/>
          </p:nvSpPr>
          <p:spPr>
            <a:xfrm>
              <a:off x="229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3" name="Oval 612"/>
            <p:cNvSpPr/>
            <p:nvPr/>
          </p:nvSpPr>
          <p:spPr>
            <a:xfrm>
              <a:off x="236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4" name="Oval 613"/>
            <p:cNvSpPr/>
            <p:nvPr/>
          </p:nvSpPr>
          <p:spPr>
            <a:xfrm>
              <a:off x="244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5" name="Oval 614"/>
            <p:cNvSpPr/>
            <p:nvPr/>
          </p:nvSpPr>
          <p:spPr>
            <a:xfrm>
              <a:off x="251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6" name="Oval 615"/>
            <p:cNvSpPr/>
            <p:nvPr/>
          </p:nvSpPr>
          <p:spPr>
            <a:xfrm>
              <a:off x="259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7" name="Oval 616"/>
            <p:cNvSpPr/>
            <p:nvPr/>
          </p:nvSpPr>
          <p:spPr>
            <a:xfrm>
              <a:off x="266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8" name="Oval 617"/>
            <p:cNvSpPr/>
            <p:nvPr/>
          </p:nvSpPr>
          <p:spPr>
            <a:xfrm>
              <a:off x="274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9" name="Oval 618"/>
            <p:cNvSpPr/>
            <p:nvPr/>
          </p:nvSpPr>
          <p:spPr>
            <a:xfrm>
              <a:off x="282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0" name="Oval 619"/>
            <p:cNvSpPr/>
            <p:nvPr/>
          </p:nvSpPr>
          <p:spPr>
            <a:xfrm>
              <a:off x="290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1" name="Oval 620"/>
            <p:cNvSpPr/>
            <p:nvPr/>
          </p:nvSpPr>
          <p:spPr>
            <a:xfrm>
              <a:off x="293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2" name="Oval 621"/>
            <p:cNvSpPr/>
            <p:nvPr/>
          </p:nvSpPr>
          <p:spPr>
            <a:xfrm>
              <a:off x="190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3" name="Oval 622"/>
            <p:cNvSpPr/>
            <p:nvPr/>
          </p:nvSpPr>
          <p:spPr>
            <a:xfrm>
              <a:off x="198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4" name="Oval 623"/>
            <p:cNvSpPr/>
            <p:nvPr/>
          </p:nvSpPr>
          <p:spPr>
            <a:xfrm>
              <a:off x="205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5" name="Oval 624"/>
            <p:cNvSpPr/>
            <p:nvPr/>
          </p:nvSpPr>
          <p:spPr>
            <a:xfrm>
              <a:off x="213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6" name="Oval 625"/>
            <p:cNvSpPr/>
            <p:nvPr/>
          </p:nvSpPr>
          <p:spPr>
            <a:xfrm>
              <a:off x="221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7" name="Oval 626"/>
            <p:cNvSpPr/>
            <p:nvPr/>
          </p:nvSpPr>
          <p:spPr>
            <a:xfrm>
              <a:off x="229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8" name="Oval 627"/>
            <p:cNvSpPr/>
            <p:nvPr/>
          </p:nvSpPr>
          <p:spPr>
            <a:xfrm>
              <a:off x="236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9" name="Oval 628"/>
            <p:cNvSpPr/>
            <p:nvPr/>
          </p:nvSpPr>
          <p:spPr>
            <a:xfrm>
              <a:off x="244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0" name="Oval 629"/>
            <p:cNvSpPr/>
            <p:nvPr/>
          </p:nvSpPr>
          <p:spPr>
            <a:xfrm>
              <a:off x="251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1" name="Oval 630"/>
            <p:cNvSpPr/>
            <p:nvPr/>
          </p:nvSpPr>
          <p:spPr>
            <a:xfrm>
              <a:off x="259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2" name="Oval 631"/>
            <p:cNvSpPr/>
            <p:nvPr/>
          </p:nvSpPr>
          <p:spPr>
            <a:xfrm>
              <a:off x="266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3" name="Oval 632"/>
            <p:cNvSpPr/>
            <p:nvPr/>
          </p:nvSpPr>
          <p:spPr>
            <a:xfrm>
              <a:off x="274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4" name="Oval 633"/>
            <p:cNvSpPr/>
            <p:nvPr/>
          </p:nvSpPr>
          <p:spPr>
            <a:xfrm>
              <a:off x="282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5" name="Oval 634"/>
            <p:cNvSpPr/>
            <p:nvPr/>
          </p:nvSpPr>
          <p:spPr>
            <a:xfrm>
              <a:off x="290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6" name="Oval 635"/>
            <p:cNvSpPr/>
            <p:nvPr/>
          </p:nvSpPr>
          <p:spPr>
            <a:xfrm>
              <a:off x="297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7" name="Oval 636"/>
            <p:cNvSpPr/>
            <p:nvPr/>
          </p:nvSpPr>
          <p:spPr>
            <a:xfrm>
              <a:off x="305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8" name="Oval 637"/>
            <p:cNvSpPr/>
            <p:nvPr/>
          </p:nvSpPr>
          <p:spPr>
            <a:xfrm>
              <a:off x="308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9" name="Oval 638"/>
            <p:cNvSpPr/>
            <p:nvPr/>
          </p:nvSpPr>
          <p:spPr>
            <a:xfrm>
              <a:off x="205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0" name="Oval 639"/>
            <p:cNvSpPr/>
            <p:nvPr/>
          </p:nvSpPr>
          <p:spPr>
            <a:xfrm>
              <a:off x="213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1" name="Oval 640"/>
            <p:cNvSpPr/>
            <p:nvPr/>
          </p:nvSpPr>
          <p:spPr>
            <a:xfrm>
              <a:off x="221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2" name="Oval 641"/>
            <p:cNvSpPr/>
            <p:nvPr/>
          </p:nvSpPr>
          <p:spPr>
            <a:xfrm>
              <a:off x="229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3" name="Oval 642"/>
            <p:cNvSpPr/>
            <p:nvPr/>
          </p:nvSpPr>
          <p:spPr>
            <a:xfrm>
              <a:off x="236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4" name="Oval 643"/>
            <p:cNvSpPr/>
            <p:nvPr/>
          </p:nvSpPr>
          <p:spPr>
            <a:xfrm>
              <a:off x="244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5" name="Oval 644"/>
            <p:cNvSpPr/>
            <p:nvPr/>
          </p:nvSpPr>
          <p:spPr>
            <a:xfrm>
              <a:off x="251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6" name="Oval 645"/>
            <p:cNvSpPr/>
            <p:nvPr/>
          </p:nvSpPr>
          <p:spPr>
            <a:xfrm>
              <a:off x="259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7" name="Oval 646"/>
            <p:cNvSpPr/>
            <p:nvPr/>
          </p:nvSpPr>
          <p:spPr>
            <a:xfrm>
              <a:off x="266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8" name="Oval 647"/>
            <p:cNvSpPr/>
            <p:nvPr/>
          </p:nvSpPr>
          <p:spPr>
            <a:xfrm>
              <a:off x="274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9" name="Oval 648"/>
            <p:cNvSpPr/>
            <p:nvPr/>
          </p:nvSpPr>
          <p:spPr>
            <a:xfrm>
              <a:off x="282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0" name="Oval 649"/>
            <p:cNvSpPr/>
            <p:nvPr/>
          </p:nvSpPr>
          <p:spPr>
            <a:xfrm>
              <a:off x="290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1" name="Oval 650"/>
            <p:cNvSpPr/>
            <p:nvPr/>
          </p:nvSpPr>
          <p:spPr>
            <a:xfrm>
              <a:off x="297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2" name="Oval 651"/>
            <p:cNvSpPr/>
            <p:nvPr/>
          </p:nvSpPr>
          <p:spPr>
            <a:xfrm>
              <a:off x="305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3" name="Oval 652"/>
            <p:cNvSpPr/>
            <p:nvPr/>
          </p:nvSpPr>
          <p:spPr>
            <a:xfrm>
              <a:off x="312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4" name="Oval 653"/>
            <p:cNvSpPr/>
            <p:nvPr/>
          </p:nvSpPr>
          <p:spPr>
            <a:xfrm>
              <a:off x="320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5" name="Oval 654"/>
            <p:cNvSpPr/>
            <p:nvPr/>
          </p:nvSpPr>
          <p:spPr>
            <a:xfrm>
              <a:off x="323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6" name="Oval 655"/>
            <p:cNvSpPr/>
            <p:nvPr/>
          </p:nvSpPr>
          <p:spPr>
            <a:xfrm>
              <a:off x="2210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7" name="Oval 656"/>
            <p:cNvSpPr/>
            <p:nvPr/>
          </p:nvSpPr>
          <p:spPr>
            <a:xfrm>
              <a:off x="2291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8" name="Oval 657"/>
            <p:cNvSpPr/>
            <p:nvPr/>
          </p:nvSpPr>
          <p:spPr>
            <a:xfrm>
              <a:off x="2362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9" name="Oval 658"/>
            <p:cNvSpPr/>
            <p:nvPr/>
          </p:nvSpPr>
          <p:spPr>
            <a:xfrm>
              <a:off x="2443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0" name="Oval 659"/>
            <p:cNvSpPr/>
            <p:nvPr/>
          </p:nvSpPr>
          <p:spPr>
            <a:xfrm>
              <a:off x="2515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1" name="Oval 660"/>
            <p:cNvSpPr/>
            <p:nvPr/>
          </p:nvSpPr>
          <p:spPr>
            <a:xfrm>
              <a:off x="2596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2" name="Oval 661"/>
            <p:cNvSpPr/>
            <p:nvPr/>
          </p:nvSpPr>
          <p:spPr>
            <a:xfrm>
              <a:off x="2667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3" name="Oval 662"/>
            <p:cNvSpPr/>
            <p:nvPr/>
          </p:nvSpPr>
          <p:spPr>
            <a:xfrm>
              <a:off x="2748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4" name="Oval 663"/>
            <p:cNvSpPr/>
            <p:nvPr/>
          </p:nvSpPr>
          <p:spPr>
            <a:xfrm>
              <a:off x="2820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5" name="Oval 664"/>
            <p:cNvSpPr/>
            <p:nvPr/>
          </p:nvSpPr>
          <p:spPr>
            <a:xfrm>
              <a:off x="2901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6" name="Oval 665"/>
            <p:cNvSpPr/>
            <p:nvPr/>
          </p:nvSpPr>
          <p:spPr>
            <a:xfrm>
              <a:off x="2972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7" name="Oval 666"/>
            <p:cNvSpPr/>
            <p:nvPr/>
          </p:nvSpPr>
          <p:spPr>
            <a:xfrm>
              <a:off x="3053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8" name="Oval 667"/>
            <p:cNvSpPr/>
            <p:nvPr/>
          </p:nvSpPr>
          <p:spPr>
            <a:xfrm>
              <a:off x="3124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9" name="Oval 668"/>
            <p:cNvSpPr/>
            <p:nvPr/>
          </p:nvSpPr>
          <p:spPr>
            <a:xfrm>
              <a:off x="3205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0" name="Oval 669"/>
            <p:cNvSpPr/>
            <p:nvPr/>
          </p:nvSpPr>
          <p:spPr>
            <a:xfrm>
              <a:off x="3277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1" name="Oval 670"/>
            <p:cNvSpPr/>
            <p:nvPr/>
          </p:nvSpPr>
          <p:spPr>
            <a:xfrm>
              <a:off x="3358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2" name="Oval 671"/>
            <p:cNvSpPr/>
            <p:nvPr/>
          </p:nvSpPr>
          <p:spPr>
            <a:xfrm>
              <a:off x="3388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3" name="Oval 672"/>
            <p:cNvSpPr/>
            <p:nvPr/>
          </p:nvSpPr>
          <p:spPr>
            <a:xfrm>
              <a:off x="2362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4" name="Oval 673"/>
            <p:cNvSpPr/>
            <p:nvPr/>
          </p:nvSpPr>
          <p:spPr>
            <a:xfrm>
              <a:off x="2443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5" name="Oval 674"/>
            <p:cNvSpPr/>
            <p:nvPr/>
          </p:nvSpPr>
          <p:spPr>
            <a:xfrm>
              <a:off x="2515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6" name="Oval 675"/>
            <p:cNvSpPr/>
            <p:nvPr/>
          </p:nvSpPr>
          <p:spPr>
            <a:xfrm>
              <a:off x="2596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7" name="Oval 676"/>
            <p:cNvSpPr/>
            <p:nvPr/>
          </p:nvSpPr>
          <p:spPr>
            <a:xfrm>
              <a:off x="2667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8" name="Oval 677"/>
            <p:cNvSpPr/>
            <p:nvPr/>
          </p:nvSpPr>
          <p:spPr>
            <a:xfrm>
              <a:off x="2748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9" name="Oval 678"/>
            <p:cNvSpPr/>
            <p:nvPr/>
          </p:nvSpPr>
          <p:spPr>
            <a:xfrm>
              <a:off x="2820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0" name="Oval 679"/>
            <p:cNvSpPr/>
            <p:nvPr/>
          </p:nvSpPr>
          <p:spPr>
            <a:xfrm>
              <a:off x="2901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1" name="Oval 680"/>
            <p:cNvSpPr/>
            <p:nvPr/>
          </p:nvSpPr>
          <p:spPr>
            <a:xfrm>
              <a:off x="2972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2" name="Oval 681"/>
            <p:cNvSpPr/>
            <p:nvPr/>
          </p:nvSpPr>
          <p:spPr>
            <a:xfrm>
              <a:off x="3053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3" name="Oval 682"/>
            <p:cNvSpPr/>
            <p:nvPr/>
          </p:nvSpPr>
          <p:spPr>
            <a:xfrm>
              <a:off x="3124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4" name="Oval 683"/>
            <p:cNvSpPr/>
            <p:nvPr/>
          </p:nvSpPr>
          <p:spPr>
            <a:xfrm>
              <a:off x="3205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5" name="Oval 684"/>
            <p:cNvSpPr/>
            <p:nvPr/>
          </p:nvSpPr>
          <p:spPr>
            <a:xfrm>
              <a:off x="3277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6" name="Oval 685"/>
            <p:cNvSpPr/>
            <p:nvPr/>
          </p:nvSpPr>
          <p:spPr>
            <a:xfrm>
              <a:off x="3358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7" name="Oval 686"/>
            <p:cNvSpPr/>
            <p:nvPr/>
          </p:nvSpPr>
          <p:spPr>
            <a:xfrm>
              <a:off x="3429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8" name="Oval 687"/>
            <p:cNvSpPr/>
            <p:nvPr/>
          </p:nvSpPr>
          <p:spPr>
            <a:xfrm>
              <a:off x="3510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9" name="Oval 688"/>
            <p:cNvSpPr/>
            <p:nvPr/>
          </p:nvSpPr>
          <p:spPr>
            <a:xfrm>
              <a:off x="3541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0" name="Oval 689"/>
            <p:cNvSpPr/>
            <p:nvPr/>
          </p:nvSpPr>
          <p:spPr>
            <a:xfrm>
              <a:off x="2515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1" name="Oval 690"/>
            <p:cNvSpPr/>
            <p:nvPr/>
          </p:nvSpPr>
          <p:spPr>
            <a:xfrm>
              <a:off x="2596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2" name="Oval 691"/>
            <p:cNvSpPr/>
            <p:nvPr/>
          </p:nvSpPr>
          <p:spPr>
            <a:xfrm>
              <a:off x="2667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3" name="Oval 692"/>
            <p:cNvSpPr/>
            <p:nvPr/>
          </p:nvSpPr>
          <p:spPr>
            <a:xfrm>
              <a:off x="2748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4" name="Oval 693"/>
            <p:cNvSpPr/>
            <p:nvPr/>
          </p:nvSpPr>
          <p:spPr>
            <a:xfrm>
              <a:off x="2820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5" name="Oval 694"/>
            <p:cNvSpPr/>
            <p:nvPr/>
          </p:nvSpPr>
          <p:spPr>
            <a:xfrm>
              <a:off x="2901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6" name="Oval 695"/>
            <p:cNvSpPr/>
            <p:nvPr/>
          </p:nvSpPr>
          <p:spPr>
            <a:xfrm>
              <a:off x="2972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7" name="Oval 696"/>
            <p:cNvSpPr/>
            <p:nvPr/>
          </p:nvSpPr>
          <p:spPr>
            <a:xfrm>
              <a:off x="3053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8" name="Oval 697"/>
            <p:cNvSpPr/>
            <p:nvPr/>
          </p:nvSpPr>
          <p:spPr>
            <a:xfrm>
              <a:off x="3124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9" name="Oval 698"/>
            <p:cNvSpPr/>
            <p:nvPr/>
          </p:nvSpPr>
          <p:spPr>
            <a:xfrm>
              <a:off x="3205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0" name="Oval 699"/>
            <p:cNvSpPr/>
            <p:nvPr/>
          </p:nvSpPr>
          <p:spPr>
            <a:xfrm>
              <a:off x="3277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1" name="Oval 700"/>
            <p:cNvSpPr/>
            <p:nvPr/>
          </p:nvSpPr>
          <p:spPr>
            <a:xfrm>
              <a:off x="3358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2" name="Oval 701"/>
            <p:cNvSpPr/>
            <p:nvPr/>
          </p:nvSpPr>
          <p:spPr>
            <a:xfrm>
              <a:off x="3429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3" name="Oval 702"/>
            <p:cNvSpPr/>
            <p:nvPr/>
          </p:nvSpPr>
          <p:spPr>
            <a:xfrm>
              <a:off x="3510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4" name="Oval 703"/>
            <p:cNvSpPr/>
            <p:nvPr/>
          </p:nvSpPr>
          <p:spPr>
            <a:xfrm>
              <a:off x="3582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5" name="Oval 704"/>
            <p:cNvSpPr/>
            <p:nvPr/>
          </p:nvSpPr>
          <p:spPr>
            <a:xfrm>
              <a:off x="3663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6" name="Oval 705"/>
            <p:cNvSpPr/>
            <p:nvPr/>
          </p:nvSpPr>
          <p:spPr>
            <a:xfrm>
              <a:off x="3693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7" name="Oval 706"/>
            <p:cNvSpPr/>
            <p:nvPr/>
          </p:nvSpPr>
          <p:spPr>
            <a:xfrm>
              <a:off x="2667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8" name="Oval 707"/>
            <p:cNvSpPr/>
            <p:nvPr/>
          </p:nvSpPr>
          <p:spPr>
            <a:xfrm>
              <a:off x="2748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9" name="Oval 708"/>
            <p:cNvSpPr/>
            <p:nvPr/>
          </p:nvSpPr>
          <p:spPr>
            <a:xfrm>
              <a:off x="2820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0" name="Oval 709"/>
            <p:cNvSpPr/>
            <p:nvPr/>
          </p:nvSpPr>
          <p:spPr>
            <a:xfrm>
              <a:off x="2901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1" name="Oval 710"/>
            <p:cNvSpPr/>
            <p:nvPr/>
          </p:nvSpPr>
          <p:spPr>
            <a:xfrm>
              <a:off x="2972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2" name="Oval 711"/>
            <p:cNvSpPr/>
            <p:nvPr/>
          </p:nvSpPr>
          <p:spPr>
            <a:xfrm>
              <a:off x="3053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3" name="Oval 712"/>
            <p:cNvSpPr/>
            <p:nvPr/>
          </p:nvSpPr>
          <p:spPr>
            <a:xfrm>
              <a:off x="3124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4" name="Oval 713"/>
            <p:cNvSpPr/>
            <p:nvPr/>
          </p:nvSpPr>
          <p:spPr>
            <a:xfrm>
              <a:off x="3205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5" name="Oval 714"/>
            <p:cNvSpPr/>
            <p:nvPr/>
          </p:nvSpPr>
          <p:spPr>
            <a:xfrm>
              <a:off x="3277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6" name="Oval 715"/>
            <p:cNvSpPr/>
            <p:nvPr/>
          </p:nvSpPr>
          <p:spPr>
            <a:xfrm>
              <a:off x="3358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7" name="Oval 716"/>
            <p:cNvSpPr/>
            <p:nvPr/>
          </p:nvSpPr>
          <p:spPr>
            <a:xfrm>
              <a:off x="3429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8" name="Oval 717"/>
            <p:cNvSpPr/>
            <p:nvPr/>
          </p:nvSpPr>
          <p:spPr>
            <a:xfrm>
              <a:off x="3510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9" name="Oval 718"/>
            <p:cNvSpPr/>
            <p:nvPr/>
          </p:nvSpPr>
          <p:spPr>
            <a:xfrm>
              <a:off x="3582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0" name="Oval 719"/>
            <p:cNvSpPr/>
            <p:nvPr/>
          </p:nvSpPr>
          <p:spPr>
            <a:xfrm>
              <a:off x="3663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1" name="Oval 720"/>
            <p:cNvSpPr/>
            <p:nvPr/>
          </p:nvSpPr>
          <p:spPr>
            <a:xfrm>
              <a:off x="3734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2" name="Oval 721"/>
            <p:cNvSpPr/>
            <p:nvPr/>
          </p:nvSpPr>
          <p:spPr>
            <a:xfrm>
              <a:off x="3815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3" name="Oval 722"/>
            <p:cNvSpPr/>
            <p:nvPr/>
          </p:nvSpPr>
          <p:spPr>
            <a:xfrm>
              <a:off x="3846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4" name="Oval 723"/>
            <p:cNvSpPr/>
            <p:nvPr/>
          </p:nvSpPr>
          <p:spPr>
            <a:xfrm>
              <a:off x="2820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5" name="Oval 724"/>
            <p:cNvSpPr/>
            <p:nvPr/>
          </p:nvSpPr>
          <p:spPr>
            <a:xfrm>
              <a:off x="2901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6" name="Oval 725"/>
            <p:cNvSpPr/>
            <p:nvPr/>
          </p:nvSpPr>
          <p:spPr>
            <a:xfrm>
              <a:off x="2972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7" name="Oval 726"/>
            <p:cNvSpPr/>
            <p:nvPr/>
          </p:nvSpPr>
          <p:spPr>
            <a:xfrm>
              <a:off x="3053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8" name="Oval 727"/>
            <p:cNvSpPr/>
            <p:nvPr/>
          </p:nvSpPr>
          <p:spPr>
            <a:xfrm>
              <a:off x="3124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9" name="Oval 728"/>
            <p:cNvSpPr/>
            <p:nvPr/>
          </p:nvSpPr>
          <p:spPr>
            <a:xfrm>
              <a:off x="3205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0" name="Oval 729"/>
            <p:cNvSpPr/>
            <p:nvPr/>
          </p:nvSpPr>
          <p:spPr>
            <a:xfrm>
              <a:off x="3277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1" name="Oval 730"/>
            <p:cNvSpPr/>
            <p:nvPr/>
          </p:nvSpPr>
          <p:spPr>
            <a:xfrm>
              <a:off x="3358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2" name="Oval 731"/>
            <p:cNvSpPr/>
            <p:nvPr/>
          </p:nvSpPr>
          <p:spPr>
            <a:xfrm>
              <a:off x="3429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3" name="Oval 732"/>
            <p:cNvSpPr/>
            <p:nvPr/>
          </p:nvSpPr>
          <p:spPr>
            <a:xfrm>
              <a:off x="3510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4" name="Oval 733"/>
            <p:cNvSpPr/>
            <p:nvPr/>
          </p:nvSpPr>
          <p:spPr>
            <a:xfrm>
              <a:off x="3582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5" name="Oval 734"/>
            <p:cNvSpPr/>
            <p:nvPr/>
          </p:nvSpPr>
          <p:spPr>
            <a:xfrm>
              <a:off x="3663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6" name="Oval 735"/>
            <p:cNvSpPr/>
            <p:nvPr/>
          </p:nvSpPr>
          <p:spPr>
            <a:xfrm>
              <a:off x="3734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7" name="Oval 736"/>
            <p:cNvSpPr/>
            <p:nvPr/>
          </p:nvSpPr>
          <p:spPr>
            <a:xfrm>
              <a:off x="3815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8" name="Oval 737"/>
            <p:cNvSpPr/>
            <p:nvPr/>
          </p:nvSpPr>
          <p:spPr>
            <a:xfrm>
              <a:off x="3886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9" name="Oval 738"/>
            <p:cNvSpPr/>
            <p:nvPr/>
          </p:nvSpPr>
          <p:spPr>
            <a:xfrm>
              <a:off x="3967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0" name="Oval 739"/>
            <p:cNvSpPr/>
            <p:nvPr/>
          </p:nvSpPr>
          <p:spPr>
            <a:xfrm>
              <a:off x="3998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1" name="Oval 740"/>
            <p:cNvSpPr/>
            <p:nvPr/>
          </p:nvSpPr>
          <p:spPr>
            <a:xfrm>
              <a:off x="2972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2" name="Oval 741"/>
            <p:cNvSpPr/>
            <p:nvPr/>
          </p:nvSpPr>
          <p:spPr>
            <a:xfrm>
              <a:off x="3053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3" name="Oval 742"/>
            <p:cNvSpPr/>
            <p:nvPr/>
          </p:nvSpPr>
          <p:spPr>
            <a:xfrm>
              <a:off x="3124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4" name="Oval 743"/>
            <p:cNvSpPr/>
            <p:nvPr/>
          </p:nvSpPr>
          <p:spPr>
            <a:xfrm>
              <a:off x="3205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5" name="Oval 744"/>
            <p:cNvSpPr/>
            <p:nvPr/>
          </p:nvSpPr>
          <p:spPr>
            <a:xfrm>
              <a:off x="3277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6" name="Oval 745"/>
            <p:cNvSpPr/>
            <p:nvPr/>
          </p:nvSpPr>
          <p:spPr>
            <a:xfrm>
              <a:off x="3358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7" name="Oval 746"/>
            <p:cNvSpPr/>
            <p:nvPr/>
          </p:nvSpPr>
          <p:spPr>
            <a:xfrm>
              <a:off x="3429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8" name="Oval 747"/>
            <p:cNvSpPr/>
            <p:nvPr/>
          </p:nvSpPr>
          <p:spPr>
            <a:xfrm>
              <a:off x="3510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9" name="Oval 748"/>
            <p:cNvSpPr/>
            <p:nvPr/>
          </p:nvSpPr>
          <p:spPr>
            <a:xfrm>
              <a:off x="3582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0" name="Oval 749"/>
            <p:cNvSpPr/>
            <p:nvPr/>
          </p:nvSpPr>
          <p:spPr>
            <a:xfrm>
              <a:off x="3663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1" name="Oval 750"/>
            <p:cNvSpPr/>
            <p:nvPr/>
          </p:nvSpPr>
          <p:spPr>
            <a:xfrm>
              <a:off x="3734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2" name="Oval 751"/>
            <p:cNvSpPr/>
            <p:nvPr/>
          </p:nvSpPr>
          <p:spPr>
            <a:xfrm>
              <a:off x="3815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3" name="Oval 752"/>
            <p:cNvSpPr/>
            <p:nvPr/>
          </p:nvSpPr>
          <p:spPr>
            <a:xfrm>
              <a:off x="3886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4" name="Oval 753"/>
            <p:cNvSpPr/>
            <p:nvPr/>
          </p:nvSpPr>
          <p:spPr>
            <a:xfrm>
              <a:off x="3967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5" name="Oval 754"/>
            <p:cNvSpPr/>
            <p:nvPr/>
          </p:nvSpPr>
          <p:spPr>
            <a:xfrm>
              <a:off x="4039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6" name="Oval 755"/>
            <p:cNvSpPr/>
            <p:nvPr/>
          </p:nvSpPr>
          <p:spPr>
            <a:xfrm>
              <a:off x="4120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7" name="Oval 756"/>
            <p:cNvSpPr/>
            <p:nvPr/>
          </p:nvSpPr>
          <p:spPr>
            <a:xfrm>
              <a:off x="4150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8" name="Oval 757"/>
            <p:cNvSpPr/>
            <p:nvPr/>
          </p:nvSpPr>
          <p:spPr>
            <a:xfrm>
              <a:off x="3124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9" name="Oval 758"/>
            <p:cNvSpPr/>
            <p:nvPr/>
          </p:nvSpPr>
          <p:spPr>
            <a:xfrm>
              <a:off x="3205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0" name="Oval 759"/>
            <p:cNvSpPr/>
            <p:nvPr/>
          </p:nvSpPr>
          <p:spPr>
            <a:xfrm>
              <a:off x="3277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1" name="Oval 760"/>
            <p:cNvSpPr/>
            <p:nvPr/>
          </p:nvSpPr>
          <p:spPr>
            <a:xfrm>
              <a:off x="3358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2" name="Oval 761"/>
            <p:cNvSpPr/>
            <p:nvPr/>
          </p:nvSpPr>
          <p:spPr>
            <a:xfrm>
              <a:off x="3429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3" name="Oval 762"/>
            <p:cNvSpPr/>
            <p:nvPr/>
          </p:nvSpPr>
          <p:spPr>
            <a:xfrm>
              <a:off x="3510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4" name="Oval 763"/>
            <p:cNvSpPr/>
            <p:nvPr/>
          </p:nvSpPr>
          <p:spPr>
            <a:xfrm>
              <a:off x="3582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5" name="Oval 764"/>
            <p:cNvSpPr/>
            <p:nvPr/>
          </p:nvSpPr>
          <p:spPr>
            <a:xfrm>
              <a:off x="3663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6" name="Oval 765"/>
            <p:cNvSpPr/>
            <p:nvPr/>
          </p:nvSpPr>
          <p:spPr>
            <a:xfrm>
              <a:off x="3734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7" name="Oval 766"/>
            <p:cNvSpPr/>
            <p:nvPr/>
          </p:nvSpPr>
          <p:spPr>
            <a:xfrm>
              <a:off x="3815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8" name="Oval 767"/>
            <p:cNvSpPr/>
            <p:nvPr/>
          </p:nvSpPr>
          <p:spPr>
            <a:xfrm>
              <a:off x="3886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9" name="Oval 768"/>
            <p:cNvSpPr/>
            <p:nvPr/>
          </p:nvSpPr>
          <p:spPr>
            <a:xfrm>
              <a:off x="3967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0" name="Oval 769"/>
            <p:cNvSpPr/>
            <p:nvPr/>
          </p:nvSpPr>
          <p:spPr>
            <a:xfrm>
              <a:off x="4039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1" name="Oval 770"/>
            <p:cNvSpPr/>
            <p:nvPr/>
          </p:nvSpPr>
          <p:spPr>
            <a:xfrm>
              <a:off x="4120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2" name="Oval 771"/>
            <p:cNvSpPr/>
            <p:nvPr/>
          </p:nvSpPr>
          <p:spPr>
            <a:xfrm>
              <a:off x="4191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3" name="Oval 772"/>
            <p:cNvSpPr/>
            <p:nvPr/>
          </p:nvSpPr>
          <p:spPr>
            <a:xfrm>
              <a:off x="4272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4" name="Oval 773"/>
            <p:cNvSpPr/>
            <p:nvPr/>
          </p:nvSpPr>
          <p:spPr>
            <a:xfrm>
              <a:off x="4303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5" name="Oval 774"/>
            <p:cNvSpPr/>
            <p:nvPr/>
          </p:nvSpPr>
          <p:spPr>
            <a:xfrm>
              <a:off x="3277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6" name="Oval 775"/>
            <p:cNvSpPr/>
            <p:nvPr/>
          </p:nvSpPr>
          <p:spPr>
            <a:xfrm>
              <a:off x="3358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7" name="Oval 776"/>
            <p:cNvSpPr/>
            <p:nvPr/>
          </p:nvSpPr>
          <p:spPr>
            <a:xfrm>
              <a:off x="3429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8" name="Oval 777"/>
            <p:cNvSpPr/>
            <p:nvPr/>
          </p:nvSpPr>
          <p:spPr>
            <a:xfrm>
              <a:off x="3510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9" name="Oval 778"/>
            <p:cNvSpPr/>
            <p:nvPr/>
          </p:nvSpPr>
          <p:spPr>
            <a:xfrm>
              <a:off x="3582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0" name="Oval 779"/>
            <p:cNvSpPr/>
            <p:nvPr/>
          </p:nvSpPr>
          <p:spPr>
            <a:xfrm>
              <a:off x="3663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1" name="Oval 780"/>
            <p:cNvSpPr/>
            <p:nvPr/>
          </p:nvSpPr>
          <p:spPr>
            <a:xfrm>
              <a:off x="3734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2" name="Oval 781"/>
            <p:cNvSpPr/>
            <p:nvPr/>
          </p:nvSpPr>
          <p:spPr>
            <a:xfrm>
              <a:off x="3815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3" name="Oval 782"/>
            <p:cNvSpPr/>
            <p:nvPr/>
          </p:nvSpPr>
          <p:spPr>
            <a:xfrm>
              <a:off x="3886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4" name="Oval 783"/>
            <p:cNvSpPr/>
            <p:nvPr/>
          </p:nvSpPr>
          <p:spPr>
            <a:xfrm>
              <a:off x="3967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5" name="Oval 784"/>
            <p:cNvSpPr/>
            <p:nvPr/>
          </p:nvSpPr>
          <p:spPr>
            <a:xfrm>
              <a:off x="4039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6" name="Oval 785"/>
            <p:cNvSpPr/>
            <p:nvPr/>
          </p:nvSpPr>
          <p:spPr>
            <a:xfrm>
              <a:off x="4120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7" name="Oval 786"/>
            <p:cNvSpPr/>
            <p:nvPr/>
          </p:nvSpPr>
          <p:spPr>
            <a:xfrm>
              <a:off x="4191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8" name="Oval 787"/>
            <p:cNvSpPr/>
            <p:nvPr/>
          </p:nvSpPr>
          <p:spPr>
            <a:xfrm>
              <a:off x="4272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9" name="Oval 788"/>
            <p:cNvSpPr/>
            <p:nvPr/>
          </p:nvSpPr>
          <p:spPr>
            <a:xfrm>
              <a:off x="4344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0" name="Oval 789"/>
            <p:cNvSpPr/>
            <p:nvPr/>
          </p:nvSpPr>
          <p:spPr>
            <a:xfrm>
              <a:off x="4425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1" name="Oval 790"/>
            <p:cNvSpPr/>
            <p:nvPr/>
          </p:nvSpPr>
          <p:spPr>
            <a:xfrm>
              <a:off x="4455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2" name="Oval 791"/>
            <p:cNvSpPr/>
            <p:nvPr/>
          </p:nvSpPr>
          <p:spPr>
            <a:xfrm>
              <a:off x="3429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3" name="Oval 792"/>
            <p:cNvSpPr/>
            <p:nvPr/>
          </p:nvSpPr>
          <p:spPr>
            <a:xfrm>
              <a:off x="3510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4" name="Oval 793"/>
            <p:cNvSpPr/>
            <p:nvPr/>
          </p:nvSpPr>
          <p:spPr>
            <a:xfrm>
              <a:off x="3582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5" name="Oval 794"/>
            <p:cNvSpPr/>
            <p:nvPr/>
          </p:nvSpPr>
          <p:spPr>
            <a:xfrm>
              <a:off x="3663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6" name="Oval 795"/>
            <p:cNvSpPr/>
            <p:nvPr/>
          </p:nvSpPr>
          <p:spPr>
            <a:xfrm>
              <a:off x="3734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7" name="Oval 796"/>
            <p:cNvSpPr/>
            <p:nvPr/>
          </p:nvSpPr>
          <p:spPr>
            <a:xfrm>
              <a:off x="3815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8" name="Oval 797"/>
            <p:cNvSpPr/>
            <p:nvPr/>
          </p:nvSpPr>
          <p:spPr>
            <a:xfrm>
              <a:off x="3886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9" name="Oval 798"/>
            <p:cNvSpPr/>
            <p:nvPr/>
          </p:nvSpPr>
          <p:spPr>
            <a:xfrm>
              <a:off x="3967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0" name="Oval 799"/>
            <p:cNvSpPr/>
            <p:nvPr/>
          </p:nvSpPr>
          <p:spPr>
            <a:xfrm>
              <a:off x="4039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1" name="Oval 800"/>
            <p:cNvSpPr/>
            <p:nvPr/>
          </p:nvSpPr>
          <p:spPr>
            <a:xfrm>
              <a:off x="4120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2" name="Oval 801"/>
            <p:cNvSpPr/>
            <p:nvPr/>
          </p:nvSpPr>
          <p:spPr>
            <a:xfrm>
              <a:off x="4191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3" name="Oval 802"/>
            <p:cNvSpPr/>
            <p:nvPr/>
          </p:nvSpPr>
          <p:spPr>
            <a:xfrm>
              <a:off x="4272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4" name="Oval 803"/>
            <p:cNvSpPr/>
            <p:nvPr/>
          </p:nvSpPr>
          <p:spPr>
            <a:xfrm>
              <a:off x="4344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5" name="Oval 804"/>
            <p:cNvSpPr/>
            <p:nvPr/>
          </p:nvSpPr>
          <p:spPr>
            <a:xfrm>
              <a:off x="4425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6" name="Oval 805"/>
            <p:cNvSpPr/>
            <p:nvPr/>
          </p:nvSpPr>
          <p:spPr>
            <a:xfrm>
              <a:off x="4496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7" name="Oval 806"/>
            <p:cNvSpPr/>
            <p:nvPr/>
          </p:nvSpPr>
          <p:spPr>
            <a:xfrm>
              <a:off x="4577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8" name="Oval 807"/>
            <p:cNvSpPr/>
            <p:nvPr/>
          </p:nvSpPr>
          <p:spPr>
            <a:xfrm>
              <a:off x="4608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9" name="Oval 808"/>
            <p:cNvSpPr/>
            <p:nvPr/>
          </p:nvSpPr>
          <p:spPr>
            <a:xfrm>
              <a:off x="3582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0" name="Oval 809"/>
            <p:cNvSpPr/>
            <p:nvPr/>
          </p:nvSpPr>
          <p:spPr>
            <a:xfrm>
              <a:off x="3663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1" name="Oval 810"/>
            <p:cNvSpPr/>
            <p:nvPr/>
          </p:nvSpPr>
          <p:spPr>
            <a:xfrm>
              <a:off x="3734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2" name="Oval 811"/>
            <p:cNvSpPr/>
            <p:nvPr/>
          </p:nvSpPr>
          <p:spPr>
            <a:xfrm>
              <a:off x="3815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3" name="Oval 812"/>
            <p:cNvSpPr/>
            <p:nvPr/>
          </p:nvSpPr>
          <p:spPr>
            <a:xfrm>
              <a:off x="3886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4" name="Oval 813"/>
            <p:cNvSpPr/>
            <p:nvPr/>
          </p:nvSpPr>
          <p:spPr>
            <a:xfrm>
              <a:off x="3967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5" name="Oval 814"/>
            <p:cNvSpPr/>
            <p:nvPr/>
          </p:nvSpPr>
          <p:spPr>
            <a:xfrm>
              <a:off x="4039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6" name="Oval 815"/>
            <p:cNvSpPr/>
            <p:nvPr/>
          </p:nvSpPr>
          <p:spPr>
            <a:xfrm>
              <a:off x="4120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7" name="Oval 816"/>
            <p:cNvSpPr/>
            <p:nvPr/>
          </p:nvSpPr>
          <p:spPr>
            <a:xfrm>
              <a:off x="4191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8" name="Oval 817"/>
            <p:cNvSpPr/>
            <p:nvPr/>
          </p:nvSpPr>
          <p:spPr>
            <a:xfrm>
              <a:off x="4272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9" name="Oval 818"/>
            <p:cNvSpPr/>
            <p:nvPr/>
          </p:nvSpPr>
          <p:spPr>
            <a:xfrm>
              <a:off x="4344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0" name="Oval 819"/>
            <p:cNvSpPr/>
            <p:nvPr/>
          </p:nvSpPr>
          <p:spPr>
            <a:xfrm>
              <a:off x="4425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1" name="Oval 820"/>
            <p:cNvSpPr/>
            <p:nvPr/>
          </p:nvSpPr>
          <p:spPr>
            <a:xfrm>
              <a:off x="4496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2" name="Oval 821"/>
            <p:cNvSpPr/>
            <p:nvPr/>
          </p:nvSpPr>
          <p:spPr>
            <a:xfrm>
              <a:off x="4577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3" name="Oval 822"/>
            <p:cNvSpPr/>
            <p:nvPr/>
          </p:nvSpPr>
          <p:spPr>
            <a:xfrm>
              <a:off x="4648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4" name="Oval 823"/>
            <p:cNvSpPr/>
            <p:nvPr/>
          </p:nvSpPr>
          <p:spPr>
            <a:xfrm>
              <a:off x="4729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5" name="Oval 824"/>
            <p:cNvSpPr/>
            <p:nvPr/>
          </p:nvSpPr>
          <p:spPr>
            <a:xfrm>
              <a:off x="4760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6" name="Oval 825"/>
            <p:cNvSpPr/>
            <p:nvPr/>
          </p:nvSpPr>
          <p:spPr>
            <a:xfrm>
              <a:off x="3734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7" name="Oval 826"/>
            <p:cNvSpPr/>
            <p:nvPr/>
          </p:nvSpPr>
          <p:spPr>
            <a:xfrm>
              <a:off x="3815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8" name="Oval 827"/>
            <p:cNvSpPr/>
            <p:nvPr/>
          </p:nvSpPr>
          <p:spPr>
            <a:xfrm>
              <a:off x="3886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9" name="Oval 828"/>
            <p:cNvSpPr/>
            <p:nvPr/>
          </p:nvSpPr>
          <p:spPr>
            <a:xfrm>
              <a:off x="3967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0" name="Oval 829"/>
            <p:cNvSpPr/>
            <p:nvPr/>
          </p:nvSpPr>
          <p:spPr>
            <a:xfrm>
              <a:off x="4039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1" name="Oval 830"/>
            <p:cNvSpPr/>
            <p:nvPr/>
          </p:nvSpPr>
          <p:spPr>
            <a:xfrm>
              <a:off x="4120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2" name="Oval 831"/>
            <p:cNvSpPr/>
            <p:nvPr/>
          </p:nvSpPr>
          <p:spPr>
            <a:xfrm>
              <a:off x="4191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3" name="Oval 832"/>
            <p:cNvSpPr/>
            <p:nvPr/>
          </p:nvSpPr>
          <p:spPr>
            <a:xfrm>
              <a:off x="4272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4" name="Oval 833"/>
            <p:cNvSpPr/>
            <p:nvPr/>
          </p:nvSpPr>
          <p:spPr>
            <a:xfrm>
              <a:off x="4344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5" name="Oval 834"/>
            <p:cNvSpPr/>
            <p:nvPr/>
          </p:nvSpPr>
          <p:spPr>
            <a:xfrm>
              <a:off x="4425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6" name="Oval 835"/>
            <p:cNvSpPr/>
            <p:nvPr/>
          </p:nvSpPr>
          <p:spPr>
            <a:xfrm>
              <a:off x="4496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7" name="Oval 836"/>
            <p:cNvSpPr/>
            <p:nvPr/>
          </p:nvSpPr>
          <p:spPr>
            <a:xfrm>
              <a:off x="4577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8" name="Oval 837"/>
            <p:cNvSpPr/>
            <p:nvPr/>
          </p:nvSpPr>
          <p:spPr>
            <a:xfrm>
              <a:off x="4648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9" name="Oval 838"/>
            <p:cNvSpPr/>
            <p:nvPr/>
          </p:nvSpPr>
          <p:spPr>
            <a:xfrm>
              <a:off x="4729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0" name="Oval 839"/>
            <p:cNvSpPr/>
            <p:nvPr/>
          </p:nvSpPr>
          <p:spPr>
            <a:xfrm>
              <a:off x="4801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1" name="Oval 840"/>
            <p:cNvSpPr/>
            <p:nvPr/>
          </p:nvSpPr>
          <p:spPr>
            <a:xfrm>
              <a:off x="4882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2" name="Oval 841"/>
            <p:cNvSpPr/>
            <p:nvPr/>
          </p:nvSpPr>
          <p:spPr>
            <a:xfrm>
              <a:off x="4912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3" name="Oval 842"/>
            <p:cNvSpPr/>
            <p:nvPr/>
          </p:nvSpPr>
          <p:spPr>
            <a:xfrm>
              <a:off x="3886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4" name="Oval 843"/>
            <p:cNvSpPr/>
            <p:nvPr/>
          </p:nvSpPr>
          <p:spPr>
            <a:xfrm>
              <a:off x="3967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5" name="Oval 844"/>
            <p:cNvSpPr/>
            <p:nvPr/>
          </p:nvSpPr>
          <p:spPr>
            <a:xfrm>
              <a:off x="4039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6" name="Oval 845"/>
            <p:cNvSpPr/>
            <p:nvPr/>
          </p:nvSpPr>
          <p:spPr>
            <a:xfrm>
              <a:off x="4120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7" name="Oval 846"/>
            <p:cNvSpPr/>
            <p:nvPr/>
          </p:nvSpPr>
          <p:spPr>
            <a:xfrm>
              <a:off x="4191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8" name="Oval 847"/>
            <p:cNvSpPr/>
            <p:nvPr/>
          </p:nvSpPr>
          <p:spPr>
            <a:xfrm>
              <a:off x="4272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9" name="Oval 848"/>
            <p:cNvSpPr/>
            <p:nvPr/>
          </p:nvSpPr>
          <p:spPr>
            <a:xfrm>
              <a:off x="4344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0" name="Oval 849"/>
            <p:cNvSpPr/>
            <p:nvPr/>
          </p:nvSpPr>
          <p:spPr>
            <a:xfrm>
              <a:off x="4425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1" name="Oval 850"/>
            <p:cNvSpPr/>
            <p:nvPr/>
          </p:nvSpPr>
          <p:spPr>
            <a:xfrm>
              <a:off x="4496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2" name="Oval 851"/>
            <p:cNvSpPr/>
            <p:nvPr/>
          </p:nvSpPr>
          <p:spPr>
            <a:xfrm>
              <a:off x="4577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3" name="Oval 852"/>
            <p:cNvSpPr/>
            <p:nvPr/>
          </p:nvSpPr>
          <p:spPr>
            <a:xfrm>
              <a:off x="4648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4" name="Oval 853"/>
            <p:cNvSpPr/>
            <p:nvPr/>
          </p:nvSpPr>
          <p:spPr>
            <a:xfrm>
              <a:off x="4729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5" name="Oval 854"/>
            <p:cNvSpPr/>
            <p:nvPr/>
          </p:nvSpPr>
          <p:spPr>
            <a:xfrm>
              <a:off x="4801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6" name="Oval 855"/>
            <p:cNvSpPr/>
            <p:nvPr/>
          </p:nvSpPr>
          <p:spPr>
            <a:xfrm>
              <a:off x="4882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7" name="Oval 856"/>
            <p:cNvSpPr/>
            <p:nvPr/>
          </p:nvSpPr>
          <p:spPr>
            <a:xfrm>
              <a:off x="4953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8" name="Oval 857"/>
            <p:cNvSpPr/>
            <p:nvPr/>
          </p:nvSpPr>
          <p:spPr>
            <a:xfrm>
              <a:off x="5034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9" name="Oval 858"/>
            <p:cNvSpPr/>
            <p:nvPr/>
          </p:nvSpPr>
          <p:spPr>
            <a:xfrm>
              <a:off x="5065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0" name="Oval 859"/>
            <p:cNvSpPr/>
            <p:nvPr/>
          </p:nvSpPr>
          <p:spPr>
            <a:xfrm>
              <a:off x="4039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1" name="Oval 860"/>
            <p:cNvSpPr/>
            <p:nvPr/>
          </p:nvSpPr>
          <p:spPr>
            <a:xfrm>
              <a:off x="4120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2" name="Oval 861"/>
            <p:cNvSpPr/>
            <p:nvPr/>
          </p:nvSpPr>
          <p:spPr>
            <a:xfrm>
              <a:off x="4191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3" name="Oval 862"/>
            <p:cNvSpPr/>
            <p:nvPr/>
          </p:nvSpPr>
          <p:spPr>
            <a:xfrm>
              <a:off x="4272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4" name="Oval 863"/>
            <p:cNvSpPr/>
            <p:nvPr/>
          </p:nvSpPr>
          <p:spPr>
            <a:xfrm>
              <a:off x="4344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5" name="Oval 864"/>
            <p:cNvSpPr/>
            <p:nvPr/>
          </p:nvSpPr>
          <p:spPr>
            <a:xfrm>
              <a:off x="4425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6" name="Oval 865"/>
            <p:cNvSpPr/>
            <p:nvPr/>
          </p:nvSpPr>
          <p:spPr>
            <a:xfrm>
              <a:off x="4496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7" name="Oval 866"/>
            <p:cNvSpPr/>
            <p:nvPr/>
          </p:nvSpPr>
          <p:spPr>
            <a:xfrm>
              <a:off x="4577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8" name="Oval 867"/>
            <p:cNvSpPr/>
            <p:nvPr/>
          </p:nvSpPr>
          <p:spPr>
            <a:xfrm>
              <a:off x="4648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9" name="Oval 868"/>
            <p:cNvSpPr/>
            <p:nvPr/>
          </p:nvSpPr>
          <p:spPr>
            <a:xfrm>
              <a:off x="4729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0" name="Oval 869"/>
            <p:cNvSpPr/>
            <p:nvPr/>
          </p:nvSpPr>
          <p:spPr>
            <a:xfrm>
              <a:off x="4801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1" name="Oval 870"/>
            <p:cNvSpPr/>
            <p:nvPr/>
          </p:nvSpPr>
          <p:spPr>
            <a:xfrm>
              <a:off x="4882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2" name="Oval 871"/>
            <p:cNvSpPr/>
            <p:nvPr/>
          </p:nvSpPr>
          <p:spPr>
            <a:xfrm>
              <a:off x="4953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3" name="Oval 872"/>
            <p:cNvSpPr/>
            <p:nvPr/>
          </p:nvSpPr>
          <p:spPr>
            <a:xfrm>
              <a:off x="5034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4" name="Oval 873"/>
            <p:cNvSpPr/>
            <p:nvPr/>
          </p:nvSpPr>
          <p:spPr>
            <a:xfrm>
              <a:off x="5106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5" name="Oval 874"/>
            <p:cNvSpPr/>
            <p:nvPr/>
          </p:nvSpPr>
          <p:spPr>
            <a:xfrm>
              <a:off x="5187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6" name="Oval 875"/>
            <p:cNvSpPr/>
            <p:nvPr/>
          </p:nvSpPr>
          <p:spPr>
            <a:xfrm>
              <a:off x="5217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7" name="Oval 876"/>
            <p:cNvSpPr/>
            <p:nvPr/>
          </p:nvSpPr>
          <p:spPr>
            <a:xfrm>
              <a:off x="4191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8" name="Oval 877"/>
            <p:cNvSpPr/>
            <p:nvPr/>
          </p:nvSpPr>
          <p:spPr>
            <a:xfrm>
              <a:off x="4272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9" name="Oval 878"/>
            <p:cNvSpPr/>
            <p:nvPr/>
          </p:nvSpPr>
          <p:spPr>
            <a:xfrm>
              <a:off x="4344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0" name="Oval 879"/>
            <p:cNvSpPr/>
            <p:nvPr/>
          </p:nvSpPr>
          <p:spPr>
            <a:xfrm>
              <a:off x="4425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1" name="Oval 880"/>
            <p:cNvSpPr/>
            <p:nvPr/>
          </p:nvSpPr>
          <p:spPr>
            <a:xfrm>
              <a:off x="4496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2" name="Oval 881"/>
            <p:cNvSpPr/>
            <p:nvPr/>
          </p:nvSpPr>
          <p:spPr>
            <a:xfrm>
              <a:off x="4577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3" name="Oval 882"/>
            <p:cNvSpPr/>
            <p:nvPr/>
          </p:nvSpPr>
          <p:spPr>
            <a:xfrm>
              <a:off x="4648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4" name="Oval 883"/>
            <p:cNvSpPr/>
            <p:nvPr/>
          </p:nvSpPr>
          <p:spPr>
            <a:xfrm>
              <a:off x="4729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5" name="Oval 884"/>
            <p:cNvSpPr/>
            <p:nvPr/>
          </p:nvSpPr>
          <p:spPr>
            <a:xfrm>
              <a:off x="4801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6" name="Oval 885"/>
            <p:cNvSpPr/>
            <p:nvPr/>
          </p:nvSpPr>
          <p:spPr>
            <a:xfrm>
              <a:off x="4882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7" name="Oval 886"/>
            <p:cNvSpPr/>
            <p:nvPr/>
          </p:nvSpPr>
          <p:spPr>
            <a:xfrm>
              <a:off x="4953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8" name="Oval 887"/>
            <p:cNvSpPr/>
            <p:nvPr/>
          </p:nvSpPr>
          <p:spPr>
            <a:xfrm>
              <a:off x="5034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9" name="Oval 888"/>
            <p:cNvSpPr/>
            <p:nvPr/>
          </p:nvSpPr>
          <p:spPr>
            <a:xfrm>
              <a:off x="5106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0" name="Oval 889"/>
            <p:cNvSpPr/>
            <p:nvPr/>
          </p:nvSpPr>
          <p:spPr>
            <a:xfrm>
              <a:off x="5187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1" name="Oval 890"/>
            <p:cNvSpPr/>
            <p:nvPr/>
          </p:nvSpPr>
          <p:spPr>
            <a:xfrm>
              <a:off x="5258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2" name="Oval 891"/>
            <p:cNvSpPr/>
            <p:nvPr/>
          </p:nvSpPr>
          <p:spPr>
            <a:xfrm>
              <a:off x="5339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3" name="Oval 892"/>
            <p:cNvSpPr/>
            <p:nvPr/>
          </p:nvSpPr>
          <p:spPr>
            <a:xfrm>
              <a:off x="5370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4" name="Oval 893"/>
            <p:cNvSpPr/>
            <p:nvPr/>
          </p:nvSpPr>
          <p:spPr>
            <a:xfrm>
              <a:off x="4344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5" name="Oval 894"/>
            <p:cNvSpPr/>
            <p:nvPr/>
          </p:nvSpPr>
          <p:spPr>
            <a:xfrm>
              <a:off x="4425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6" name="Oval 895"/>
            <p:cNvSpPr/>
            <p:nvPr/>
          </p:nvSpPr>
          <p:spPr>
            <a:xfrm>
              <a:off x="4496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7" name="Oval 896"/>
            <p:cNvSpPr/>
            <p:nvPr/>
          </p:nvSpPr>
          <p:spPr>
            <a:xfrm>
              <a:off x="4577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8" name="Oval 897"/>
            <p:cNvSpPr/>
            <p:nvPr/>
          </p:nvSpPr>
          <p:spPr>
            <a:xfrm>
              <a:off x="4648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9" name="Oval 898"/>
            <p:cNvSpPr/>
            <p:nvPr/>
          </p:nvSpPr>
          <p:spPr>
            <a:xfrm>
              <a:off x="4729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0" name="Oval 899"/>
            <p:cNvSpPr/>
            <p:nvPr/>
          </p:nvSpPr>
          <p:spPr>
            <a:xfrm>
              <a:off x="4801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1" name="Oval 900"/>
            <p:cNvSpPr/>
            <p:nvPr/>
          </p:nvSpPr>
          <p:spPr>
            <a:xfrm>
              <a:off x="4882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2" name="Oval 901"/>
            <p:cNvSpPr/>
            <p:nvPr/>
          </p:nvSpPr>
          <p:spPr>
            <a:xfrm>
              <a:off x="4953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3" name="Oval 902"/>
            <p:cNvSpPr/>
            <p:nvPr/>
          </p:nvSpPr>
          <p:spPr>
            <a:xfrm>
              <a:off x="5034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4" name="Oval 903"/>
            <p:cNvSpPr/>
            <p:nvPr/>
          </p:nvSpPr>
          <p:spPr>
            <a:xfrm>
              <a:off x="5106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5" name="Oval 904"/>
            <p:cNvSpPr/>
            <p:nvPr/>
          </p:nvSpPr>
          <p:spPr>
            <a:xfrm>
              <a:off x="5187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6" name="Oval 905"/>
            <p:cNvSpPr/>
            <p:nvPr/>
          </p:nvSpPr>
          <p:spPr>
            <a:xfrm>
              <a:off x="5258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7" name="Oval 906"/>
            <p:cNvSpPr/>
            <p:nvPr/>
          </p:nvSpPr>
          <p:spPr>
            <a:xfrm>
              <a:off x="5339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8" name="Oval 907"/>
            <p:cNvSpPr/>
            <p:nvPr/>
          </p:nvSpPr>
          <p:spPr>
            <a:xfrm>
              <a:off x="5410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9" name="Oval 908"/>
            <p:cNvSpPr/>
            <p:nvPr/>
          </p:nvSpPr>
          <p:spPr>
            <a:xfrm>
              <a:off x="5491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0" name="Oval 909"/>
            <p:cNvSpPr/>
            <p:nvPr/>
          </p:nvSpPr>
          <p:spPr>
            <a:xfrm>
              <a:off x="5522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1" name="Oval 910"/>
            <p:cNvSpPr/>
            <p:nvPr/>
          </p:nvSpPr>
          <p:spPr>
            <a:xfrm>
              <a:off x="4496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2" name="Oval 911"/>
            <p:cNvSpPr/>
            <p:nvPr/>
          </p:nvSpPr>
          <p:spPr>
            <a:xfrm>
              <a:off x="4577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3" name="Oval 912"/>
            <p:cNvSpPr/>
            <p:nvPr/>
          </p:nvSpPr>
          <p:spPr>
            <a:xfrm>
              <a:off x="4648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4" name="Oval 913"/>
            <p:cNvSpPr/>
            <p:nvPr/>
          </p:nvSpPr>
          <p:spPr>
            <a:xfrm>
              <a:off x="4729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5" name="Oval 914"/>
            <p:cNvSpPr/>
            <p:nvPr/>
          </p:nvSpPr>
          <p:spPr>
            <a:xfrm>
              <a:off x="4801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6" name="Oval 915"/>
            <p:cNvSpPr/>
            <p:nvPr/>
          </p:nvSpPr>
          <p:spPr>
            <a:xfrm>
              <a:off x="4882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7" name="Oval 916"/>
            <p:cNvSpPr/>
            <p:nvPr/>
          </p:nvSpPr>
          <p:spPr>
            <a:xfrm>
              <a:off x="4953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8" name="Oval 917"/>
            <p:cNvSpPr/>
            <p:nvPr/>
          </p:nvSpPr>
          <p:spPr>
            <a:xfrm>
              <a:off x="5034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9" name="Oval 918"/>
            <p:cNvSpPr/>
            <p:nvPr/>
          </p:nvSpPr>
          <p:spPr>
            <a:xfrm>
              <a:off x="5106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0" name="Oval 919"/>
            <p:cNvSpPr/>
            <p:nvPr/>
          </p:nvSpPr>
          <p:spPr>
            <a:xfrm>
              <a:off x="5187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1" name="Oval 920"/>
            <p:cNvSpPr/>
            <p:nvPr/>
          </p:nvSpPr>
          <p:spPr>
            <a:xfrm>
              <a:off x="5258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2" name="Oval 921"/>
            <p:cNvSpPr/>
            <p:nvPr/>
          </p:nvSpPr>
          <p:spPr>
            <a:xfrm>
              <a:off x="5339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3" name="Oval 922"/>
            <p:cNvSpPr/>
            <p:nvPr/>
          </p:nvSpPr>
          <p:spPr>
            <a:xfrm>
              <a:off x="5410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4" name="Oval 923"/>
            <p:cNvSpPr/>
            <p:nvPr/>
          </p:nvSpPr>
          <p:spPr>
            <a:xfrm>
              <a:off x="5491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5" name="Oval 924"/>
            <p:cNvSpPr/>
            <p:nvPr/>
          </p:nvSpPr>
          <p:spPr>
            <a:xfrm>
              <a:off x="5563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6" name="Oval 925"/>
            <p:cNvSpPr/>
            <p:nvPr/>
          </p:nvSpPr>
          <p:spPr>
            <a:xfrm>
              <a:off x="5644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7" name="Oval 926"/>
            <p:cNvSpPr/>
            <p:nvPr/>
          </p:nvSpPr>
          <p:spPr>
            <a:xfrm>
              <a:off x="5674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8" name="Oval 927"/>
            <p:cNvSpPr/>
            <p:nvPr/>
          </p:nvSpPr>
          <p:spPr>
            <a:xfrm>
              <a:off x="4648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9" name="Oval 928"/>
            <p:cNvSpPr/>
            <p:nvPr/>
          </p:nvSpPr>
          <p:spPr>
            <a:xfrm>
              <a:off x="4729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0" name="Oval 929"/>
            <p:cNvSpPr/>
            <p:nvPr/>
          </p:nvSpPr>
          <p:spPr>
            <a:xfrm>
              <a:off x="4801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1" name="Oval 930"/>
            <p:cNvSpPr/>
            <p:nvPr/>
          </p:nvSpPr>
          <p:spPr>
            <a:xfrm>
              <a:off x="4882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2" name="Oval 931"/>
            <p:cNvSpPr/>
            <p:nvPr/>
          </p:nvSpPr>
          <p:spPr>
            <a:xfrm>
              <a:off x="4953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3" name="Oval 932"/>
            <p:cNvSpPr/>
            <p:nvPr/>
          </p:nvSpPr>
          <p:spPr>
            <a:xfrm>
              <a:off x="5034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4" name="Oval 933"/>
            <p:cNvSpPr/>
            <p:nvPr/>
          </p:nvSpPr>
          <p:spPr>
            <a:xfrm>
              <a:off x="5106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5" name="Oval 934"/>
            <p:cNvSpPr/>
            <p:nvPr/>
          </p:nvSpPr>
          <p:spPr>
            <a:xfrm>
              <a:off x="5187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6" name="Oval 935"/>
            <p:cNvSpPr/>
            <p:nvPr/>
          </p:nvSpPr>
          <p:spPr>
            <a:xfrm>
              <a:off x="5258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7" name="Oval 936"/>
            <p:cNvSpPr/>
            <p:nvPr/>
          </p:nvSpPr>
          <p:spPr>
            <a:xfrm>
              <a:off x="5339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8" name="Oval 937"/>
            <p:cNvSpPr/>
            <p:nvPr/>
          </p:nvSpPr>
          <p:spPr>
            <a:xfrm>
              <a:off x="5410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9" name="Oval 938"/>
            <p:cNvSpPr/>
            <p:nvPr/>
          </p:nvSpPr>
          <p:spPr>
            <a:xfrm>
              <a:off x="5491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0" name="Oval 939"/>
            <p:cNvSpPr/>
            <p:nvPr/>
          </p:nvSpPr>
          <p:spPr>
            <a:xfrm>
              <a:off x="5563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1" name="Oval 940"/>
            <p:cNvSpPr/>
            <p:nvPr/>
          </p:nvSpPr>
          <p:spPr>
            <a:xfrm>
              <a:off x="5644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2" name="Oval 941"/>
            <p:cNvSpPr/>
            <p:nvPr/>
          </p:nvSpPr>
          <p:spPr>
            <a:xfrm>
              <a:off x="5715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3" name="Oval 942"/>
            <p:cNvSpPr/>
            <p:nvPr/>
          </p:nvSpPr>
          <p:spPr>
            <a:xfrm>
              <a:off x="5796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4" name="Oval 943"/>
            <p:cNvSpPr/>
            <p:nvPr/>
          </p:nvSpPr>
          <p:spPr>
            <a:xfrm>
              <a:off x="5827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5" name="Oval 944"/>
            <p:cNvSpPr/>
            <p:nvPr/>
          </p:nvSpPr>
          <p:spPr>
            <a:xfrm>
              <a:off x="4801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6" name="Oval 945"/>
            <p:cNvSpPr/>
            <p:nvPr/>
          </p:nvSpPr>
          <p:spPr>
            <a:xfrm>
              <a:off x="4882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7" name="Oval 946"/>
            <p:cNvSpPr/>
            <p:nvPr/>
          </p:nvSpPr>
          <p:spPr>
            <a:xfrm>
              <a:off x="4953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8" name="Oval 947"/>
            <p:cNvSpPr/>
            <p:nvPr/>
          </p:nvSpPr>
          <p:spPr>
            <a:xfrm>
              <a:off x="5034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9" name="Oval 948"/>
            <p:cNvSpPr/>
            <p:nvPr/>
          </p:nvSpPr>
          <p:spPr>
            <a:xfrm>
              <a:off x="5106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0" name="Oval 949"/>
            <p:cNvSpPr/>
            <p:nvPr/>
          </p:nvSpPr>
          <p:spPr>
            <a:xfrm>
              <a:off x="5187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1" name="Oval 950"/>
            <p:cNvSpPr/>
            <p:nvPr/>
          </p:nvSpPr>
          <p:spPr>
            <a:xfrm>
              <a:off x="5258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2" name="Oval 951"/>
            <p:cNvSpPr/>
            <p:nvPr/>
          </p:nvSpPr>
          <p:spPr>
            <a:xfrm>
              <a:off x="5339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3" name="Oval 952"/>
            <p:cNvSpPr/>
            <p:nvPr/>
          </p:nvSpPr>
          <p:spPr>
            <a:xfrm>
              <a:off x="5410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4" name="Oval 953"/>
            <p:cNvSpPr/>
            <p:nvPr/>
          </p:nvSpPr>
          <p:spPr>
            <a:xfrm>
              <a:off x="5491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5" name="Oval 954"/>
            <p:cNvSpPr/>
            <p:nvPr/>
          </p:nvSpPr>
          <p:spPr>
            <a:xfrm>
              <a:off x="5563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6" name="Oval 955"/>
            <p:cNvSpPr/>
            <p:nvPr/>
          </p:nvSpPr>
          <p:spPr>
            <a:xfrm>
              <a:off x="5644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7" name="Oval 956"/>
            <p:cNvSpPr/>
            <p:nvPr/>
          </p:nvSpPr>
          <p:spPr>
            <a:xfrm>
              <a:off x="5715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8" name="Oval 957"/>
            <p:cNvSpPr/>
            <p:nvPr/>
          </p:nvSpPr>
          <p:spPr>
            <a:xfrm>
              <a:off x="5796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9" name="Oval 958"/>
            <p:cNvSpPr/>
            <p:nvPr/>
          </p:nvSpPr>
          <p:spPr>
            <a:xfrm>
              <a:off x="5868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0" name="Oval 959"/>
            <p:cNvSpPr/>
            <p:nvPr/>
          </p:nvSpPr>
          <p:spPr>
            <a:xfrm>
              <a:off x="5949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1" name="Oval 960"/>
            <p:cNvSpPr/>
            <p:nvPr/>
          </p:nvSpPr>
          <p:spPr>
            <a:xfrm>
              <a:off x="5979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2" name="Oval 961"/>
            <p:cNvSpPr/>
            <p:nvPr/>
          </p:nvSpPr>
          <p:spPr>
            <a:xfrm>
              <a:off x="4953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3" name="Oval 962"/>
            <p:cNvSpPr/>
            <p:nvPr/>
          </p:nvSpPr>
          <p:spPr>
            <a:xfrm>
              <a:off x="5034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4" name="Oval 963"/>
            <p:cNvSpPr/>
            <p:nvPr/>
          </p:nvSpPr>
          <p:spPr>
            <a:xfrm>
              <a:off x="5106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5" name="Oval 964"/>
            <p:cNvSpPr/>
            <p:nvPr/>
          </p:nvSpPr>
          <p:spPr>
            <a:xfrm>
              <a:off x="5187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6" name="Oval 965"/>
            <p:cNvSpPr/>
            <p:nvPr/>
          </p:nvSpPr>
          <p:spPr>
            <a:xfrm>
              <a:off x="5258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7" name="Oval 966"/>
            <p:cNvSpPr/>
            <p:nvPr/>
          </p:nvSpPr>
          <p:spPr>
            <a:xfrm>
              <a:off x="5339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8" name="Oval 967"/>
            <p:cNvSpPr/>
            <p:nvPr/>
          </p:nvSpPr>
          <p:spPr>
            <a:xfrm>
              <a:off x="5410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9" name="Oval 968"/>
            <p:cNvSpPr/>
            <p:nvPr/>
          </p:nvSpPr>
          <p:spPr>
            <a:xfrm>
              <a:off x="5491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0" name="Oval 969"/>
            <p:cNvSpPr/>
            <p:nvPr/>
          </p:nvSpPr>
          <p:spPr>
            <a:xfrm>
              <a:off x="5563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1" name="Oval 970"/>
            <p:cNvSpPr/>
            <p:nvPr/>
          </p:nvSpPr>
          <p:spPr>
            <a:xfrm>
              <a:off x="5644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2" name="Oval 971"/>
            <p:cNvSpPr/>
            <p:nvPr/>
          </p:nvSpPr>
          <p:spPr>
            <a:xfrm>
              <a:off x="5715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3" name="Oval 972"/>
            <p:cNvSpPr/>
            <p:nvPr/>
          </p:nvSpPr>
          <p:spPr>
            <a:xfrm>
              <a:off x="5796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4" name="Oval 973"/>
            <p:cNvSpPr/>
            <p:nvPr/>
          </p:nvSpPr>
          <p:spPr>
            <a:xfrm>
              <a:off x="5868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5" name="Oval 974"/>
            <p:cNvSpPr/>
            <p:nvPr/>
          </p:nvSpPr>
          <p:spPr>
            <a:xfrm>
              <a:off x="5949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6" name="Oval 975"/>
            <p:cNvSpPr/>
            <p:nvPr/>
          </p:nvSpPr>
          <p:spPr>
            <a:xfrm>
              <a:off x="6020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7" name="Oval 976"/>
            <p:cNvSpPr/>
            <p:nvPr/>
          </p:nvSpPr>
          <p:spPr>
            <a:xfrm>
              <a:off x="6101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8" name="Oval 977"/>
            <p:cNvSpPr/>
            <p:nvPr/>
          </p:nvSpPr>
          <p:spPr>
            <a:xfrm>
              <a:off x="6132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9" name="Oval 978"/>
            <p:cNvSpPr/>
            <p:nvPr/>
          </p:nvSpPr>
          <p:spPr>
            <a:xfrm>
              <a:off x="5106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0" name="Oval 979"/>
            <p:cNvSpPr/>
            <p:nvPr/>
          </p:nvSpPr>
          <p:spPr>
            <a:xfrm>
              <a:off x="5187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1" name="Oval 980"/>
            <p:cNvSpPr/>
            <p:nvPr/>
          </p:nvSpPr>
          <p:spPr>
            <a:xfrm>
              <a:off x="5258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2" name="Oval 981"/>
            <p:cNvSpPr/>
            <p:nvPr/>
          </p:nvSpPr>
          <p:spPr>
            <a:xfrm>
              <a:off x="5339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3" name="Oval 982"/>
            <p:cNvSpPr/>
            <p:nvPr/>
          </p:nvSpPr>
          <p:spPr>
            <a:xfrm>
              <a:off x="5410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4" name="Oval 983"/>
            <p:cNvSpPr/>
            <p:nvPr/>
          </p:nvSpPr>
          <p:spPr>
            <a:xfrm>
              <a:off x="5491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5" name="Oval 984"/>
            <p:cNvSpPr/>
            <p:nvPr/>
          </p:nvSpPr>
          <p:spPr>
            <a:xfrm>
              <a:off x="5563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6" name="Oval 985"/>
            <p:cNvSpPr/>
            <p:nvPr/>
          </p:nvSpPr>
          <p:spPr>
            <a:xfrm>
              <a:off x="5644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7" name="Oval 986"/>
            <p:cNvSpPr/>
            <p:nvPr/>
          </p:nvSpPr>
          <p:spPr>
            <a:xfrm>
              <a:off x="5715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8" name="Oval 987"/>
            <p:cNvSpPr/>
            <p:nvPr/>
          </p:nvSpPr>
          <p:spPr>
            <a:xfrm>
              <a:off x="5796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9" name="Oval 988"/>
            <p:cNvSpPr/>
            <p:nvPr/>
          </p:nvSpPr>
          <p:spPr>
            <a:xfrm>
              <a:off x="5868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0" name="Oval 989"/>
            <p:cNvSpPr/>
            <p:nvPr/>
          </p:nvSpPr>
          <p:spPr>
            <a:xfrm>
              <a:off x="5949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1" name="Oval 990"/>
            <p:cNvSpPr/>
            <p:nvPr/>
          </p:nvSpPr>
          <p:spPr>
            <a:xfrm>
              <a:off x="6020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2" name="Oval 991"/>
            <p:cNvSpPr/>
            <p:nvPr/>
          </p:nvSpPr>
          <p:spPr>
            <a:xfrm>
              <a:off x="6101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3" name="Oval 992"/>
            <p:cNvSpPr/>
            <p:nvPr/>
          </p:nvSpPr>
          <p:spPr>
            <a:xfrm>
              <a:off x="6172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4" name="Oval 993"/>
            <p:cNvSpPr/>
            <p:nvPr/>
          </p:nvSpPr>
          <p:spPr>
            <a:xfrm>
              <a:off x="6253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5" name="Oval 994"/>
            <p:cNvSpPr/>
            <p:nvPr/>
          </p:nvSpPr>
          <p:spPr>
            <a:xfrm>
              <a:off x="6284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6" name="Oval 995"/>
            <p:cNvSpPr/>
            <p:nvPr/>
          </p:nvSpPr>
          <p:spPr>
            <a:xfrm>
              <a:off x="525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7" name="Oval 996"/>
            <p:cNvSpPr/>
            <p:nvPr/>
          </p:nvSpPr>
          <p:spPr>
            <a:xfrm>
              <a:off x="533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8" name="Oval 997"/>
            <p:cNvSpPr/>
            <p:nvPr/>
          </p:nvSpPr>
          <p:spPr>
            <a:xfrm>
              <a:off x="541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9" name="Oval 998"/>
            <p:cNvSpPr/>
            <p:nvPr/>
          </p:nvSpPr>
          <p:spPr>
            <a:xfrm>
              <a:off x="549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0" name="Oval 999"/>
            <p:cNvSpPr/>
            <p:nvPr/>
          </p:nvSpPr>
          <p:spPr>
            <a:xfrm>
              <a:off x="556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1" name="Oval 1000"/>
            <p:cNvSpPr/>
            <p:nvPr/>
          </p:nvSpPr>
          <p:spPr>
            <a:xfrm>
              <a:off x="564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2" name="Oval 1001"/>
            <p:cNvSpPr/>
            <p:nvPr/>
          </p:nvSpPr>
          <p:spPr>
            <a:xfrm>
              <a:off x="571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3" name="Oval 1002"/>
            <p:cNvSpPr/>
            <p:nvPr/>
          </p:nvSpPr>
          <p:spPr>
            <a:xfrm>
              <a:off x="579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4" name="Oval 1003"/>
            <p:cNvSpPr/>
            <p:nvPr/>
          </p:nvSpPr>
          <p:spPr>
            <a:xfrm>
              <a:off x="586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5" name="Oval 1004"/>
            <p:cNvSpPr/>
            <p:nvPr/>
          </p:nvSpPr>
          <p:spPr>
            <a:xfrm>
              <a:off x="594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6" name="Oval 1005"/>
            <p:cNvSpPr/>
            <p:nvPr/>
          </p:nvSpPr>
          <p:spPr>
            <a:xfrm>
              <a:off x="602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7" name="Oval 1006"/>
            <p:cNvSpPr/>
            <p:nvPr/>
          </p:nvSpPr>
          <p:spPr>
            <a:xfrm>
              <a:off x="610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8" name="Oval 1007"/>
            <p:cNvSpPr/>
            <p:nvPr/>
          </p:nvSpPr>
          <p:spPr>
            <a:xfrm>
              <a:off x="617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9" name="Oval 1008"/>
            <p:cNvSpPr/>
            <p:nvPr/>
          </p:nvSpPr>
          <p:spPr>
            <a:xfrm>
              <a:off x="625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0" name="Oval 1009"/>
            <p:cNvSpPr/>
            <p:nvPr/>
          </p:nvSpPr>
          <p:spPr>
            <a:xfrm>
              <a:off x="632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1" name="Oval 1010"/>
            <p:cNvSpPr/>
            <p:nvPr/>
          </p:nvSpPr>
          <p:spPr>
            <a:xfrm>
              <a:off x="640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2" name="Oval 1011"/>
            <p:cNvSpPr/>
            <p:nvPr/>
          </p:nvSpPr>
          <p:spPr>
            <a:xfrm>
              <a:off x="643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3" name="Oval 1012"/>
            <p:cNvSpPr/>
            <p:nvPr/>
          </p:nvSpPr>
          <p:spPr>
            <a:xfrm>
              <a:off x="541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4" name="Oval 1013"/>
            <p:cNvSpPr/>
            <p:nvPr/>
          </p:nvSpPr>
          <p:spPr>
            <a:xfrm>
              <a:off x="549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5" name="Oval 1014"/>
            <p:cNvSpPr/>
            <p:nvPr/>
          </p:nvSpPr>
          <p:spPr>
            <a:xfrm>
              <a:off x="556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6" name="Oval 1015"/>
            <p:cNvSpPr/>
            <p:nvPr/>
          </p:nvSpPr>
          <p:spPr>
            <a:xfrm>
              <a:off x="564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7" name="Oval 1016"/>
            <p:cNvSpPr/>
            <p:nvPr/>
          </p:nvSpPr>
          <p:spPr>
            <a:xfrm>
              <a:off x="571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8" name="Oval 1017"/>
            <p:cNvSpPr/>
            <p:nvPr/>
          </p:nvSpPr>
          <p:spPr>
            <a:xfrm>
              <a:off x="579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9" name="Oval 1018"/>
            <p:cNvSpPr/>
            <p:nvPr/>
          </p:nvSpPr>
          <p:spPr>
            <a:xfrm>
              <a:off x="586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0" name="Oval 1019"/>
            <p:cNvSpPr/>
            <p:nvPr/>
          </p:nvSpPr>
          <p:spPr>
            <a:xfrm>
              <a:off x="594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1" name="Oval 1020"/>
            <p:cNvSpPr/>
            <p:nvPr/>
          </p:nvSpPr>
          <p:spPr>
            <a:xfrm>
              <a:off x="602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2" name="Oval 1021"/>
            <p:cNvSpPr/>
            <p:nvPr/>
          </p:nvSpPr>
          <p:spPr>
            <a:xfrm>
              <a:off x="610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3" name="Oval 1022"/>
            <p:cNvSpPr/>
            <p:nvPr/>
          </p:nvSpPr>
          <p:spPr>
            <a:xfrm>
              <a:off x="617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4" name="Oval 1023"/>
            <p:cNvSpPr/>
            <p:nvPr/>
          </p:nvSpPr>
          <p:spPr>
            <a:xfrm>
              <a:off x="625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5" name="Oval 1024"/>
            <p:cNvSpPr/>
            <p:nvPr/>
          </p:nvSpPr>
          <p:spPr>
            <a:xfrm>
              <a:off x="632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6" name="Oval 1025"/>
            <p:cNvSpPr/>
            <p:nvPr/>
          </p:nvSpPr>
          <p:spPr>
            <a:xfrm>
              <a:off x="640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7" name="Oval 1026"/>
            <p:cNvSpPr/>
            <p:nvPr/>
          </p:nvSpPr>
          <p:spPr>
            <a:xfrm>
              <a:off x="647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8" name="Oval 1027"/>
            <p:cNvSpPr/>
            <p:nvPr/>
          </p:nvSpPr>
          <p:spPr>
            <a:xfrm>
              <a:off x="655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9" name="Oval 1028"/>
            <p:cNvSpPr/>
            <p:nvPr/>
          </p:nvSpPr>
          <p:spPr>
            <a:xfrm>
              <a:off x="658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0" name="Oval 1029"/>
            <p:cNvSpPr/>
            <p:nvPr/>
          </p:nvSpPr>
          <p:spPr>
            <a:xfrm>
              <a:off x="556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1" name="Oval 1030"/>
            <p:cNvSpPr/>
            <p:nvPr/>
          </p:nvSpPr>
          <p:spPr>
            <a:xfrm>
              <a:off x="564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2" name="Oval 1031"/>
            <p:cNvSpPr/>
            <p:nvPr/>
          </p:nvSpPr>
          <p:spPr>
            <a:xfrm>
              <a:off x="571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3" name="Oval 1032"/>
            <p:cNvSpPr/>
            <p:nvPr/>
          </p:nvSpPr>
          <p:spPr>
            <a:xfrm>
              <a:off x="579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4" name="Oval 1033"/>
            <p:cNvSpPr/>
            <p:nvPr/>
          </p:nvSpPr>
          <p:spPr>
            <a:xfrm>
              <a:off x="586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5" name="Oval 1034"/>
            <p:cNvSpPr/>
            <p:nvPr/>
          </p:nvSpPr>
          <p:spPr>
            <a:xfrm>
              <a:off x="594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6" name="Oval 1035"/>
            <p:cNvSpPr/>
            <p:nvPr/>
          </p:nvSpPr>
          <p:spPr>
            <a:xfrm>
              <a:off x="602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7" name="Oval 1036"/>
            <p:cNvSpPr/>
            <p:nvPr/>
          </p:nvSpPr>
          <p:spPr>
            <a:xfrm>
              <a:off x="610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8" name="Oval 1037"/>
            <p:cNvSpPr/>
            <p:nvPr/>
          </p:nvSpPr>
          <p:spPr>
            <a:xfrm>
              <a:off x="617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9" name="Oval 1038"/>
            <p:cNvSpPr/>
            <p:nvPr/>
          </p:nvSpPr>
          <p:spPr>
            <a:xfrm>
              <a:off x="625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0" name="Oval 1039"/>
            <p:cNvSpPr/>
            <p:nvPr/>
          </p:nvSpPr>
          <p:spPr>
            <a:xfrm>
              <a:off x="632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1" name="Oval 1040"/>
            <p:cNvSpPr/>
            <p:nvPr/>
          </p:nvSpPr>
          <p:spPr>
            <a:xfrm>
              <a:off x="640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2" name="Oval 1041"/>
            <p:cNvSpPr/>
            <p:nvPr/>
          </p:nvSpPr>
          <p:spPr>
            <a:xfrm>
              <a:off x="647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3" name="Oval 1042"/>
            <p:cNvSpPr/>
            <p:nvPr/>
          </p:nvSpPr>
          <p:spPr>
            <a:xfrm>
              <a:off x="655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4" name="Oval 1043"/>
            <p:cNvSpPr/>
            <p:nvPr/>
          </p:nvSpPr>
          <p:spPr>
            <a:xfrm>
              <a:off x="663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5" name="Oval 1044"/>
            <p:cNvSpPr/>
            <p:nvPr/>
          </p:nvSpPr>
          <p:spPr>
            <a:xfrm>
              <a:off x="671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6" name="Oval 1045"/>
            <p:cNvSpPr/>
            <p:nvPr/>
          </p:nvSpPr>
          <p:spPr>
            <a:xfrm>
              <a:off x="674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7" name="Oval 1046"/>
            <p:cNvSpPr/>
            <p:nvPr/>
          </p:nvSpPr>
          <p:spPr>
            <a:xfrm>
              <a:off x="571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8" name="Oval 1047"/>
            <p:cNvSpPr/>
            <p:nvPr/>
          </p:nvSpPr>
          <p:spPr>
            <a:xfrm>
              <a:off x="579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9" name="Oval 1048"/>
            <p:cNvSpPr/>
            <p:nvPr/>
          </p:nvSpPr>
          <p:spPr>
            <a:xfrm>
              <a:off x="586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0" name="Oval 1049"/>
            <p:cNvSpPr/>
            <p:nvPr/>
          </p:nvSpPr>
          <p:spPr>
            <a:xfrm>
              <a:off x="594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1" name="Oval 1050"/>
            <p:cNvSpPr/>
            <p:nvPr/>
          </p:nvSpPr>
          <p:spPr>
            <a:xfrm>
              <a:off x="602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2" name="Oval 1051"/>
            <p:cNvSpPr/>
            <p:nvPr/>
          </p:nvSpPr>
          <p:spPr>
            <a:xfrm>
              <a:off x="610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3" name="Oval 1052"/>
            <p:cNvSpPr/>
            <p:nvPr/>
          </p:nvSpPr>
          <p:spPr>
            <a:xfrm>
              <a:off x="617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4" name="Oval 1053"/>
            <p:cNvSpPr/>
            <p:nvPr/>
          </p:nvSpPr>
          <p:spPr>
            <a:xfrm>
              <a:off x="625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5" name="Oval 1054"/>
            <p:cNvSpPr/>
            <p:nvPr/>
          </p:nvSpPr>
          <p:spPr>
            <a:xfrm>
              <a:off x="632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6" name="Oval 1055"/>
            <p:cNvSpPr/>
            <p:nvPr/>
          </p:nvSpPr>
          <p:spPr>
            <a:xfrm>
              <a:off x="640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7" name="Oval 1056"/>
            <p:cNvSpPr/>
            <p:nvPr/>
          </p:nvSpPr>
          <p:spPr>
            <a:xfrm>
              <a:off x="647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8" name="Oval 1057"/>
            <p:cNvSpPr/>
            <p:nvPr/>
          </p:nvSpPr>
          <p:spPr>
            <a:xfrm>
              <a:off x="655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9" name="Oval 1058"/>
            <p:cNvSpPr/>
            <p:nvPr/>
          </p:nvSpPr>
          <p:spPr>
            <a:xfrm>
              <a:off x="663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0" name="Oval 1059"/>
            <p:cNvSpPr/>
            <p:nvPr/>
          </p:nvSpPr>
          <p:spPr>
            <a:xfrm>
              <a:off x="671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1" name="Oval 1060"/>
            <p:cNvSpPr/>
            <p:nvPr/>
          </p:nvSpPr>
          <p:spPr>
            <a:xfrm>
              <a:off x="678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2" name="Oval 1061"/>
            <p:cNvSpPr/>
            <p:nvPr/>
          </p:nvSpPr>
          <p:spPr>
            <a:xfrm>
              <a:off x="686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3" name="Oval 1062"/>
            <p:cNvSpPr/>
            <p:nvPr/>
          </p:nvSpPr>
          <p:spPr>
            <a:xfrm>
              <a:off x="689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4" name="Oval 1063"/>
            <p:cNvSpPr/>
            <p:nvPr/>
          </p:nvSpPr>
          <p:spPr>
            <a:xfrm>
              <a:off x="586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5" name="Oval 1064"/>
            <p:cNvSpPr/>
            <p:nvPr/>
          </p:nvSpPr>
          <p:spPr>
            <a:xfrm>
              <a:off x="594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6" name="Oval 1065"/>
            <p:cNvSpPr/>
            <p:nvPr/>
          </p:nvSpPr>
          <p:spPr>
            <a:xfrm>
              <a:off x="602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7" name="Oval 1066"/>
            <p:cNvSpPr/>
            <p:nvPr/>
          </p:nvSpPr>
          <p:spPr>
            <a:xfrm>
              <a:off x="610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8" name="Oval 1067"/>
            <p:cNvSpPr/>
            <p:nvPr/>
          </p:nvSpPr>
          <p:spPr>
            <a:xfrm>
              <a:off x="617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9" name="Oval 1068"/>
            <p:cNvSpPr/>
            <p:nvPr/>
          </p:nvSpPr>
          <p:spPr>
            <a:xfrm>
              <a:off x="625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0" name="Oval 1069"/>
            <p:cNvSpPr/>
            <p:nvPr/>
          </p:nvSpPr>
          <p:spPr>
            <a:xfrm>
              <a:off x="632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1" name="Oval 1070"/>
            <p:cNvSpPr/>
            <p:nvPr/>
          </p:nvSpPr>
          <p:spPr>
            <a:xfrm>
              <a:off x="640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2" name="Oval 1071"/>
            <p:cNvSpPr/>
            <p:nvPr/>
          </p:nvSpPr>
          <p:spPr>
            <a:xfrm>
              <a:off x="647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3" name="Oval 1072"/>
            <p:cNvSpPr/>
            <p:nvPr/>
          </p:nvSpPr>
          <p:spPr>
            <a:xfrm>
              <a:off x="655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4" name="Oval 1073"/>
            <p:cNvSpPr/>
            <p:nvPr/>
          </p:nvSpPr>
          <p:spPr>
            <a:xfrm>
              <a:off x="663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5" name="Oval 1074"/>
            <p:cNvSpPr/>
            <p:nvPr/>
          </p:nvSpPr>
          <p:spPr>
            <a:xfrm>
              <a:off x="671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6" name="Oval 1075"/>
            <p:cNvSpPr/>
            <p:nvPr/>
          </p:nvSpPr>
          <p:spPr>
            <a:xfrm>
              <a:off x="678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7" name="Oval 1076"/>
            <p:cNvSpPr/>
            <p:nvPr/>
          </p:nvSpPr>
          <p:spPr>
            <a:xfrm>
              <a:off x="686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8" name="Oval 1077"/>
            <p:cNvSpPr/>
            <p:nvPr/>
          </p:nvSpPr>
          <p:spPr>
            <a:xfrm>
              <a:off x="693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9" name="Oval 1078"/>
            <p:cNvSpPr/>
            <p:nvPr/>
          </p:nvSpPr>
          <p:spPr>
            <a:xfrm>
              <a:off x="701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0" name="Oval 1079"/>
            <p:cNvSpPr/>
            <p:nvPr/>
          </p:nvSpPr>
          <p:spPr>
            <a:xfrm>
              <a:off x="704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11/23/2017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an 5"/>
          <p:cNvSpPr/>
          <p:nvPr/>
        </p:nvSpPr>
        <p:spPr>
          <a:xfrm>
            <a:off x="1223628" y="2263038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>
            <a:off x="1169622" y="2999439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>
            <a:off x="1088613" y="3268663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n 8"/>
          <p:cNvSpPr/>
          <p:nvPr/>
        </p:nvSpPr>
        <p:spPr>
          <a:xfrm>
            <a:off x="7209293" y="836712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n 9"/>
          <p:cNvSpPr/>
          <p:nvPr/>
        </p:nvSpPr>
        <p:spPr>
          <a:xfrm>
            <a:off x="7155287" y="1573113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>
            <a:off x="7074278" y="1842337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n 11"/>
          <p:cNvSpPr/>
          <p:nvPr/>
        </p:nvSpPr>
        <p:spPr>
          <a:xfrm>
            <a:off x="2690791" y="764704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n 12"/>
          <p:cNvSpPr/>
          <p:nvPr/>
        </p:nvSpPr>
        <p:spPr>
          <a:xfrm>
            <a:off x="2636785" y="1559279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>
            <a:off x="2555776" y="1770329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16200000">
            <a:off x="738196" y="3051580"/>
            <a:ext cx="288032" cy="322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466655" y="285293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547664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619055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700064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1771455" y="2519185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852464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1923855" y="234888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004864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2076255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157264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228655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309664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2381055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2462064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533455" y="172709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2614464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2645072" y="162880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2726081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1619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700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771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852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923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004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076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2157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2228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2309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2381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2462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533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614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685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2766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797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1771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1852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1923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2004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2076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2157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2228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2309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2381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2462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2533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2614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2685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2766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2838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919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2949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1923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2004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2076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2157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2228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309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381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2462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2533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614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2685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2766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2838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2919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2990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3071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/>
          <p:nvPr/>
        </p:nvSpPr>
        <p:spPr>
          <a:xfrm>
            <a:off x="3102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2076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2157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2228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2309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2381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/>
          <p:nvPr/>
        </p:nvSpPr>
        <p:spPr>
          <a:xfrm>
            <a:off x="2462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2533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/>
          <p:nvPr/>
        </p:nvSpPr>
        <p:spPr>
          <a:xfrm>
            <a:off x="2614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2685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/>
          <p:cNvSpPr/>
          <p:nvPr/>
        </p:nvSpPr>
        <p:spPr>
          <a:xfrm>
            <a:off x="2766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2838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2919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2990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/>
          <p:cNvSpPr/>
          <p:nvPr/>
        </p:nvSpPr>
        <p:spPr>
          <a:xfrm>
            <a:off x="3071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3143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3224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/>
          <p:cNvSpPr/>
          <p:nvPr/>
        </p:nvSpPr>
        <p:spPr>
          <a:xfrm>
            <a:off x="3254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2228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/>
          <p:cNvSpPr/>
          <p:nvPr/>
        </p:nvSpPr>
        <p:spPr>
          <a:xfrm>
            <a:off x="2309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/>
          <p:cNvSpPr/>
          <p:nvPr/>
        </p:nvSpPr>
        <p:spPr>
          <a:xfrm>
            <a:off x="2381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>
            <a:off x="2462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/>
          <p:cNvSpPr/>
          <p:nvPr/>
        </p:nvSpPr>
        <p:spPr>
          <a:xfrm>
            <a:off x="2533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/>
          <p:cNvSpPr/>
          <p:nvPr/>
        </p:nvSpPr>
        <p:spPr>
          <a:xfrm>
            <a:off x="2614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/>
          <p:cNvSpPr/>
          <p:nvPr/>
        </p:nvSpPr>
        <p:spPr>
          <a:xfrm>
            <a:off x="2685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2766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/>
          <p:cNvSpPr/>
          <p:nvPr/>
        </p:nvSpPr>
        <p:spPr>
          <a:xfrm>
            <a:off x="2838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2919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/>
          <p:cNvSpPr/>
          <p:nvPr/>
        </p:nvSpPr>
        <p:spPr>
          <a:xfrm>
            <a:off x="2990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3071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/>
          <p:cNvSpPr/>
          <p:nvPr/>
        </p:nvSpPr>
        <p:spPr>
          <a:xfrm>
            <a:off x="3143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/>
          <p:cNvSpPr/>
          <p:nvPr/>
        </p:nvSpPr>
        <p:spPr>
          <a:xfrm>
            <a:off x="3224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/>
          <p:cNvSpPr/>
          <p:nvPr/>
        </p:nvSpPr>
        <p:spPr>
          <a:xfrm>
            <a:off x="3295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/>
          <p:cNvSpPr/>
          <p:nvPr/>
        </p:nvSpPr>
        <p:spPr>
          <a:xfrm>
            <a:off x="3376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>
            <a:off x="3407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/>
          <p:cNvSpPr/>
          <p:nvPr/>
        </p:nvSpPr>
        <p:spPr>
          <a:xfrm>
            <a:off x="2381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2462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/>
          <p:cNvSpPr/>
          <p:nvPr/>
        </p:nvSpPr>
        <p:spPr>
          <a:xfrm>
            <a:off x="2533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2614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/>
          <p:nvPr/>
        </p:nvSpPr>
        <p:spPr>
          <a:xfrm>
            <a:off x="2685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>
            <a:off x="2766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2838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2919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2990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>
            <a:off x="3071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/>
          <p:cNvSpPr/>
          <p:nvPr/>
        </p:nvSpPr>
        <p:spPr>
          <a:xfrm>
            <a:off x="3143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/>
          <p:cNvSpPr/>
          <p:nvPr/>
        </p:nvSpPr>
        <p:spPr>
          <a:xfrm>
            <a:off x="3224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/>
          <p:cNvSpPr/>
          <p:nvPr/>
        </p:nvSpPr>
        <p:spPr>
          <a:xfrm>
            <a:off x="3295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/>
          <p:cNvSpPr/>
          <p:nvPr/>
        </p:nvSpPr>
        <p:spPr>
          <a:xfrm>
            <a:off x="3376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/>
          <p:cNvSpPr/>
          <p:nvPr/>
        </p:nvSpPr>
        <p:spPr>
          <a:xfrm>
            <a:off x="3447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/>
          <p:cNvSpPr/>
          <p:nvPr/>
        </p:nvSpPr>
        <p:spPr>
          <a:xfrm>
            <a:off x="3528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3559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/>
          <p:cNvSpPr/>
          <p:nvPr/>
        </p:nvSpPr>
        <p:spPr>
          <a:xfrm>
            <a:off x="2533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/>
          <p:cNvSpPr/>
          <p:nvPr/>
        </p:nvSpPr>
        <p:spPr>
          <a:xfrm>
            <a:off x="2614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2685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/>
          <p:cNvSpPr/>
          <p:nvPr/>
        </p:nvSpPr>
        <p:spPr>
          <a:xfrm>
            <a:off x="2766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Oval 140"/>
          <p:cNvSpPr/>
          <p:nvPr/>
        </p:nvSpPr>
        <p:spPr>
          <a:xfrm>
            <a:off x="2838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/>
          <p:cNvSpPr/>
          <p:nvPr/>
        </p:nvSpPr>
        <p:spPr>
          <a:xfrm>
            <a:off x="2919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/>
          <p:cNvSpPr/>
          <p:nvPr/>
        </p:nvSpPr>
        <p:spPr>
          <a:xfrm>
            <a:off x="2990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/>
          <p:cNvSpPr/>
          <p:nvPr/>
        </p:nvSpPr>
        <p:spPr>
          <a:xfrm>
            <a:off x="3071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/>
          <p:cNvSpPr/>
          <p:nvPr/>
        </p:nvSpPr>
        <p:spPr>
          <a:xfrm>
            <a:off x="3143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/>
          <p:cNvSpPr/>
          <p:nvPr/>
        </p:nvSpPr>
        <p:spPr>
          <a:xfrm>
            <a:off x="3224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Oval 146"/>
          <p:cNvSpPr/>
          <p:nvPr/>
        </p:nvSpPr>
        <p:spPr>
          <a:xfrm>
            <a:off x="3295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/>
          <p:cNvSpPr/>
          <p:nvPr/>
        </p:nvSpPr>
        <p:spPr>
          <a:xfrm>
            <a:off x="3376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/>
          <p:cNvSpPr/>
          <p:nvPr/>
        </p:nvSpPr>
        <p:spPr>
          <a:xfrm>
            <a:off x="3447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Oval 149"/>
          <p:cNvSpPr/>
          <p:nvPr/>
        </p:nvSpPr>
        <p:spPr>
          <a:xfrm>
            <a:off x="3528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Oval 150"/>
          <p:cNvSpPr/>
          <p:nvPr/>
        </p:nvSpPr>
        <p:spPr>
          <a:xfrm>
            <a:off x="3600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Oval 151"/>
          <p:cNvSpPr/>
          <p:nvPr/>
        </p:nvSpPr>
        <p:spPr>
          <a:xfrm>
            <a:off x="3681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Oval 152"/>
          <p:cNvSpPr/>
          <p:nvPr/>
        </p:nvSpPr>
        <p:spPr>
          <a:xfrm>
            <a:off x="3711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Oval 153"/>
          <p:cNvSpPr/>
          <p:nvPr/>
        </p:nvSpPr>
        <p:spPr>
          <a:xfrm>
            <a:off x="2685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Oval 154"/>
          <p:cNvSpPr/>
          <p:nvPr/>
        </p:nvSpPr>
        <p:spPr>
          <a:xfrm>
            <a:off x="2766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Oval 155"/>
          <p:cNvSpPr/>
          <p:nvPr/>
        </p:nvSpPr>
        <p:spPr>
          <a:xfrm>
            <a:off x="2838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Oval 156"/>
          <p:cNvSpPr/>
          <p:nvPr/>
        </p:nvSpPr>
        <p:spPr>
          <a:xfrm>
            <a:off x="2919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Oval 157"/>
          <p:cNvSpPr/>
          <p:nvPr/>
        </p:nvSpPr>
        <p:spPr>
          <a:xfrm>
            <a:off x="2990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Oval 158"/>
          <p:cNvSpPr/>
          <p:nvPr/>
        </p:nvSpPr>
        <p:spPr>
          <a:xfrm>
            <a:off x="3071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Oval 159"/>
          <p:cNvSpPr/>
          <p:nvPr/>
        </p:nvSpPr>
        <p:spPr>
          <a:xfrm>
            <a:off x="3143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Oval 160"/>
          <p:cNvSpPr/>
          <p:nvPr/>
        </p:nvSpPr>
        <p:spPr>
          <a:xfrm>
            <a:off x="3224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Oval 161"/>
          <p:cNvSpPr/>
          <p:nvPr/>
        </p:nvSpPr>
        <p:spPr>
          <a:xfrm>
            <a:off x="3295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Oval 162"/>
          <p:cNvSpPr/>
          <p:nvPr/>
        </p:nvSpPr>
        <p:spPr>
          <a:xfrm>
            <a:off x="3376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Oval 163"/>
          <p:cNvSpPr/>
          <p:nvPr/>
        </p:nvSpPr>
        <p:spPr>
          <a:xfrm>
            <a:off x="3447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Oval 164"/>
          <p:cNvSpPr/>
          <p:nvPr/>
        </p:nvSpPr>
        <p:spPr>
          <a:xfrm>
            <a:off x="3528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Oval 165"/>
          <p:cNvSpPr/>
          <p:nvPr/>
        </p:nvSpPr>
        <p:spPr>
          <a:xfrm>
            <a:off x="3600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Oval 166"/>
          <p:cNvSpPr/>
          <p:nvPr/>
        </p:nvSpPr>
        <p:spPr>
          <a:xfrm>
            <a:off x="3681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/>
          <p:cNvSpPr/>
          <p:nvPr/>
        </p:nvSpPr>
        <p:spPr>
          <a:xfrm>
            <a:off x="3752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Oval 168"/>
          <p:cNvSpPr/>
          <p:nvPr/>
        </p:nvSpPr>
        <p:spPr>
          <a:xfrm>
            <a:off x="3833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Oval 169"/>
          <p:cNvSpPr/>
          <p:nvPr/>
        </p:nvSpPr>
        <p:spPr>
          <a:xfrm>
            <a:off x="3864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Oval 170"/>
          <p:cNvSpPr/>
          <p:nvPr/>
        </p:nvSpPr>
        <p:spPr>
          <a:xfrm>
            <a:off x="2838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Oval 171"/>
          <p:cNvSpPr/>
          <p:nvPr/>
        </p:nvSpPr>
        <p:spPr>
          <a:xfrm>
            <a:off x="2919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Oval 172"/>
          <p:cNvSpPr/>
          <p:nvPr/>
        </p:nvSpPr>
        <p:spPr>
          <a:xfrm>
            <a:off x="2990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Oval 173"/>
          <p:cNvSpPr/>
          <p:nvPr/>
        </p:nvSpPr>
        <p:spPr>
          <a:xfrm>
            <a:off x="3071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174"/>
          <p:cNvSpPr/>
          <p:nvPr/>
        </p:nvSpPr>
        <p:spPr>
          <a:xfrm>
            <a:off x="3143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175"/>
          <p:cNvSpPr/>
          <p:nvPr/>
        </p:nvSpPr>
        <p:spPr>
          <a:xfrm>
            <a:off x="3224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176"/>
          <p:cNvSpPr/>
          <p:nvPr/>
        </p:nvSpPr>
        <p:spPr>
          <a:xfrm>
            <a:off x="3295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77"/>
          <p:cNvSpPr/>
          <p:nvPr/>
        </p:nvSpPr>
        <p:spPr>
          <a:xfrm>
            <a:off x="3376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78"/>
          <p:cNvSpPr/>
          <p:nvPr/>
        </p:nvSpPr>
        <p:spPr>
          <a:xfrm>
            <a:off x="3447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79"/>
          <p:cNvSpPr/>
          <p:nvPr/>
        </p:nvSpPr>
        <p:spPr>
          <a:xfrm>
            <a:off x="3528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80"/>
          <p:cNvSpPr/>
          <p:nvPr/>
        </p:nvSpPr>
        <p:spPr>
          <a:xfrm>
            <a:off x="3600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81"/>
          <p:cNvSpPr/>
          <p:nvPr/>
        </p:nvSpPr>
        <p:spPr>
          <a:xfrm>
            <a:off x="3681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82"/>
          <p:cNvSpPr/>
          <p:nvPr/>
        </p:nvSpPr>
        <p:spPr>
          <a:xfrm>
            <a:off x="3752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3"/>
          <p:cNvSpPr/>
          <p:nvPr/>
        </p:nvSpPr>
        <p:spPr>
          <a:xfrm>
            <a:off x="3833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84"/>
          <p:cNvSpPr/>
          <p:nvPr/>
        </p:nvSpPr>
        <p:spPr>
          <a:xfrm>
            <a:off x="3905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185"/>
          <p:cNvSpPr/>
          <p:nvPr/>
        </p:nvSpPr>
        <p:spPr>
          <a:xfrm>
            <a:off x="3986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186"/>
          <p:cNvSpPr/>
          <p:nvPr/>
        </p:nvSpPr>
        <p:spPr>
          <a:xfrm>
            <a:off x="4016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val 187"/>
          <p:cNvSpPr/>
          <p:nvPr/>
        </p:nvSpPr>
        <p:spPr>
          <a:xfrm>
            <a:off x="2990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val 188"/>
          <p:cNvSpPr/>
          <p:nvPr/>
        </p:nvSpPr>
        <p:spPr>
          <a:xfrm>
            <a:off x="3071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189"/>
          <p:cNvSpPr/>
          <p:nvPr/>
        </p:nvSpPr>
        <p:spPr>
          <a:xfrm>
            <a:off x="3143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val 190"/>
          <p:cNvSpPr/>
          <p:nvPr/>
        </p:nvSpPr>
        <p:spPr>
          <a:xfrm>
            <a:off x="3224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Oval 191"/>
          <p:cNvSpPr/>
          <p:nvPr/>
        </p:nvSpPr>
        <p:spPr>
          <a:xfrm>
            <a:off x="3295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Oval 192"/>
          <p:cNvSpPr/>
          <p:nvPr/>
        </p:nvSpPr>
        <p:spPr>
          <a:xfrm>
            <a:off x="3376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Oval 193"/>
          <p:cNvSpPr/>
          <p:nvPr/>
        </p:nvSpPr>
        <p:spPr>
          <a:xfrm>
            <a:off x="3447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Oval 194"/>
          <p:cNvSpPr/>
          <p:nvPr/>
        </p:nvSpPr>
        <p:spPr>
          <a:xfrm>
            <a:off x="3528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Oval 195"/>
          <p:cNvSpPr/>
          <p:nvPr/>
        </p:nvSpPr>
        <p:spPr>
          <a:xfrm>
            <a:off x="3600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Oval 196"/>
          <p:cNvSpPr/>
          <p:nvPr/>
        </p:nvSpPr>
        <p:spPr>
          <a:xfrm>
            <a:off x="3681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Oval 197"/>
          <p:cNvSpPr/>
          <p:nvPr/>
        </p:nvSpPr>
        <p:spPr>
          <a:xfrm>
            <a:off x="3752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Oval 198"/>
          <p:cNvSpPr/>
          <p:nvPr/>
        </p:nvSpPr>
        <p:spPr>
          <a:xfrm>
            <a:off x="3833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Oval 199"/>
          <p:cNvSpPr/>
          <p:nvPr/>
        </p:nvSpPr>
        <p:spPr>
          <a:xfrm>
            <a:off x="3905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Oval 200"/>
          <p:cNvSpPr/>
          <p:nvPr/>
        </p:nvSpPr>
        <p:spPr>
          <a:xfrm>
            <a:off x="3986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Oval 201"/>
          <p:cNvSpPr/>
          <p:nvPr/>
        </p:nvSpPr>
        <p:spPr>
          <a:xfrm>
            <a:off x="4057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Oval 202"/>
          <p:cNvSpPr/>
          <p:nvPr/>
        </p:nvSpPr>
        <p:spPr>
          <a:xfrm>
            <a:off x="4138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Oval 203"/>
          <p:cNvSpPr/>
          <p:nvPr/>
        </p:nvSpPr>
        <p:spPr>
          <a:xfrm>
            <a:off x="4169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Oval 204"/>
          <p:cNvSpPr/>
          <p:nvPr/>
        </p:nvSpPr>
        <p:spPr>
          <a:xfrm>
            <a:off x="3143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Oval 205"/>
          <p:cNvSpPr/>
          <p:nvPr/>
        </p:nvSpPr>
        <p:spPr>
          <a:xfrm>
            <a:off x="3224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Oval 206"/>
          <p:cNvSpPr/>
          <p:nvPr/>
        </p:nvSpPr>
        <p:spPr>
          <a:xfrm>
            <a:off x="3295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Oval 207"/>
          <p:cNvSpPr/>
          <p:nvPr/>
        </p:nvSpPr>
        <p:spPr>
          <a:xfrm>
            <a:off x="3376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Oval 208"/>
          <p:cNvSpPr/>
          <p:nvPr/>
        </p:nvSpPr>
        <p:spPr>
          <a:xfrm>
            <a:off x="3447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Oval 209"/>
          <p:cNvSpPr/>
          <p:nvPr/>
        </p:nvSpPr>
        <p:spPr>
          <a:xfrm>
            <a:off x="3528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Oval 210"/>
          <p:cNvSpPr/>
          <p:nvPr/>
        </p:nvSpPr>
        <p:spPr>
          <a:xfrm>
            <a:off x="3600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Oval 211"/>
          <p:cNvSpPr/>
          <p:nvPr/>
        </p:nvSpPr>
        <p:spPr>
          <a:xfrm>
            <a:off x="3681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Oval 212"/>
          <p:cNvSpPr/>
          <p:nvPr/>
        </p:nvSpPr>
        <p:spPr>
          <a:xfrm>
            <a:off x="3752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Oval 213"/>
          <p:cNvSpPr/>
          <p:nvPr/>
        </p:nvSpPr>
        <p:spPr>
          <a:xfrm>
            <a:off x="3833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Oval 214"/>
          <p:cNvSpPr/>
          <p:nvPr/>
        </p:nvSpPr>
        <p:spPr>
          <a:xfrm>
            <a:off x="3905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Oval 215"/>
          <p:cNvSpPr/>
          <p:nvPr/>
        </p:nvSpPr>
        <p:spPr>
          <a:xfrm>
            <a:off x="3986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Oval 216"/>
          <p:cNvSpPr/>
          <p:nvPr/>
        </p:nvSpPr>
        <p:spPr>
          <a:xfrm>
            <a:off x="4057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Oval 217"/>
          <p:cNvSpPr/>
          <p:nvPr/>
        </p:nvSpPr>
        <p:spPr>
          <a:xfrm>
            <a:off x="4138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Oval 218"/>
          <p:cNvSpPr/>
          <p:nvPr/>
        </p:nvSpPr>
        <p:spPr>
          <a:xfrm>
            <a:off x="4209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Oval 219"/>
          <p:cNvSpPr/>
          <p:nvPr/>
        </p:nvSpPr>
        <p:spPr>
          <a:xfrm>
            <a:off x="4290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Oval 220"/>
          <p:cNvSpPr/>
          <p:nvPr/>
        </p:nvSpPr>
        <p:spPr>
          <a:xfrm>
            <a:off x="4321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Oval 221"/>
          <p:cNvSpPr/>
          <p:nvPr/>
        </p:nvSpPr>
        <p:spPr>
          <a:xfrm>
            <a:off x="3295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Oval 222"/>
          <p:cNvSpPr/>
          <p:nvPr/>
        </p:nvSpPr>
        <p:spPr>
          <a:xfrm>
            <a:off x="3376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Oval 223"/>
          <p:cNvSpPr/>
          <p:nvPr/>
        </p:nvSpPr>
        <p:spPr>
          <a:xfrm>
            <a:off x="3447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Oval 224"/>
          <p:cNvSpPr/>
          <p:nvPr/>
        </p:nvSpPr>
        <p:spPr>
          <a:xfrm>
            <a:off x="3528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Oval 225"/>
          <p:cNvSpPr/>
          <p:nvPr/>
        </p:nvSpPr>
        <p:spPr>
          <a:xfrm>
            <a:off x="3600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Oval 226"/>
          <p:cNvSpPr/>
          <p:nvPr/>
        </p:nvSpPr>
        <p:spPr>
          <a:xfrm>
            <a:off x="3681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Oval 227"/>
          <p:cNvSpPr/>
          <p:nvPr/>
        </p:nvSpPr>
        <p:spPr>
          <a:xfrm>
            <a:off x="3752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Oval 228"/>
          <p:cNvSpPr/>
          <p:nvPr/>
        </p:nvSpPr>
        <p:spPr>
          <a:xfrm>
            <a:off x="3833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0" name="Oval 229"/>
          <p:cNvSpPr/>
          <p:nvPr/>
        </p:nvSpPr>
        <p:spPr>
          <a:xfrm>
            <a:off x="3905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Oval 230"/>
          <p:cNvSpPr/>
          <p:nvPr/>
        </p:nvSpPr>
        <p:spPr>
          <a:xfrm>
            <a:off x="3986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Oval 231"/>
          <p:cNvSpPr/>
          <p:nvPr/>
        </p:nvSpPr>
        <p:spPr>
          <a:xfrm>
            <a:off x="4057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Oval 232"/>
          <p:cNvSpPr/>
          <p:nvPr/>
        </p:nvSpPr>
        <p:spPr>
          <a:xfrm>
            <a:off x="4138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4" name="Oval 233"/>
          <p:cNvSpPr/>
          <p:nvPr/>
        </p:nvSpPr>
        <p:spPr>
          <a:xfrm>
            <a:off x="4209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5" name="Oval 234"/>
          <p:cNvSpPr/>
          <p:nvPr/>
        </p:nvSpPr>
        <p:spPr>
          <a:xfrm>
            <a:off x="4290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6" name="Oval 235"/>
          <p:cNvSpPr/>
          <p:nvPr/>
        </p:nvSpPr>
        <p:spPr>
          <a:xfrm>
            <a:off x="4362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7" name="Oval 236"/>
          <p:cNvSpPr/>
          <p:nvPr/>
        </p:nvSpPr>
        <p:spPr>
          <a:xfrm>
            <a:off x="4443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Oval 237"/>
          <p:cNvSpPr/>
          <p:nvPr/>
        </p:nvSpPr>
        <p:spPr>
          <a:xfrm>
            <a:off x="4473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Oval 238"/>
          <p:cNvSpPr/>
          <p:nvPr/>
        </p:nvSpPr>
        <p:spPr>
          <a:xfrm>
            <a:off x="3447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Oval 239"/>
          <p:cNvSpPr/>
          <p:nvPr/>
        </p:nvSpPr>
        <p:spPr>
          <a:xfrm>
            <a:off x="3528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Oval 240"/>
          <p:cNvSpPr/>
          <p:nvPr/>
        </p:nvSpPr>
        <p:spPr>
          <a:xfrm>
            <a:off x="3600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2" name="Oval 241"/>
          <p:cNvSpPr/>
          <p:nvPr/>
        </p:nvSpPr>
        <p:spPr>
          <a:xfrm>
            <a:off x="3681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3" name="Oval 242"/>
          <p:cNvSpPr/>
          <p:nvPr/>
        </p:nvSpPr>
        <p:spPr>
          <a:xfrm>
            <a:off x="3752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4" name="Oval 243"/>
          <p:cNvSpPr/>
          <p:nvPr/>
        </p:nvSpPr>
        <p:spPr>
          <a:xfrm>
            <a:off x="3833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5" name="Oval 244"/>
          <p:cNvSpPr/>
          <p:nvPr/>
        </p:nvSpPr>
        <p:spPr>
          <a:xfrm>
            <a:off x="3905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6" name="Oval 245"/>
          <p:cNvSpPr/>
          <p:nvPr/>
        </p:nvSpPr>
        <p:spPr>
          <a:xfrm>
            <a:off x="3986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Oval 246"/>
          <p:cNvSpPr/>
          <p:nvPr/>
        </p:nvSpPr>
        <p:spPr>
          <a:xfrm>
            <a:off x="4057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8" name="Oval 247"/>
          <p:cNvSpPr/>
          <p:nvPr/>
        </p:nvSpPr>
        <p:spPr>
          <a:xfrm>
            <a:off x="4138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9" name="Oval 248"/>
          <p:cNvSpPr/>
          <p:nvPr/>
        </p:nvSpPr>
        <p:spPr>
          <a:xfrm>
            <a:off x="4209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Oval 249"/>
          <p:cNvSpPr/>
          <p:nvPr/>
        </p:nvSpPr>
        <p:spPr>
          <a:xfrm>
            <a:off x="4290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Oval 250"/>
          <p:cNvSpPr/>
          <p:nvPr/>
        </p:nvSpPr>
        <p:spPr>
          <a:xfrm>
            <a:off x="4362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2" name="Oval 251"/>
          <p:cNvSpPr/>
          <p:nvPr/>
        </p:nvSpPr>
        <p:spPr>
          <a:xfrm>
            <a:off x="4443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3" name="Oval 252"/>
          <p:cNvSpPr/>
          <p:nvPr/>
        </p:nvSpPr>
        <p:spPr>
          <a:xfrm>
            <a:off x="4514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4" name="Oval 253"/>
          <p:cNvSpPr/>
          <p:nvPr/>
        </p:nvSpPr>
        <p:spPr>
          <a:xfrm>
            <a:off x="4595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Oval 254"/>
          <p:cNvSpPr/>
          <p:nvPr/>
        </p:nvSpPr>
        <p:spPr>
          <a:xfrm>
            <a:off x="4626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6" name="Oval 255"/>
          <p:cNvSpPr/>
          <p:nvPr/>
        </p:nvSpPr>
        <p:spPr>
          <a:xfrm>
            <a:off x="3600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Oval 256"/>
          <p:cNvSpPr/>
          <p:nvPr/>
        </p:nvSpPr>
        <p:spPr>
          <a:xfrm>
            <a:off x="3681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8" name="Oval 257"/>
          <p:cNvSpPr/>
          <p:nvPr/>
        </p:nvSpPr>
        <p:spPr>
          <a:xfrm>
            <a:off x="3752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Oval 258"/>
          <p:cNvSpPr/>
          <p:nvPr/>
        </p:nvSpPr>
        <p:spPr>
          <a:xfrm>
            <a:off x="3833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0" name="Oval 259"/>
          <p:cNvSpPr/>
          <p:nvPr/>
        </p:nvSpPr>
        <p:spPr>
          <a:xfrm>
            <a:off x="3905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1" name="Oval 260"/>
          <p:cNvSpPr/>
          <p:nvPr/>
        </p:nvSpPr>
        <p:spPr>
          <a:xfrm>
            <a:off x="3986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Oval 261"/>
          <p:cNvSpPr/>
          <p:nvPr/>
        </p:nvSpPr>
        <p:spPr>
          <a:xfrm>
            <a:off x="4057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Oval 262"/>
          <p:cNvSpPr/>
          <p:nvPr/>
        </p:nvSpPr>
        <p:spPr>
          <a:xfrm>
            <a:off x="4138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4" name="Oval 263"/>
          <p:cNvSpPr/>
          <p:nvPr/>
        </p:nvSpPr>
        <p:spPr>
          <a:xfrm>
            <a:off x="4209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5" name="Oval 264"/>
          <p:cNvSpPr/>
          <p:nvPr/>
        </p:nvSpPr>
        <p:spPr>
          <a:xfrm>
            <a:off x="4290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6" name="Oval 265"/>
          <p:cNvSpPr/>
          <p:nvPr/>
        </p:nvSpPr>
        <p:spPr>
          <a:xfrm>
            <a:off x="4362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7" name="Oval 266"/>
          <p:cNvSpPr/>
          <p:nvPr/>
        </p:nvSpPr>
        <p:spPr>
          <a:xfrm>
            <a:off x="4443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8" name="Oval 267"/>
          <p:cNvSpPr/>
          <p:nvPr/>
        </p:nvSpPr>
        <p:spPr>
          <a:xfrm>
            <a:off x="4514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9" name="Oval 268"/>
          <p:cNvSpPr/>
          <p:nvPr/>
        </p:nvSpPr>
        <p:spPr>
          <a:xfrm>
            <a:off x="4595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0" name="Oval 269"/>
          <p:cNvSpPr/>
          <p:nvPr/>
        </p:nvSpPr>
        <p:spPr>
          <a:xfrm>
            <a:off x="4667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1" name="Oval 270"/>
          <p:cNvSpPr/>
          <p:nvPr/>
        </p:nvSpPr>
        <p:spPr>
          <a:xfrm>
            <a:off x="4748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2" name="Oval 271"/>
          <p:cNvSpPr/>
          <p:nvPr/>
        </p:nvSpPr>
        <p:spPr>
          <a:xfrm>
            <a:off x="4778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3" name="Oval 272"/>
          <p:cNvSpPr/>
          <p:nvPr/>
        </p:nvSpPr>
        <p:spPr>
          <a:xfrm>
            <a:off x="3752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Oval 273"/>
          <p:cNvSpPr/>
          <p:nvPr/>
        </p:nvSpPr>
        <p:spPr>
          <a:xfrm>
            <a:off x="3833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5" name="Oval 274"/>
          <p:cNvSpPr/>
          <p:nvPr/>
        </p:nvSpPr>
        <p:spPr>
          <a:xfrm>
            <a:off x="3905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6" name="Oval 275"/>
          <p:cNvSpPr/>
          <p:nvPr/>
        </p:nvSpPr>
        <p:spPr>
          <a:xfrm>
            <a:off x="3986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7" name="Oval 276"/>
          <p:cNvSpPr/>
          <p:nvPr/>
        </p:nvSpPr>
        <p:spPr>
          <a:xfrm>
            <a:off x="4057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8" name="Oval 277"/>
          <p:cNvSpPr/>
          <p:nvPr/>
        </p:nvSpPr>
        <p:spPr>
          <a:xfrm>
            <a:off x="4138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9" name="Oval 278"/>
          <p:cNvSpPr/>
          <p:nvPr/>
        </p:nvSpPr>
        <p:spPr>
          <a:xfrm>
            <a:off x="4209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0" name="Oval 279"/>
          <p:cNvSpPr/>
          <p:nvPr/>
        </p:nvSpPr>
        <p:spPr>
          <a:xfrm>
            <a:off x="4290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1" name="Oval 280"/>
          <p:cNvSpPr/>
          <p:nvPr/>
        </p:nvSpPr>
        <p:spPr>
          <a:xfrm>
            <a:off x="4362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Oval 281"/>
          <p:cNvSpPr/>
          <p:nvPr/>
        </p:nvSpPr>
        <p:spPr>
          <a:xfrm>
            <a:off x="4443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" name="Oval 282"/>
          <p:cNvSpPr/>
          <p:nvPr/>
        </p:nvSpPr>
        <p:spPr>
          <a:xfrm>
            <a:off x="4514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4" name="Oval 283"/>
          <p:cNvSpPr/>
          <p:nvPr/>
        </p:nvSpPr>
        <p:spPr>
          <a:xfrm>
            <a:off x="4595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5" name="Oval 284"/>
          <p:cNvSpPr/>
          <p:nvPr/>
        </p:nvSpPr>
        <p:spPr>
          <a:xfrm>
            <a:off x="4667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6" name="Oval 285"/>
          <p:cNvSpPr/>
          <p:nvPr/>
        </p:nvSpPr>
        <p:spPr>
          <a:xfrm>
            <a:off x="4748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7" name="Oval 286"/>
          <p:cNvSpPr/>
          <p:nvPr/>
        </p:nvSpPr>
        <p:spPr>
          <a:xfrm>
            <a:off x="4819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8" name="Oval 287"/>
          <p:cNvSpPr/>
          <p:nvPr/>
        </p:nvSpPr>
        <p:spPr>
          <a:xfrm>
            <a:off x="4900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9" name="Oval 288"/>
          <p:cNvSpPr/>
          <p:nvPr/>
        </p:nvSpPr>
        <p:spPr>
          <a:xfrm>
            <a:off x="4931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0" name="Oval 289"/>
          <p:cNvSpPr/>
          <p:nvPr/>
        </p:nvSpPr>
        <p:spPr>
          <a:xfrm>
            <a:off x="3905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1" name="Oval 290"/>
          <p:cNvSpPr/>
          <p:nvPr/>
        </p:nvSpPr>
        <p:spPr>
          <a:xfrm>
            <a:off x="3986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Oval 291"/>
          <p:cNvSpPr/>
          <p:nvPr/>
        </p:nvSpPr>
        <p:spPr>
          <a:xfrm>
            <a:off x="4057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3" name="Oval 292"/>
          <p:cNvSpPr/>
          <p:nvPr/>
        </p:nvSpPr>
        <p:spPr>
          <a:xfrm>
            <a:off x="4138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4" name="Oval 293"/>
          <p:cNvSpPr/>
          <p:nvPr/>
        </p:nvSpPr>
        <p:spPr>
          <a:xfrm>
            <a:off x="4209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5" name="Oval 294"/>
          <p:cNvSpPr/>
          <p:nvPr/>
        </p:nvSpPr>
        <p:spPr>
          <a:xfrm>
            <a:off x="4290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6" name="Oval 295"/>
          <p:cNvSpPr/>
          <p:nvPr/>
        </p:nvSpPr>
        <p:spPr>
          <a:xfrm>
            <a:off x="4362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7" name="Oval 296"/>
          <p:cNvSpPr/>
          <p:nvPr/>
        </p:nvSpPr>
        <p:spPr>
          <a:xfrm>
            <a:off x="4443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8" name="Oval 297"/>
          <p:cNvSpPr/>
          <p:nvPr/>
        </p:nvSpPr>
        <p:spPr>
          <a:xfrm>
            <a:off x="4514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9" name="Oval 298"/>
          <p:cNvSpPr/>
          <p:nvPr/>
        </p:nvSpPr>
        <p:spPr>
          <a:xfrm>
            <a:off x="4595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0" name="Oval 299"/>
          <p:cNvSpPr/>
          <p:nvPr/>
        </p:nvSpPr>
        <p:spPr>
          <a:xfrm>
            <a:off x="4667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1" name="Oval 300"/>
          <p:cNvSpPr/>
          <p:nvPr/>
        </p:nvSpPr>
        <p:spPr>
          <a:xfrm>
            <a:off x="4748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2" name="Oval 301"/>
          <p:cNvSpPr/>
          <p:nvPr/>
        </p:nvSpPr>
        <p:spPr>
          <a:xfrm>
            <a:off x="4819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3" name="Oval 302"/>
          <p:cNvSpPr/>
          <p:nvPr/>
        </p:nvSpPr>
        <p:spPr>
          <a:xfrm>
            <a:off x="4900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4" name="Oval 303"/>
          <p:cNvSpPr/>
          <p:nvPr/>
        </p:nvSpPr>
        <p:spPr>
          <a:xfrm>
            <a:off x="4971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5" name="Oval 304"/>
          <p:cNvSpPr/>
          <p:nvPr/>
        </p:nvSpPr>
        <p:spPr>
          <a:xfrm>
            <a:off x="5052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6" name="Oval 305"/>
          <p:cNvSpPr/>
          <p:nvPr/>
        </p:nvSpPr>
        <p:spPr>
          <a:xfrm>
            <a:off x="5083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" name="Oval 306"/>
          <p:cNvSpPr/>
          <p:nvPr/>
        </p:nvSpPr>
        <p:spPr>
          <a:xfrm>
            <a:off x="4057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8" name="Oval 307"/>
          <p:cNvSpPr/>
          <p:nvPr/>
        </p:nvSpPr>
        <p:spPr>
          <a:xfrm>
            <a:off x="4138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9" name="Oval 308"/>
          <p:cNvSpPr/>
          <p:nvPr/>
        </p:nvSpPr>
        <p:spPr>
          <a:xfrm>
            <a:off x="4209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0" name="Oval 309"/>
          <p:cNvSpPr/>
          <p:nvPr/>
        </p:nvSpPr>
        <p:spPr>
          <a:xfrm>
            <a:off x="4290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1" name="Oval 310"/>
          <p:cNvSpPr/>
          <p:nvPr/>
        </p:nvSpPr>
        <p:spPr>
          <a:xfrm>
            <a:off x="4362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2" name="Oval 311"/>
          <p:cNvSpPr/>
          <p:nvPr/>
        </p:nvSpPr>
        <p:spPr>
          <a:xfrm>
            <a:off x="4443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3" name="Oval 312"/>
          <p:cNvSpPr/>
          <p:nvPr/>
        </p:nvSpPr>
        <p:spPr>
          <a:xfrm>
            <a:off x="4514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4" name="Oval 313"/>
          <p:cNvSpPr/>
          <p:nvPr/>
        </p:nvSpPr>
        <p:spPr>
          <a:xfrm>
            <a:off x="4595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5" name="Oval 314"/>
          <p:cNvSpPr/>
          <p:nvPr/>
        </p:nvSpPr>
        <p:spPr>
          <a:xfrm>
            <a:off x="4667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6" name="Oval 315"/>
          <p:cNvSpPr/>
          <p:nvPr/>
        </p:nvSpPr>
        <p:spPr>
          <a:xfrm>
            <a:off x="4748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7" name="Oval 316"/>
          <p:cNvSpPr/>
          <p:nvPr/>
        </p:nvSpPr>
        <p:spPr>
          <a:xfrm>
            <a:off x="4819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8" name="Oval 317"/>
          <p:cNvSpPr/>
          <p:nvPr/>
        </p:nvSpPr>
        <p:spPr>
          <a:xfrm>
            <a:off x="4900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9" name="Oval 318"/>
          <p:cNvSpPr/>
          <p:nvPr/>
        </p:nvSpPr>
        <p:spPr>
          <a:xfrm>
            <a:off x="4971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0" name="Oval 319"/>
          <p:cNvSpPr/>
          <p:nvPr/>
        </p:nvSpPr>
        <p:spPr>
          <a:xfrm>
            <a:off x="5052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1" name="Oval 320"/>
          <p:cNvSpPr/>
          <p:nvPr/>
        </p:nvSpPr>
        <p:spPr>
          <a:xfrm>
            <a:off x="5124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2" name="Oval 321"/>
          <p:cNvSpPr/>
          <p:nvPr/>
        </p:nvSpPr>
        <p:spPr>
          <a:xfrm>
            <a:off x="5205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3" name="Oval 322"/>
          <p:cNvSpPr/>
          <p:nvPr/>
        </p:nvSpPr>
        <p:spPr>
          <a:xfrm>
            <a:off x="5235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4" name="Oval 323"/>
          <p:cNvSpPr/>
          <p:nvPr/>
        </p:nvSpPr>
        <p:spPr>
          <a:xfrm>
            <a:off x="4209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5" name="Oval 324"/>
          <p:cNvSpPr/>
          <p:nvPr/>
        </p:nvSpPr>
        <p:spPr>
          <a:xfrm>
            <a:off x="4290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6" name="Oval 325"/>
          <p:cNvSpPr/>
          <p:nvPr/>
        </p:nvSpPr>
        <p:spPr>
          <a:xfrm>
            <a:off x="4362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7" name="Oval 326"/>
          <p:cNvSpPr/>
          <p:nvPr/>
        </p:nvSpPr>
        <p:spPr>
          <a:xfrm>
            <a:off x="4443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8" name="Oval 327"/>
          <p:cNvSpPr/>
          <p:nvPr/>
        </p:nvSpPr>
        <p:spPr>
          <a:xfrm>
            <a:off x="4514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9" name="Oval 328"/>
          <p:cNvSpPr/>
          <p:nvPr/>
        </p:nvSpPr>
        <p:spPr>
          <a:xfrm>
            <a:off x="4595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0" name="Oval 329"/>
          <p:cNvSpPr/>
          <p:nvPr/>
        </p:nvSpPr>
        <p:spPr>
          <a:xfrm>
            <a:off x="4667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" name="Oval 330"/>
          <p:cNvSpPr/>
          <p:nvPr/>
        </p:nvSpPr>
        <p:spPr>
          <a:xfrm>
            <a:off x="4748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2" name="Oval 331"/>
          <p:cNvSpPr/>
          <p:nvPr/>
        </p:nvSpPr>
        <p:spPr>
          <a:xfrm>
            <a:off x="4819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3" name="Oval 332"/>
          <p:cNvSpPr/>
          <p:nvPr/>
        </p:nvSpPr>
        <p:spPr>
          <a:xfrm>
            <a:off x="4900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4" name="Oval 333"/>
          <p:cNvSpPr/>
          <p:nvPr/>
        </p:nvSpPr>
        <p:spPr>
          <a:xfrm>
            <a:off x="4971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5" name="Oval 334"/>
          <p:cNvSpPr/>
          <p:nvPr/>
        </p:nvSpPr>
        <p:spPr>
          <a:xfrm>
            <a:off x="5052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6" name="Oval 335"/>
          <p:cNvSpPr/>
          <p:nvPr/>
        </p:nvSpPr>
        <p:spPr>
          <a:xfrm>
            <a:off x="5124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7" name="Oval 336"/>
          <p:cNvSpPr/>
          <p:nvPr/>
        </p:nvSpPr>
        <p:spPr>
          <a:xfrm>
            <a:off x="5205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8" name="Oval 337"/>
          <p:cNvSpPr/>
          <p:nvPr/>
        </p:nvSpPr>
        <p:spPr>
          <a:xfrm>
            <a:off x="5276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9" name="Oval 338"/>
          <p:cNvSpPr/>
          <p:nvPr/>
        </p:nvSpPr>
        <p:spPr>
          <a:xfrm>
            <a:off x="5357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0" name="Oval 339"/>
          <p:cNvSpPr/>
          <p:nvPr/>
        </p:nvSpPr>
        <p:spPr>
          <a:xfrm>
            <a:off x="5388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1" name="Oval 340"/>
          <p:cNvSpPr/>
          <p:nvPr/>
        </p:nvSpPr>
        <p:spPr>
          <a:xfrm>
            <a:off x="4362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2" name="Oval 341"/>
          <p:cNvSpPr/>
          <p:nvPr/>
        </p:nvSpPr>
        <p:spPr>
          <a:xfrm>
            <a:off x="4443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3" name="Oval 342"/>
          <p:cNvSpPr/>
          <p:nvPr/>
        </p:nvSpPr>
        <p:spPr>
          <a:xfrm>
            <a:off x="4514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4" name="Oval 343"/>
          <p:cNvSpPr/>
          <p:nvPr/>
        </p:nvSpPr>
        <p:spPr>
          <a:xfrm>
            <a:off x="4595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5" name="Oval 344"/>
          <p:cNvSpPr/>
          <p:nvPr/>
        </p:nvSpPr>
        <p:spPr>
          <a:xfrm>
            <a:off x="4667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6" name="Oval 345"/>
          <p:cNvSpPr/>
          <p:nvPr/>
        </p:nvSpPr>
        <p:spPr>
          <a:xfrm>
            <a:off x="4748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Oval 346"/>
          <p:cNvSpPr/>
          <p:nvPr/>
        </p:nvSpPr>
        <p:spPr>
          <a:xfrm>
            <a:off x="4819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8" name="Oval 347"/>
          <p:cNvSpPr/>
          <p:nvPr/>
        </p:nvSpPr>
        <p:spPr>
          <a:xfrm>
            <a:off x="4900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9" name="Oval 348"/>
          <p:cNvSpPr/>
          <p:nvPr/>
        </p:nvSpPr>
        <p:spPr>
          <a:xfrm>
            <a:off x="4971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0" name="Oval 349"/>
          <p:cNvSpPr/>
          <p:nvPr/>
        </p:nvSpPr>
        <p:spPr>
          <a:xfrm>
            <a:off x="5052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1" name="Oval 350"/>
          <p:cNvSpPr/>
          <p:nvPr/>
        </p:nvSpPr>
        <p:spPr>
          <a:xfrm>
            <a:off x="5124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2" name="Oval 351"/>
          <p:cNvSpPr/>
          <p:nvPr/>
        </p:nvSpPr>
        <p:spPr>
          <a:xfrm>
            <a:off x="5205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3" name="Oval 352"/>
          <p:cNvSpPr/>
          <p:nvPr/>
        </p:nvSpPr>
        <p:spPr>
          <a:xfrm>
            <a:off x="5276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4" name="Oval 353"/>
          <p:cNvSpPr/>
          <p:nvPr/>
        </p:nvSpPr>
        <p:spPr>
          <a:xfrm>
            <a:off x="5357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5" name="Oval 354"/>
          <p:cNvSpPr/>
          <p:nvPr/>
        </p:nvSpPr>
        <p:spPr>
          <a:xfrm>
            <a:off x="5429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6" name="Oval 355"/>
          <p:cNvSpPr/>
          <p:nvPr/>
        </p:nvSpPr>
        <p:spPr>
          <a:xfrm>
            <a:off x="5510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7" name="Oval 356"/>
          <p:cNvSpPr/>
          <p:nvPr/>
        </p:nvSpPr>
        <p:spPr>
          <a:xfrm>
            <a:off x="5540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8" name="Oval 357"/>
          <p:cNvSpPr/>
          <p:nvPr/>
        </p:nvSpPr>
        <p:spPr>
          <a:xfrm>
            <a:off x="4514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9" name="Oval 358"/>
          <p:cNvSpPr/>
          <p:nvPr/>
        </p:nvSpPr>
        <p:spPr>
          <a:xfrm>
            <a:off x="4595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0" name="Oval 359"/>
          <p:cNvSpPr/>
          <p:nvPr/>
        </p:nvSpPr>
        <p:spPr>
          <a:xfrm>
            <a:off x="4667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1" name="Oval 360"/>
          <p:cNvSpPr/>
          <p:nvPr/>
        </p:nvSpPr>
        <p:spPr>
          <a:xfrm>
            <a:off x="4748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2" name="Oval 361"/>
          <p:cNvSpPr/>
          <p:nvPr/>
        </p:nvSpPr>
        <p:spPr>
          <a:xfrm>
            <a:off x="4819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3" name="Oval 362"/>
          <p:cNvSpPr/>
          <p:nvPr/>
        </p:nvSpPr>
        <p:spPr>
          <a:xfrm>
            <a:off x="4900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4" name="Oval 363"/>
          <p:cNvSpPr/>
          <p:nvPr/>
        </p:nvSpPr>
        <p:spPr>
          <a:xfrm>
            <a:off x="4971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5" name="Oval 364"/>
          <p:cNvSpPr/>
          <p:nvPr/>
        </p:nvSpPr>
        <p:spPr>
          <a:xfrm>
            <a:off x="5052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6" name="Oval 365"/>
          <p:cNvSpPr/>
          <p:nvPr/>
        </p:nvSpPr>
        <p:spPr>
          <a:xfrm>
            <a:off x="5124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7" name="Oval 366"/>
          <p:cNvSpPr/>
          <p:nvPr/>
        </p:nvSpPr>
        <p:spPr>
          <a:xfrm>
            <a:off x="5205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8" name="Oval 367"/>
          <p:cNvSpPr/>
          <p:nvPr/>
        </p:nvSpPr>
        <p:spPr>
          <a:xfrm>
            <a:off x="5276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9" name="Oval 368"/>
          <p:cNvSpPr/>
          <p:nvPr/>
        </p:nvSpPr>
        <p:spPr>
          <a:xfrm>
            <a:off x="5357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0" name="Oval 369"/>
          <p:cNvSpPr/>
          <p:nvPr/>
        </p:nvSpPr>
        <p:spPr>
          <a:xfrm>
            <a:off x="5429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1" name="Oval 370"/>
          <p:cNvSpPr/>
          <p:nvPr/>
        </p:nvSpPr>
        <p:spPr>
          <a:xfrm>
            <a:off x="5510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2" name="Oval 371"/>
          <p:cNvSpPr/>
          <p:nvPr/>
        </p:nvSpPr>
        <p:spPr>
          <a:xfrm>
            <a:off x="5581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3" name="Oval 372"/>
          <p:cNvSpPr/>
          <p:nvPr/>
        </p:nvSpPr>
        <p:spPr>
          <a:xfrm>
            <a:off x="5662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4" name="Oval 373"/>
          <p:cNvSpPr/>
          <p:nvPr/>
        </p:nvSpPr>
        <p:spPr>
          <a:xfrm>
            <a:off x="5693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5" name="Oval 374"/>
          <p:cNvSpPr/>
          <p:nvPr/>
        </p:nvSpPr>
        <p:spPr>
          <a:xfrm>
            <a:off x="4667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6" name="Oval 375"/>
          <p:cNvSpPr/>
          <p:nvPr/>
        </p:nvSpPr>
        <p:spPr>
          <a:xfrm>
            <a:off x="4748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7" name="Oval 376"/>
          <p:cNvSpPr/>
          <p:nvPr/>
        </p:nvSpPr>
        <p:spPr>
          <a:xfrm>
            <a:off x="4819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8" name="Oval 377"/>
          <p:cNvSpPr/>
          <p:nvPr/>
        </p:nvSpPr>
        <p:spPr>
          <a:xfrm>
            <a:off x="4900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Oval 378"/>
          <p:cNvSpPr/>
          <p:nvPr/>
        </p:nvSpPr>
        <p:spPr>
          <a:xfrm>
            <a:off x="4971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0" name="Oval 379"/>
          <p:cNvSpPr/>
          <p:nvPr/>
        </p:nvSpPr>
        <p:spPr>
          <a:xfrm>
            <a:off x="5052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1" name="Oval 380"/>
          <p:cNvSpPr/>
          <p:nvPr/>
        </p:nvSpPr>
        <p:spPr>
          <a:xfrm>
            <a:off x="5124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2" name="Oval 381"/>
          <p:cNvSpPr/>
          <p:nvPr/>
        </p:nvSpPr>
        <p:spPr>
          <a:xfrm>
            <a:off x="5205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3" name="Oval 382"/>
          <p:cNvSpPr/>
          <p:nvPr/>
        </p:nvSpPr>
        <p:spPr>
          <a:xfrm>
            <a:off x="5276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4" name="Oval 383"/>
          <p:cNvSpPr/>
          <p:nvPr/>
        </p:nvSpPr>
        <p:spPr>
          <a:xfrm>
            <a:off x="5357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5" name="Oval 384"/>
          <p:cNvSpPr/>
          <p:nvPr/>
        </p:nvSpPr>
        <p:spPr>
          <a:xfrm>
            <a:off x="5429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6" name="Oval 385"/>
          <p:cNvSpPr/>
          <p:nvPr/>
        </p:nvSpPr>
        <p:spPr>
          <a:xfrm>
            <a:off x="5510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7" name="Oval 386"/>
          <p:cNvSpPr/>
          <p:nvPr/>
        </p:nvSpPr>
        <p:spPr>
          <a:xfrm>
            <a:off x="5581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8" name="Oval 387"/>
          <p:cNvSpPr/>
          <p:nvPr/>
        </p:nvSpPr>
        <p:spPr>
          <a:xfrm>
            <a:off x="5662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9" name="Oval 388"/>
          <p:cNvSpPr/>
          <p:nvPr/>
        </p:nvSpPr>
        <p:spPr>
          <a:xfrm>
            <a:off x="5733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0" name="Oval 389"/>
          <p:cNvSpPr/>
          <p:nvPr/>
        </p:nvSpPr>
        <p:spPr>
          <a:xfrm>
            <a:off x="5814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1" name="Oval 390"/>
          <p:cNvSpPr/>
          <p:nvPr/>
        </p:nvSpPr>
        <p:spPr>
          <a:xfrm>
            <a:off x="5845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2" name="Oval 391"/>
          <p:cNvSpPr/>
          <p:nvPr/>
        </p:nvSpPr>
        <p:spPr>
          <a:xfrm>
            <a:off x="4819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3" name="Oval 392"/>
          <p:cNvSpPr/>
          <p:nvPr/>
        </p:nvSpPr>
        <p:spPr>
          <a:xfrm>
            <a:off x="4900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4" name="Oval 393"/>
          <p:cNvSpPr/>
          <p:nvPr/>
        </p:nvSpPr>
        <p:spPr>
          <a:xfrm>
            <a:off x="4971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5" name="Oval 394"/>
          <p:cNvSpPr/>
          <p:nvPr/>
        </p:nvSpPr>
        <p:spPr>
          <a:xfrm>
            <a:off x="5052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6" name="Oval 395"/>
          <p:cNvSpPr/>
          <p:nvPr/>
        </p:nvSpPr>
        <p:spPr>
          <a:xfrm>
            <a:off x="5124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7" name="Oval 396"/>
          <p:cNvSpPr/>
          <p:nvPr/>
        </p:nvSpPr>
        <p:spPr>
          <a:xfrm>
            <a:off x="5205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8" name="Oval 397"/>
          <p:cNvSpPr/>
          <p:nvPr/>
        </p:nvSpPr>
        <p:spPr>
          <a:xfrm>
            <a:off x="5276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9" name="Oval 398"/>
          <p:cNvSpPr/>
          <p:nvPr/>
        </p:nvSpPr>
        <p:spPr>
          <a:xfrm>
            <a:off x="5357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0" name="Oval 399"/>
          <p:cNvSpPr/>
          <p:nvPr/>
        </p:nvSpPr>
        <p:spPr>
          <a:xfrm>
            <a:off x="5429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1" name="Oval 400"/>
          <p:cNvSpPr/>
          <p:nvPr/>
        </p:nvSpPr>
        <p:spPr>
          <a:xfrm>
            <a:off x="5510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2" name="Oval 401"/>
          <p:cNvSpPr/>
          <p:nvPr/>
        </p:nvSpPr>
        <p:spPr>
          <a:xfrm>
            <a:off x="5581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3" name="Oval 402"/>
          <p:cNvSpPr/>
          <p:nvPr/>
        </p:nvSpPr>
        <p:spPr>
          <a:xfrm>
            <a:off x="5662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4" name="Oval 403"/>
          <p:cNvSpPr/>
          <p:nvPr/>
        </p:nvSpPr>
        <p:spPr>
          <a:xfrm>
            <a:off x="5733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5" name="Oval 404"/>
          <p:cNvSpPr/>
          <p:nvPr/>
        </p:nvSpPr>
        <p:spPr>
          <a:xfrm>
            <a:off x="5814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6" name="Oval 405"/>
          <p:cNvSpPr/>
          <p:nvPr/>
        </p:nvSpPr>
        <p:spPr>
          <a:xfrm>
            <a:off x="5886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7" name="Oval 406"/>
          <p:cNvSpPr/>
          <p:nvPr/>
        </p:nvSpPr>
        <p:spPr>
          <a:xfrm>
            <a:off x="5967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8" name="Oval 407"/>
          <p:cNvSpPr/>
          <p:nvPr/>
        </p:nvSpPr>
        <p:spPr>
          <a:xfrm>
            <a:off x="5997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9" name="Oval 408"/>
          <p:cNvSpPr/>
          <p:nvPr/>
        </p:nvSpPr>
        <p:spPr>
          <a:xfrm>
            <a:off x="4971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0" name="Oval 409"/>
          <p:cNvSpPr/>
          <p:nvPr/>
        </p:nvSpPr>
        <p:spPr>
          <a:xfrm>
            <a:off x="5052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1" name="Oval 410"/>
          <p:cNvSpPr/>
          <p:nvPr/>
        </p:nvSpPr>
        <p:spPr>
          <a:xfrm>
            <a:off x="5124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2" name="Oval 411"/>
          <p:cNvSpPr/>
          <p:nvPr/>
        </p:nvSpPr>
        <p:spPr>
          <a:xfrm>
            <a:off x="5205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3" name="Oval 412"/>
          <p:cNvSpPr/>
          <p:nvPr/>
        </p:nvSpPr>
        <p:spPr>
          <a:xfrm>
            <a:off x="5276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4" name="Oval 413"/>
          <p:cNvSpPr/>
          <p:nvPr/>
        </p:nvSpPr>
        <p:spPr>
          <a:xfrm>
            <a:off x="5357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5" name="Oval 414"/>
          <p:cNvSpPr/>
          <p:nvPr/>
        </p:nvSpPr>
        <p:spPr>
          <a:xfrm>
            <a:off x="5429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6" name="Oval 415"/>
          <p:cNvSpPr/>
          <p:nvPr/>
        </p:nvSpPr>
        <p:spPr>
          <a:xfrm>
            <a:off x="5510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7" name="Oval 416"/>
          <p:cNvSpPr/>
          <p:nvPr/>
        </p:nvSpPr>
        <p:spPr>
          <a:xfrm>
            <a:off x="5581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8" name="Oval 417"/>
          <p:cNvSpPr/>
          <p:nvPr/>
        </p:nvSpPr>
        <p:spPr>
          <a:xfrm>
            <a:off x="5662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9" name="Oval 418"/>
          <p:cNvSpPr/>
          <p:nvPr/>
        </p:nvSpPr>
        <p:spPr>
          <a:xfrm>
            <a:off x="5733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0" name="Oval 419"/>
          <p:cNvSpPr/>
          <p:nvPr/>
        </p:nvSpPr>
        <p:spPr>
          <a:xfrm>
            <a:off x="5814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1" name="Oval 420"/>
          <p:cNvSpPr/>
          <p:nvPr/>
        </p:nvSpPr>
        <p:spPr>
          <a:xfrm>
            <a:off x="5886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2" name="Oval 421"/>
          <p:cNvSpPr/>
          <p:nvPr/>
        </p:nvSpPr>
        <p:spPr>
          <a:xfrm>
            <a:off x="5967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3" name="Oval 422"/>
          <p:cNvSpPr/>
          <p:nvPr/>
        </p:nvSpPr>
        <p:spPr>
          <a:xfrm>
            <a:off x="6038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4" name="Oval 423"/>
          <p:cNvSpPr/>
          <p:nvPr/>
        </p:nvSpPr>
        <p:spPr>
          <a:xfrm>
            <a:off x="6119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5" name="Oval 424"/>
          <p:cNvSpPr/>
          <p:nvPr/>
        </p:nvSpPr>
        <p:spPr>
          <a:xfrm>
            <a:off x="6150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6" name="Oval 425"/>
          <p:cNvSpPr/>
          <p:nvPr/>
        </p:nvSpPr>
        <p:spPr>
          <a:xfrm>
            <a:off x="5124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7" name="Oval 426"/>
          <p:cNvSpPr/>
          <p:nvPr/>
        </p:nvSpPr>
        <p:spPr>
          <a:xfrm>
            <a:off x="5205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8" name="Oval 427"/>
          <p:cNvSpPr/>
          <p:nvPr/>
        </p:nvSpPr>
        <p:spPr>
          <a:xfrm>
            <a:off x="5276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9" name="Oval 428"/>
          <p:cNvSpPr/>
          <p:nvPr/>
        </p:nvSpPr>
        <p:spPr>
          <a:xfrm>
            <a:off x="5357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0" name="Oval 429"/>
          <p:cNvSpPr/>
          <p:nvPr/>
        </p:nvSpPr>
        <p:spPr>
          <a:xfrm>
            <a:off x="5429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1" name="Oval 430"/>
          <p:cNvSpPr/>
          <p:nvPr/>
        </p:nvSpPr>
        <p:spPr>
          <a:xfrm>
            <a:off x="5510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2" name="Oval 431"/>
          <p:cNvSpPr/>
          <p:nvPr/>
        </p:nvSpPr>
        <p:spPr>
          <a:xfrm>
            <a:off x="5581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3" name="Oval 432"/>
          <p:cNvSpPr/>
          <p:nvPr/>
        </p:nvSpPr>
        <p:spPr>
          <a:xfrm>
            <a:off x="5662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4" name="Oval 433"/>
          <p:cNvSpPr/>
          <p:nvPr/>
        </p:nvSpPr>
        <p:spPr>
          <a:xfrm>
            <a:off x="5733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5" name="Oval 434"/>
          <p:cNvSpPr/>
          <p:nvPr/>
        </p:nvSpPr>
        <p:spPr>
          <a:xfrm>
            <a:off x="5814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6" name="Oval 435"/>
          <p:cNvSpPr/>
          <p:nvPr/>
        </p:nvSpPr>
        <p:spPr>
          <a:xfrm>
            <a:off x="5886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7" name="Oval 436"/>
          <p:cNvSpPr/>
          <p:nvPr/>
        </p:nvSpPr>
        <p:spPr>
          <a:xfrm>
            <a:off x="5967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8" name="Oval 437"/>
          <p:cNvSpPr/>
          <p:nvPr/>
        </p:nvSpPr>
        <p:spPr>
          <a:xfrm>
            <a:off x="6038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9" name="Oval 438"/>
          <p:cNvSpPr/>
          <p:nvPr/>
        </p:nvSpPr>
        <p:spPr>
          <a:xfrm>
            <a:off x="6119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0" name="Oval 439"/>
          <p:cNvSpPr/>
          <p:nvPr/>
        </p:nvSpPr>
        <p:spPr>
          <a:xfrm>
            <a:off x="6191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1" name="Oval 440"/>
          <p:cNvSpPr/>
          <p:nvPr/>
        </p:nvSpPr>
        <p:spPr>
          <a:xfrm>
            <a:off x="6272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2" name="Oval 441"/>
          <p:cNvSpPr/>
          <p:nvPr/>
        </p:nvSpPr>
        <p:spPr>
          <a:xfrm>
            <a:off x="6302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3" name="Oval 442"/>
          <p:cNvSpPr/>
          <p:nvPr/>
        </p:nvSpPr>
        <p:spPr>
          <a:xfrm>
            <a:off x="5276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4" name="Oval 443"/>
          <p:cNvSpPr/>
          <p:nvPr/>
        </p:nvSpPr>
        <p:spPr>
          <a:xfrm>
            <a:off x="5357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5" name="Oval 444"/>
          <p:cNvSpPr/>
          <p:nvPr/>
        </p:nvSpPr>
        <p:spPr>
          <a:xfrm>
            <a:off x="5429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6" name="Oval 445"/>
          <p:cNvSpPr/>
          <p:nvPr/>
        </p:nvSpPr>
        <p:spPr>
          <a:xfrm>
            <a:off x="5510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7" name="Oval 446"/>
          <p:cNvSpPr/>
          <p:nvPr/>
        </p:nvSpPr>
        <p:spPr>
          <a:xfrm>
            <a:off x="5581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8" name="Oval 447"/>
          <p:cNvSpPr/>
          <p:nvPr/>
        </p:nvSpPr>
        <p:spPr>
          <a:xfrm>
            <a:off x="5662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9" name="Oval 448"/>
          <p:cNvSpPr/>
          <p:nvPr/>
        </p:nvSpPr>
        <p:spPr>
          <a:xfrm>
            <a:off x="5733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0" name="Oval 449"/>
          <p:cNvSpPr/>
          <p:nvPr/>
        </p:nvSpPr>
        <p:spPr>
          <a:xfrm>
            <a:off x="5814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1" name="Oval 450"/>
          <p:cNvSpPr/>
          <p:nvPr/>
        </p:nvSpPr>
        <p:spPr>
          <a:xfrm>
            <a:off x="5886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2" name="Oval 451"/>
          <p:cNvSpPr/>
          <p:nvPr/>
        </p:nvSpPr>
        <p:spPr>
          <a:xfrm>
            <a:off x="5967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3" name="Oval 452"/>
          <p:cNvSpPr/>
          <p:nvPr/>
        </p:nvSpPr>
        <p:spPr>
          <a:xfrm>
            <a:off x="6038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4" name="Oval 453"/>
          <p:cNvSpPr/>
          <p:nvPr/>
        </p:nvSpPr>
        <p:spPr>
          <a:xfrm>
            <a:off x="6119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5" name="Oval 454"/>
          <p:cNvSpPr/>
          <p:nvPr/>
        </p:nvSpPr>
        <p:spPr>
          <a:xfrm>
            <a:off x="6191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6" name="Oval 455"/>
          <p:cNvSpPr/>
          <p:nvPr/>
        </p:nvSpPr>
        <p:spPr>
          <a:xfrm>
            <a:off x="6272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7" name="Oval 456"/>
          <p:cNvSpPr/>
          <p:nvPr/>
        </p:nvSpPr>
        <p:spPr>
          <a:xfrm>
            <a:off x="6343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8" name="Oval 457"/>
          <p:cNvSpPr/>
          <p:nvPr/>
        </p:nvSpPr>
        <p:spPr>
          <a:xfrm>
            <a:off x="6424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9" name="Oval 458"/>
          <p:cNvSpPr/>
          <p:nvPr/>
        </p:nvSpPr>
        <p:spPr>
          <a:xfrm>
            <a:off x="6455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0" name="Oval 459"/>
          <p:cNvSpPr/>
          <p:nvPr/>
        </p:nvSpPr>
        <p:spPr>
          <a:xfrm>
            <a:off x="5429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1" name="Oval 460"/>
          <p:cNvSpPr/>
          <p:nvPr/>
        </p:nvSpPr>
        <p:spPr>
          <a:xfrm>
            <a:off x="5510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2" name="Oval 461"/>
          <p:cNvSpPr/>
          <p:nvPr/>
        </p:nvSpPr>
        <p:spPr>
          <a:xfrm>
            <a:off x="5581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3" name="Oval 462"/>
          <p:cNvSpPr/>
          <p:nvPr/>
        </p:nvSpPr>
        <p:spPr>
          <a:xfrm>
            <a:off x="5662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4" name="Oval 463"/>
          <p:cNvSpPr/>
          <p:nvPr/>
        </p:nvSpPr>
        <p:spPr>
          <a:xfrm>
            <a:off x="5733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5" name="Oval 464"/>
          <p:cNvSpPr/>
          <p:nvPr/>
        </p:nvSpPr>
        <p:spPr>
          <a:xfrm>
            <a:off x="5814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6" name="Oval 465"/>
          <p:cNvSpPr/>
          <p:nvPr/>
        </p:nvSpPr>
        <p:spPr>
          <a:xfrm>
            <a:off x="5886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7" name="Oval 466"/>
          <p:cNvSpPr/>
          <p:nvPr/>
        </p:nvSpPr>
        <p:spPr>
          <a:xfrm>
            <a:off x="5967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8" name="Oval 467"/>
          <p:cNvSpPr/>
          <p:nvPr/>
        </p:nvSpPr>
        <p:spPr>
          <a:xfrm>
            <a:off x="6038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9" name="Oval 468"/>
          <p:cNvSpPr/>
          <p:nvPr/>
        </p:nvSpPr>
        <p:spPr>
          <a:xfrm>
            <a:off x="6119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0" name="Oval 469"/>
          <p:cNvSpPr/>
          <p:nvPr/>
        </p:nvSpPr>
        <p:spPr>
          <a:xfrm>
            <a:off x="6191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1" name="Oval 470"/>
          <p:cNvSpPr/>
          <p:nvPr/>
        </p:nvSpPr>
        <p:spPr>
          <a:xfrm>
            <a:off x="6272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2" name="Oval 471"/>
          <p:cNvSpPr/>
          <p:nvPr/>
        </p:nvSpPr>
        <p:spPr>
          <a:xfrm>
            <a:off x="6343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3" name="Oval 472"/>
          <p:cNvSpPr/>
          <p:nvPr/>
        </p:nvSpPr>
        <p:spPr>
          <a:xfrm>
            <a:off x="6424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4" name="Oval 473"/>
          <p:cNvSpPr/>
          <p:nvPr/>
        </p:nvSpPr>
        <p:spPr>
          <a:xfrm>
            <a:off x="6495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5" name="Oval 474"/>
          <p:cNvSpPr/>
          <p:nvPr/>
        </p:nvSpPr>
        <p:spPr>
          <a:xfrm>
            <a:off x="6576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6" name="Oval 475"/>
          <p:cNvSpPr/>
          <p:nvPr/>
        </p:nvSpPr>
        <p:spPr>
          <a:xfrm>
            <a:off x="6607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7" name="Oval 476"/>
          <p:cNvSpPr/>
          <p:nvPr/>
        </p:nvSpPr>
        <p:spPr>
          <a:xfrm>
            <a:off x="5581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8" name="Oval 477"/>
          <p:cNvSpPr/>
          <p:nvPr/>
        </p:nvSpPr>
        <p:spPr>
          <a:xfrm>
            <a:off x="5662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9" name="Oval 478"/>
          <p:cNvSpPr/>
          <p:nvPr/>
        </p:nvSpPr>
        <p:spPr>
          <a:xfrm>
            <a:off x="5733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0" name="Oval 479"/>
          <p:cNvSpPr/>
          <p:nvPr/>
        </p:nvSpPr>
        <p:spPr>
          <a:xfrm>
            <a:off x="5814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1" name="Oval 480"/>
          <p:cNvSpPr/>
          <p:nvPr/>
        </p:nvSpPr>
        <p:spPr>
          <a:xfrm>
            <a:off x="5886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2" name="Oval 481"/>
          <p:cNvSpPr/>
          <p:nvPr/>
        </p:nvSpPr>
        <p:spPr>
          <a:xfrm>
            <a:off x="5967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3" name="Oval 482"/>
          <p:cNvSpPr/>
          <p:nvPr/>
        </p:nvSpPr>
        <p:spPr>
          <a:xfrm>
            <a:off x="6038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4" name="Oval 483"/>
          <p:cNvSpPr/>
          <p:nvPr/>
        </p:nvSpPr>
        <p:spPr>
          <a:xfrm>
            <a:off x="6119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5" name="Oval 484"/>
          <p:cNvSpPr/>
          <p:nvPr/>
        </p:nvSpPr>
        <p:spPr>
          <a:xfrm>
            <a:off x="6191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6" name="Oval 485"/>
          <p:cNvSpPr/>
          <p:nvPr/>
        </p:nvSpPr>
        <p:spPr>
          <a:xfrm>
            <a:off x="6272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7" name="Oval 486"/>
          <p:cNvSpPr/>
          <p:nvPr/>
        </p:nvSpPr>
        <p:spPr>
          <a:xfrm>
            <a:off x="6343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8" name="Oval 487"/>
          <p:cNvSpPr/>
          <p:nvPr/>
        </p:nvSpPr>
        <p:spPr>
          <a:xfrm>
            <a:off x="6424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9" name="Oval 488"/>
          <p:cNvSpPr/>
          <p:nvPr/>
        </p:nvSpPr>
        <p:spPr>
          <a:xfrm>
            <a:off x="6495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0" name="Oval 489"/>
          <p:cNvSpPr/>
          <p:nvPr/>
        </p:nvSpPr>
        <p:spPr>
          <a:xfrm>
            <a:off x="6576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1" name="Oval 490"/>
          <p:cNvSpPr/>
          <p:nvPr/>
        </p:nvSpPr>
        <p:spPr>
          <a:xfrm>
            <a:off x="6648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2" name="Oval 491"/>
          <p:cNvSpPr/>
          <p:nvPr/>
        </p:nvSpPr>
        <p:spPr>
          <a:xfrm>
            <a:off x="6729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3" name="Oval 492"/>
          <p:cNvSpPr/>
          <p:nvPr/>
        </p:nvSpPr>
        <p:spPr>
          <a:xfrm>
            <a:off x="6759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4" name="Oval 493"/>
          <p:cNvSpPr/>
          <p:nvPr/>
        </p:nvSpPr>
        <p:spPr>
          <a:xfrm>
            <a:off x="5733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5" name="Oval 494"/>
          <p:cNvSpPr/>
          <p:nvPr/>
        </p:nvSpPr>
        <p:spPr>
          <a:xfrm>
            <a:off x="5814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6" name="Oval 495"/>
          <p:cNvSpPr/>
          <p:nvPr/>
        </p:nvSpPr>
        <p:spPr>
          <a:xfrm>
            <a:off x="5886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7" name="Oval 496"/>
          <p:cNvSpPr/>
          <p:nvPr/>
        </p:nvSpPr>
        <p:spPr>
          <a:xfrm>
            <a:off x="5967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8" name="Oval 497"/>
          <p:cNvSpPr/>
          <p:nvPr/>
        </p:nvSpPr>
        <p:spPr>
          <a:xfrm>
            <a:off x="6038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9" name="Oval 498"/>
          <p:cNvSpPr/>
          <p:nvPr/>
        </p:nvSpPr>
        <p:spPr>
          <a:xfrm>
            <a:off x="6119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0" name="Oval 499"/>
          <p:cNvSpPr/>
          <p:nvPr/>
        </p:nvSpPr>
        <p:spPr>
          <a:xfrm>
            <a:off x="6191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1" name="Oval 500"/>
          <p:cNvSpPr/>
          <p:nvPr/>
        </p:nvSpPr>
        <p:spPr>
          <a:xfrm>
            <a:off x="6272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2" name="Oval 501"/>
          <p:cNvSpPr/>
          <p:nvPr/>
        </p:nvSpPr>
        <p:spPr>
          <a:xfrm>
            <a:off x="6343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3" name="Oval 502"/>
          <p:cNvSpPr/>
          <p:nvPr/>
        </p:nvSpPr>
        <p:spPr>
          <a:xfrm>
            <a:off x="6424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4" name="Oval 503"/>
          <p:cNvSpPr/>
          <p:nvPr/>
        </p:nvSpPr>
        <p:spPr>
          <a:xfrm>
            <a:off x="6495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5" name="Oval 504"/>
          <p:cNvSpPr/>
          <p:nvPr/>
        </p:nvSpPr>
        <p:spPr>
          <a:xfrm>
            <a:off x="6576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6" name="Oval 505"/>
          <p:cNvSpPr/>
          <p:nvPr/>
        </p:nvSpPr>
        <p:spPr>
          <a:xfrm>
            <a:off x="6648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7" name="Oval 506"/>
          <p:cNvSpPr/>
          <p:nvPr/>
        </p:nvSpPr>
        <p:spPr>
          <a:xfrm>
            <a:off x="6729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8" name="Oval 507"/>
          <p:cNvSpPr/>
          <p:nvPr/>
        </p:nvSpPr>
        <p:spPr>
          <a:xfrm>
            <a:off x="6800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9" name="Oval 508"/>
          <p:cNvSpPr/>
          <p:nvPr/>
        </p:nvSpPr>
        <p:spPr>
          <a:xfrm>
            <a:off x="6881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0" name="Oval 509"/>
          <p:cNvSpPr/>
          <p:nvPr/>
        </p:nvSpPr>
        <p:spPr>
          <a:xfrm>
            <a:off x="6912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1" name="Oval 510"/>
          <p:cNvSpPr/>
          <p:nvPr/>
        </p:nvSpPr>
        <p:spPr>
          <a:xfrm>
            <a:off x="5886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2" name="Oval 511"/>
          <p:cNvSpPr/>
          <p:nvPr/>
        </p:nvSpPr>
        <p:spPr>
          <a:xfrm>
            <a:off x="5967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3" name="Oval 512"/>
          <p:cNvSpPr/>
          <p:nvPr/>
        </p:nvSpPr>
        <p:spPr>
          <a:xfrm>
            <a:off x="6038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4" name="Oval 513"/>
          <p:cNvSpPr/>
          <p:nvPr/>
        </p:nvSpPr>
        <p:spPr>
          <a:xfrm>
            <a:off x="6119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5" name="Oval 514"/>
          <p:cNvSpPr/>
          <p:nvPr/>
        </p:nvSpPr>
        <p:spPr>
          <a:xfrm>
            <a:off x="6191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6" name="Oval 515"/>
          <p:cNvSpPr/>
          <p:nvPr/>
        </p:nvSpPr>
        <p:spPr>
          <a:xfrm>
            <a:off x="6272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7" name="Oval 516"/>
          <p:cNvSpPr/>
          <p:nvPr/>
        </p:nvSpPr>
        <p:spPr>
          <a:xfrm>
            <a:off x="6343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8" name="Oval 517"/>
          <p:cNvSpPr/>
          <p:nvPr/>
        </p:nvSpPr>
        <p:spPr>
          <a:xfrm>
            <a:off x="6424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9" name="Oval 518"/>
          <p:cNvSpPr/>
          <p:nvPr/>
        </p:nvSpPr>
        <p:spPr>
          <a:xfrm>
            <a:off x="6495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0" name="Oval 519"/>
          <p:cNvSpPr/>
          <p:nvPr/>
        </p:nvSpPr>
        <p:spPr>
          <a:xfrm>
            <a:off x="6576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1" name="Oval 520"/>
          <p:cNvSpPr/>
          <p:nvPr/>
        </p:nvSpPr>
        <p:spPr>
          <a:xfrm>
            <a:off x="6648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2" name="Oval 521"/>
          <p:cNvSpPr/>
          <p:nvPr/>
        </p:nvSpPr>
        <p:spPr>
          <a:xfrm>
            <a:off x="6729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3" name="Oval 522"/>
          <p:cNvSpPr/>
          <p:nvPr/>
        </p:nvSpPr>
        <p:spPr>
          <a:xfrm>
            <a:off x="6800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4" name="Oval 523"/>
          <p:cNvSpPr/>
          <p:nvPr/>
        </p:nvSpPr>
        <p:spPr>
          <a:xfrm>
            <a:off x="6881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5" name="Oval 524"/>
          <p:cNvSpPr/>
          <p:nvPr/>
        </p:nvSpPr>
        <p:spPr>
          <a:xfrm>
            <a:off x="6953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6" name="Oval 525"/>
          <p:cNvSpPr/>
          <p:nvPr/>
        </p:nvSpPr>
        <p:spPr>
          <a:xfrm>
            <a:off x="7034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7" name="Oval 526"/>
          <p:cNvSpPr/>
          <p:nvPr/>
        </p:nvSpPr>
        <p:spPr>
          <a:xfrm>
            <a:off x="7064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8" name="Oval 527"/>
          <p:cNvSpPr/>
          <p:nvPr/>
        </p:nvSpPr>
        <p:spPr>
          <a:xfrm>
            <a:off x="6038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9" name="Oval 528"/>
          <p:cNvSpPr/>
          <p:nvPr/>
        </p:nvSpPr>
        <p:spPr>
          <a:xfrm>
            <a:off x="6119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0" name="Oval 529"/>
          <p:cNvSpPr/>
          <p:nvPr/>
        </p:nvSpPr>
        <p:spPr>
          <a:xfrm>
            <a:off x="6191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1" name="Oval 530"/>
          <p:cNvSpPr/>
          <p:nvPr/>
        </p:nvSpPr>
        <p:spPr>
          <a:xfrm>
            <a:off x="6272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2" name="Oval 531"/>
          <p:cNvSpPr/>
          <p:nvPr/>
        </p:nvSpPr>
        <p:spPr>
          <a:xfrm>
            <a:off x="6343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3" name="Oval 532"/>
          <p:cNvSpPr/>
          <p:nvPr/>
        </p:nvSpPr>
        <p:spPr>
          <a:xfrm>
            <a:off x="6424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4" name="Oval 533"/>
          <p:cNvSpPr/>
          <p:nvPr/>
        </p:nvSpPr>
        <p:spPr>
          <a:xfrm>
            <a:off x="6495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5" name="Oval 534"/>
          <p:cNvSpPr/>
          <p:nvPr/>
        </p:nvSpPr>
        <p:spPr>
          <a:xfrm>
            <a:off x="6576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6" name="Oval 535"/>
          <p:cNvSpPr/>
          <p:nvPr/>
        </p:nvSpPr>
        <p:spPr>
          <a:xfrm>
            <a:off x="6648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7" name="Oval 536"/>
          <p:cNvSpPr/>
          <p:nvPr/>
        </p:nvSpPr>
        <p:spPr>
          <a:xfrm>
            <a:off x="6729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8" name="Oval 537"/>
          <p:cNvSpPr/>
          <p:nvPr/>
        </p:nvSpPr>
        <p:spPr>
          <a:xfrm>
            <a:off x="6800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9" name="Oval 538"/>
          <p:cNvSpPr/>
          <p:nvPr/>
        </p:nvSpPr>
        <p:spPr>
          <a:xfrm>
            <a:off x="6881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0" name="Oval 539"/>
          <p:cNvSpPr/>
          <p:nvPr/>
        </p:nvSpPr>
        <p:spPr>
          <a:xfrm>
            <a:off x="6953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1" name="Oval 540"/>
          <p:cNvSpPr/>
          <p:nvPr/>
        </p:nvSpPr>
        <p:spPr>
          <a:xfrm>
            <a:off x="7034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2" name="Oval 541"/>
          <p:cNvSpPr/>
          <p:nvPr/>
        </p:nvSpPr>
        <p:spPr>
          <a:xfrm>
            <a:off x="7105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3" name="Oval 542"/>
          <p:cNvSpPr/>
          <p:nvPr/>
        </p:nvSpPr>
        <p:spPr>
          <a:xfrm>
            <a:off x="7186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4" name="Oval 543"/>
          <p:cNvSpPr/>
          <p:nvPr/>
        </p:nvSpPr>
        <p:spPr>
          <a:xfrm>
            <a:off x="7217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5" name="Can 544"/>
          <p:cNvSpPr/>
          <p:nvPr/>
        </p:nvSpPr>
        <p:spPr>
          <a:xfrm>
            <a:off x="5913149" y="2281846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6" name="Can 545"/>
          <p:cNvSpPr/>
          <p:nvPr/>
        </p:nvSpPr>
        <p:spPr>
          <a:xfrm>
            <a:off x="5859143" y="3018247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3" name="Straight Connector 1082"/>
          <p:cNvCxnSpPr/>
          <p:nvPr/>
        </p:nvCxnSpPr>
        <p:spPr>
          <a:xfrm>
            <a:off x="1403648" y="2826647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4" name="Straight Connector 1083"/>
          <p:cNvCxnSpPr/>
          <p:nvPr/>
        </p:nvCxnSpPr>
        <p:spPr>
          <a:xfrm>
            <a:off x="1487424" y="273696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Straight Connector 1084"/>
          <p:cNvCxnSpPr/>
          <p:nvPr/>
        </p:nvCxnSpPr>
        <p:spPr>
          <a:xfrm>
            <a:off x="1575444" y="262501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6" name="Straight Connector 1085"/>
          <p:cNvCxnSpPr/>
          <p:nvPr/>
        </p:nvCxnSpPr>
        <p:spPr>
          <a:xfrm>
            <a:off x="1660246" y="254204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7" name="Straight Connector 1086"/>
          <p:cNvCxnSpPr/>
          <p:nvPr/>
        </p:nvCxnSpPr>
        <p:spPr>
          <a:xfrm>
            <a:off x="1745783" y="2447177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8" name="Straight Connector 1087"/>
          <p:cNvCxnSpPr/>
          <p:nvPr/>
        </p:nvCxnSpPr>
        <p:spPr>
          <a:xfrm>
            <a:off x="1824838" y="235353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9" name="Straight Connector 1088"/>
          <p:cNvCxnSpPr/>
          <p:nvPr/>
        </p:nvCxnSpPr>
        <p:spPr>
          <a:xfrm>
            <a:off x="1918562" y="227687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0" name="Straight Connector 1089"/>
          <p:cNvCxnSpPr/>
          <p:nvPr/>
        </p:nvCxnSpPr>
        <p:spPr>
          <a:xfrm>
            <a:off x="2002338" y="220486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1" name="Straight Connector 1090"/>
          <p:cNvCxnSpPr/>
          <p:nvPr/>
        </p:nvCxnSpPr>
        <p:spPr>
          <a:xfrm>
            <a:off x="2090358" y="206084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2" name="Straight Connector 1091"/>
          <p:cNvCxnSpPr/>
          <p:nvPr/>
        </p:nvCxnSpPr>
        <p:spPr>
          <a:xfrm>
            <a:off x="2175160" y="198884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3" name="Straight Connector 1092"/>
          <p:cNvCxnSpPr/>
          <p:nvPr/>
        </p:nvCxnSpPr>
        <p:spPr>
          <a:xfrm>
            <a:off x="2260697" y="191683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4" name="Straight Connector 1093"/>
          <p:cNvCxnSpPr/>
          <p:nvPr/>
        </p:nvCxnSpPr>
        <p:spPr>
          <a:xfrm>
            <a:off x="2339752" y="184482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5" name="Straight Connector 1094"/>
          <p:cNvCxnSpPr/>
          <p:nvPr/>
        </p:nvCxnSpPr>
        <p:spPr>
          <a:xfrm>
            <a:off x="2422618" y="1772816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6" name="Straight Connector 1095"/>
          <p:cNvCxnSpPr/>
          <p:nvPr/>
        </p:nvCxnSpPr>
        <p:spPr>
          <a:xfrm>
            <a:off x="2506394" y="1674519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7" name="Straight Connector 1096"/>
          <p:cNvCxnSpPr/>
          <p:nvPr/>
        </p:nvCxnSpPr>
        <p:spPr>
          <a:xfrm>
            <a:off x="2594414" y="155679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8" name="Straight Connector 1097"/>
          <p:cNvCxnSpPr/>
          <p:nvPr/>
        </p:nvCxnSpPr>
        <p:spPr>
          <a:xfrm>
            <a:off x="2679216" y="148478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8" name="Straight Connector 1117"/>
          <p:cNvCxnSpPr/>
          <p:nvPr/>
        </p:nvCxnSpPr>
        <p:spPr>
          <a:xfrm>
            <a:off x="1547664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5" name="Straight Connector 1124"/>
          <p:cNvCxnSpPr/>
          <p:nvPr/>
        </p:nvCxnSpPr>
        <p:spPr>
          <a:xfrm>
            <a:off x="1700064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" name="Straight Connector 1125"/>
          <p:cNvCxnSpPr/>
          <p:nvPr/>
        </p:nvCxnSpPr>
        <p:spPr>
          <a:xfrm>
            <a:off x="1835696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" name="Straight Connector 1126"/>
          <p:cNvCxnSpPr/>
          <p:nvPr/>
        </p:nvCxnSpPr>
        <p:spPr>
          <a:xfrm>
            <a:off x="1979712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" name="Straight Connector 1127"/>
          <p:cNvCxnSpPr/>
          <p:nvPr/>
        </p:nvCxnSpPr>
        <p:spPr>
          <a:xfrm>
            <a:off x="2132112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9" name="Straight Connector 1128"/>
          <p:cNvCxnSpPr/>
          <p:nvPr/>
        </p:nvCxnSpPr>
        <p:spPr>
          <a:xfrm>
            <a:off x="2267744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0" name="Straight Connector 1129"/>
          <p:cNvCxnSpPr/>
          <p:nvPr/>
        </p:nvCxnSpPr>
        <p:spPr>
          <a:xfrm>
            <a:off x="2411760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1" name="Straight Connector 1130"/>
          <p:cNvCxnSpPr/>
          <p:nvPr/>
        </p:nvCxnSpPr>
        <p:spPr>
          <a:xfrm>
            <a:off x="2564160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2" name="Straight Connector 1131"/>
          <p:cNvCxnSpPr/>
          <p:nvPr/>
        </p:nvCxnSpPr>
        <p:spPr>
          <a:xfrm>
            <a:off x="2699792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3" name="Straight Connector 1132"/>
          <p:cNvCxnSpPr/>
          <p:nvPr/>
        </p:nvCxnSpPr>
        <p:spPr>
          <a:xfrm>
            <a:off x="2843808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4" name="Straight Connector 1133"/>
          <p:cNvCxnSpPr/>
          <p:nvPr/>
        </p:nvCxnSpPr>
        <p:spPr>
          <a:xfrm>
            <a:off x="2996208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5" name="Straight Connector 1134"/>
          <p:cNvCxnSpPr/>
          <p:nvPr/>
        </p:nvCxnSpPr>
        <p:spPr>
          <a:xfrm>
            <a:off x="3131840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6" name="TextBox 1135"/>
          <p:cNvSpPr txBox="1"/>
          <p:nvPr/>
        </p:nvSpPr>
        <p:spPr>
          <a:xfrm>
            <a:off x="534191" y="4581128"/>
            <a:ext cx="84182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by </a:t>
            </a:r>
            <a:r>
              <a:rPr lang="fr-CH" dirty="0" err="1" smtClean="0"/>
              <a:t>inserting</a:t>
            </a:r>
            <a:r>
              <a:rPr lang="fr-CH" dirty="0" smtClean="0"/>
              <a:t> </a:t>
            </a:r>
            <a:r>
              <a:rPr lang="fr-CH" dirty="0" err="1" smtClean="0"/>
              <a:t>steel</a:t>
            </a:r>
            <a:r>
              <a:rPr lang="fr-CH" dirty="0" smtClean="0"/>
              <a:t> </a:t>
            </a:r>
            <a:r>
              <a:rPr lang="fr-CH" dirty="0" err="1" smtClean="0"/>
              <a:t>rods</a:t>
            </a:r>
            <a:r>
              <a:rPr lang="fr-CH" dirty="0" smtClean="0"/>
              <a:t> in the </a:t>
            </a:r>
            <a:r>
              <a:rPr lang="fr-CH" dirty="0" err="1" smtClean="0"/>
              <a:t>holes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obtain</a:t>
            </a:r>
            <a:r>
              <a:rPr lang="fr-CH" dirty="0" smtClean="0"/>
              <a:t> a ‘fakir </a:t>
            </a:r>
            <a:r>
              <a:rPr lang="fr-CH" dirty="0" err="1" smtClean="0"/>
              <a:t>board</a:t>
            </a:r>
            <a:r>
              <a:rPr lang="fr-CH" dirty="0" smtClean="0"/>
              <a:t>’ </a:t>
            </a:r>
            <a:r>
              <a:rPr lang="fr-CH" dirty="0" err="1" smtClean="0"/>
              <a:t>with</a:t>
            </a:r>
            <a:r>
              <a:rPr lang="fr-CH" dirty="0" smtClean="0"/>
              <a:t> 180x2000 = 36000 pins</a:t>
            </a:r>
          </a:p>
          <a:p>
            <a:r>
              <a:rPr lang="fr-CH" dirty="0" smtClean="0"/>
              <a:t>of </a:t>
            </a:r>
            <a:r>
              <a:rPr lang="fr-CH" dirty="0" err="1" smtClean="0"/>
              <a:t>adjustable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 (by </a:t>
            </a:r>
            <a:r>
              <a:rPr lang="fr-CH" dirty="0" err="1" smtClean="0"/>
              <a:t>moving</a:t>
            </a:r>
            <a:r>
              <a:rPr lang="fr-CH" dirty="0" smtClean="0"/>
              <a:t> the distance </a:t>
            </a:r>
            <a:r>
              <a:rPr lang="fr-CH" dirty="0" err="1" smtClean="0"/>
              <a:t>between</a:t>
            </a:r>
            <a:r>
              <a:rPr lang="fr-CH" dirty="0" smtClean="0"/>
              <a:t> the </a:t>
            </a:r>
            <a:r>
              <a:rPr lang="fr-CH" dirty="0" err="1" smtClean="0"/>
              <a:t>boards</a:t>
            </a:r>
            <a:r>
              <a:rPr lang="fr-CH" dirty="0" smtClean="0"/>
              <a:t>). </a:t>
            </a:r>
          </a:p>
          <a:p>
            <a:endParaRPr lang="fr-CH" dirty="0" smtClean="0"/>
          </a:p>
          <a:p>
            <a:r>
              <a:rPr lang="fr-CH" dirty="0" err="1" smtClean="0"/>
              <a:t>we</a:t>
            </a:r>
            <a:r>
              <a:rPr lang="fr-CH" dirty="0" smtClean="0"/>
              <a:t> set </a:t>
            </a:r>
            <a:r>
              <a:rPr lang="fr-CH" dirty="0" err="1" smtClean="0"/>
              <a:t>them</a:t>
            </a:r>
            <a:r>
              <a:rPr lang="fr-CH" dirty="0" smtClean="0"/>
              <a:t> first to 1cm …..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62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1" name="Straight Connector 1100"/>
          <p:cNvCxnSpPr/>
          <p:nvPr/>
        </p:nvCxnSpPr>
        <p:spPr>
          <a:xfrm>
            <a:off x="1475656" y="2898655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2" name="Straight Connector 1101"/>
          <p:cNvCxnSpPr/>
          <p:nvPr/>
        </p:nvCxnSpPr>
        <p:spPr>
          <a:xfrm>
            <a:off x="1559432" y="2808976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3" name="Straight Connector 1102"/>
          <p:cNvCxnSpPr/>
          <p:nvPr/>
        </p:nvCxnSpPr>
        <p:spPr>
          <a:xfrm>
            <a:off x="1647452" y="269701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4" name="Straight Connector 1103"/>
          <p:cNvCxnSpPr/>
          <p:nvPr/>
        </p:nvCxnSpPr>
        <p:spPr>
          <a:xfrm>
            <a:off x="1732254" y="261405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5" name="Straight Connector 1104"/>
          <p:cNvCxnSpPr/>
          <p:nvPr/>
        </p:nvCxnSpPr>
        <p:spPr>
          <a:xfrm>
            <a:off x="1817791" y="2519185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6" name="Straight Connector 1105"/>
          <p:cNvCxnSpPr/>
          <p:nvPr/>
        </p:nvCxnSpPr>
        <p:spPr>
          <a:xfrm>
            <a:off x="1896846" y="242553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7" name="Straight Connector 1106"/>
          <p:cNvCxnSpPr/>
          <p:nvPr/>
        </p:nvCxnSpPr>
        <p:spPr>
          <a:xfrm>
            <a:off x="1990570" y="234888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8" name="Straight Connector 1107"/>
          <p:cNvCxnSpPr/>
          <p:nvPr/>
        </p:nvCxnSpPr>
        <p:spPr>
          <a:xfrm>
            <a:off x="2074346" y="227687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9" name="Straight Connector 1108"/>
          <p:cNvCxnSpPr/>
          <p:nvPr/>
        </p:nvCxnSpPr>
        <p:spPr>
          <a:xfrm>
            <a:off x="2162366" y="2132856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0" name="Straight Connector 1109"/>
          <p:cNvCxnSpPr/>
          <p:nvPr/>
        </p:nvCxnSpPr>
        <p:spPr>
          <a:xfrm>
            <a:off x="2247168" y="206084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1" name="Straight Connector 1110"/>
          <p:cNvCxnSpPr/>
          <p:nvPr/>
        </p:nvCxnSpPr>
        <p:spPr>
          <a:xfrm>
            <a:off x="2332705" y="198884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2" name="Straight Connector 1111"/>
          <p:cNvCxnSpPr/>
          <p:nvPr/>
        </p:nvCxnSpPr>
        <p:spPr>
          <a:xfrm>
            <a:off x="2411760" y="191683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" name="Straight Connector 1112"/>
          <p:cNvCxnSpPr/>
          <p:nvPr/>
        </p:nvCxnSpPr>
        <p:spPr>
          <a:xfrm>
            <a:off x="2494626" y="184482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4" name="Straight Connector 1113"/>
          <p:cNvCxnSpPr/>
          <p:nvPr/>
        </p:nvCxnSpPr>
        <p:spPr>
          <a:xfrm>
            <a:off x="2578402" y="1746527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5" name="Straight Connector 1114"/>
          <p:cNvCxnSpPr/>
          <p:nvPr/>
        </p:nvCxnSpPr>
        <p:spPr>
          <a:xfrm>
            <a:off x="2666422" y="162880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6" name="Straight Connector 1115"/>
          <p:cNvCxnSpPr/>
          <p:nvPr/>
        </p:nvCxnSpPr>
        <p:spPr>
          <a:xfrm>
            <a:off x="2751224" y="155679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arallelogram 4"/>
          <p:cNvSpPr/>
          <p:nvPr/>
        </p:nvSpPr>
        <p:spPr>
          <a:xfrm>
            <a:off x="1331640" y="2834128"/>
            <a:ext cx="5976664" cy="1440160"/>
          </a:xfrm>
          <a:prstGeom prst="parallelogram">
            <a:avLst>
              <a:gd name="adj" fmla="val 95138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49" name="Group 548"/>
          <p:cNvGrpSpPr/>
          <p:nvPr/>
        </p:nvGrpSpPr>
        <p:grpSpPr>
          <a:xfrm>
            <a:off x="1334191" y="2805566"/>
            <a:ext cx="5976664" cy="1440160"/>
            <a:chOff x="1247510" y="4270236"/>
            <a:chExt cx="5976664" cy="144016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550" name="Parallelogram 549"/>
            <p:cNvSpPr/>
            <p:nvPr/>
          </p:nvSpPr>
          <p:spPr>
            <a:xfrm>
              <a:off x="1247510" y="4270236"/>
              <a:ext cx="5976664" cy="1440160"/>
            </a:xfrm>
            <a:prstGeom prst="parallelogram">
              <a:avLst>
                <a:gd name="adj" fmla="val 95138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1" name="Arc 550"/>
            <p:cNvSpPr/>
            <p:nvPr/>
          </p:nvSpPr>
          <p:spPr>
            <a:xfrm>
              <a:off x="5814646" y="4485318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2" name="Arc 551"/>
            <p:cNvSpPr/>
            <p:nvPr/>
          </p:nvSpPr>
          <p:spPr>
            <a:xfrm>
              <a:off x="2385265" y="4578641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3" name="Oval 552"/>
            <p:cNvSpPr/>
            <p:nvPr/>
          </p:nvSpPr>
          <p:spPr>
            <a:xfrm>
              <a:off x="1296144" y="566124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4" name="Oval 553"/>
            <p:cNvSpPr/>
            <p:nvPr/>
          </p:nvSpPr>
          <p:spPr>
            <a:xfrm>
              <a:off x="1377153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5" name="Oval 554"/>
            <p:cNvSpPr/>
            <p:nvPr/>
          </p:nvSpPr>
          <p:spPr>
            <a:xfrm>
              <a:off x="1448544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6" name="Oval 555"/>
            <p:cNvSpPr/>
            <p:nvPr/>
          </p:nvSpPr>
          <p:spPr>
            <a:xfrm>
              <a:off x="1529553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7" name="Oval 556"/>
            <p:cNvSpPr/>
            <p:nvPr/>
          </p:nvSpPr>
          <p:spPr>
            <a:xfrm>
              <a:off x="1600944" y="5327497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8" name="Oval 557"/>
            <p:cNvSpPr/>
            <p:nvPr/>
          </p:nvSpPr>
          <p:spPr>
            <a:xfrm>
              <a:off x="1681953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9" name="Oval 558"/>
            <p:cNvSpPr/>
            <p:nvPr/>
          </p:nvSpPr>
          <p:spPr>
            <a:xfrm>
              <a:off x="1753344" y="515719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0" name="Oval 559"/>
            <p:cNvSpPr/>
            <p:nvPr/>
          </p:nvSpPr>
          <p:spPr>
            <a:xfrm>
              <a:off x="1834353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1" name="Oval 560"/>
            <p:cNvSpPr/>
            <p:nvPr/>
          </p:nvSpPr>
          <p:spPr>
            <a:xfrm>
              <a:off x="1905744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2" name="Oval 561"/>
            <p:cNvSpPr/>
            <p:nvPr/>
          </p:nvSpPr>
          <p:spPr>
            <a:xfrm>
              <a:off x="1986753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3" name="Oval 562"/>
            <p:cNvSpPr/>
            <p:nvPr/>
          </p:nvSpPr>
          <p:spPr>
            <a:xfrm>
              <a:off x="2058144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4" name="Oval 563"/>
            <p:cNvSpPr/>
            <p:nvPr/>
          </p:nvSpPr>
          <p:spPr>
            <a:xfrm>
              <a:off x="2139153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5" name="Oval 564"/>
            <p:cNvSpPr/>
            <p:nvPr/>
          </p:nvSpPr>
          <p:spPr>
            <a:xfrm>
              <a:off x="2210544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6" name="Oval 565"/>
            <p:cNvSpPr/>
            <p:nvPr/>
          </p:nvSpPr>
          <p:spPr>
            <a:xfrm>
              <a:off x="2291553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7" name="Oval 566"/>
            <p:cNvSpPr/>
            <p:nvPr/>
          </p:nvSpPr>
          <p:spPr>
            <a:xfrm>
              <a:off x="2362944" y="453540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8" name="Oval 567"/>
            <p:cNvSpPr/>
            <p:nvPr/>
          </p:nvSpPr>
          <p:spPr>
            <a:xfrm>
              <a:off x="2443953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9" name="Oval 568"/>
            <p:cNvSpPr/>
            <p:nvPr/>
          </p:nvSpPr>
          <p:spPr>
            <a:xfrm>
              <a:off x="2474561" y="443711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0" name="Oval 569"/>
            <p:cNvSpPr/>
            <p:nvPr/>
          </p:nvSpPr>
          <p:spPr>
            <a:xfrm>
              <a:off x="2555570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1" name="Oval 570"/>
            <p:cNvSpPr/>
            <p:nvPr/>
          </p:nvSpPr>
          <p:spPr>
            <a:xfrm>
              <a:off x="144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2" name="Oval 571"/>
            <p:cNvSpPr/>
            <p:nvPr/>
          </p:nvSpPr>
          <p:spPr>
            <a:xfrm>
              <a:off x="152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3" name="Oval 572"/>
            <p:cNvSpPr/>
            <p:nvPr/>
          </p:nvSpPr>
          <p:spPr>
            <a:xfrm>
              <a:off x="160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4" name="Oval 573"/>
            <p:cNvSpPr/>
            <p:nvPr/>
          </p:nvSpPr>
          <p:spPr>
            <a:xfrm>
              <a:off x="168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5" name="Oval 574"/>
            <p:cNvSpPr/>
            <p:nvPr/>
          </p:nvSpPr>
          <p:spPr>
            <a:xfrm>
              <a:off x="175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6" name="Oval 575"/>
            <p:cNvSpPr/>
            <p:nvPr/>
          </p:nvSpPr>
          <p:spPr>
            <a:xfrm>
              <a:off x="183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7" name="Oval 576"/>
            <p:cNvSpPr/>
            <p:nvPr/>
          </p:nvSpPr>
          <p:spPr>
            <a:xfrm>
              <a:off x="190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8" name="Oval 577"/>
            <p:cNvSpPr/>
            <p:nvPr/>
          </p:nvSpPr>
          <p:spPr>
            <a:xfrm>
              <a:off x="198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9" name="Oval 578"/>
            <p:cNvSpPr/>
            <p:nvPr/>
          </p:nvSpPr>
          <p:spPr>
            <a:xfrm>
              <a:off x="205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0" name="Oval 579"/>
            <p:cNvSpPr/>
            <p:nvPr/>
          </p:nvSpPr>
          <p:spPr>
            <a:xfrm>
              <a:off x="213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1" name="Oval 580"/>
            <p:cNvSpPr/>
            <p:nvPr/>
          </p:nvSpPr>
          <p:spPr>
            <a:xfrm>
              <a:off x="221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2" name="Oval 581"/>
            <p:cNvSpPr/>
            <p:nvPr/>
          </p:nvSpPr>
          <p:spPr>
            <a:xfrm>
              <a:off x="229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3" name="Oval 582"/>
            <p:cNvSpPr/>
            <p:nvPr/>
          </p:nvSpPr>
          <p:spPr>
            <a:xfrm>
              <a:off x="236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4" name="Oval 583"/>
            <p:cNvSpPr/>
            <p:nvPr/>
          </p:nvSpPr>
          <p:spPr>
            <a:xfrm>
              <a:off x="244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5" name="Oval 584"/>
            <p:cNvSpPr/>
            <p:nvPr/>
          </p:nvSpPr>
          <p:spPr>
            <a:xfrm>
              <a:off x="251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6" name="Oval 585"/>
            <p:cNvSpPr/>
            <p:nvPr/>
          </p:nvSpPr>
          <p:spPr>
            <a:xfrm>
              <a:off x="259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7" name="Oval 586"/>
            <p:cNvSpPr/>
            <p:nvPr/>
          </p:nvSpPr>
          <p:spPr>
            <a:xfrm>
              <a:off x="262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8" name="Oval 587"/>
            <p:cNvSpPr/>
            <p:nvPr/>
          </p:nvSpPr>
          <p:spPr>
            <a:xfrm>
              <a:off x="160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9" name="Oval 588"/>
            <p:cNvSpPr/>
            <p:nvPr/>
          </p:nvSpPr>
          <p:spPr>
            <a:xfrm>
              <a:off x="168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0" name="Oval 589"/>
            <p:cNvSpPr/>
            <p:nvPr/>
          </p:nvSpPr>
          <p:spPr>
            <a:xfrm>
              <a:off x="175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1" name="Oval 590"/>
            <p:cNvSpPr/>
            <p:nvPr/>
          </p:nvSpPr>
          <p:spPr>
            <a:xfrm>
              <a:off x="183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2" name="Oval 591"/>
            <p:cNvSpPr/>
            <p:nvPr/>
          </p:nvSpPr>
          <p:spPr>
            <a:xfrm>
              <a:off x="190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3" name="Oval 592"/>
            <p:cNvSpPr/>
            <p:nvPr/>
          </p:nvSpPr>
          <p:spPr>
            <a:xfrm>
              <a:off x="198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4" name="Oval 593"/>
            <p:cNvSpPr/>
            <p:nvPr/>
          </p:nvSpPr>
          <p:spPr>
            <a:xfrm>
              <a:off x="205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5" name="Oval 594"/>
            <p:cNvSpPr/>
            <p:nvPr/>
          </p:nvSpPr>
          <p:spPr>
            <a:xfrm>
              <a:off x="213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6" name="Oval 595"/>
            <p:cNvSpPr/>
            <p:nvPr/>
          </p:nvSpPr>
          <p:spPr>
            <a:xfrm>
              <a:off x="221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7" name="Oval 596"/>
            <p:cNvSpPr/>
            <p:nvPr/>
          </p:nvSpPr>
          <p:spPr>
            <a:xfrm>
              <a:off x="229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8" name="Oval 597"/>
            <p:cNvSpPr/>
            <p:nvPr/>
          </p:nvSpPr>
          <p:spPr>
            <a:xfrm>
              <a:off x="236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9" name="Oval 598"/>
            <p:cNvSpPr/>
            <p:nvPr/>
          </p:nvSpPr>
          <p:spPr>
            <a:xfrm>
              <a:off x="244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0" name="Oval 599"/>
            <p:cNvSpPr/>
            <p:nvPr/>
          </p:nvSpPr>
          <p:spPr>
            <a:xfrm>
              <a:off x="251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1" name="Oval 600"/>
            <p:cNvSpPr/>
            <p:nvPr/>
          </p:nvSpPr>
          <p:spPr>
            <a:xfrm>
              <a:off x="259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2" name="Oval 601"/>
            <p:cNvSpPr/>
            <p:nvPr/>
          </p:nvSpPr>
          <p:spPr>
            <a:xfrm>
              <a:off x="266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3" name="Oval 602"/>
            <p:cNvSpPr/>
            <p:nvPr/>
          </p:nvSpPr>
          <p:spPr>
            <a:xfrm>
              <a:off x="274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4" name="Oval 603"/>
            <p:cNvSpPr/>
            <p:nvPr/>
          </p:nvSpPr>
          <p:spPr>
            <a:xfrm>
              <a:off x="277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5" name="Oval 604"/>
            <p:cNvSpPr/>
            <p:nvPr/>
          </p:nvSpPr>
          <p:spPr>
            <a:xfrm>
              <a:off x="175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6" name="Oval 605"/>
            <p:cNvSpPr/>
            <p:nvPr/>
          </p:nvSpPr>
          <p:spPr>
            <a:xfrm>
              <a:off x="183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7" name="Oval 606"/>
            <p:cNvSpPr/>
            <p:nvPr/>
          </p:nvSpPr>
          <p:spPr>
            <a:xfrm>
              <a:off x="190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8" name="Oval 607"/>
            <p:cNvSpPr/>
            <p:nvPr/>
          </p:nvSpPr>
          <p:spPr>
            <a:xfrm>
              <a:off x="198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9" name="Oval 608"/>
            <p:cNvSpPr/>
            <p:nvPr/>
          </p:nvSpPr>
          <p:spPr>
            <a:xfrm>
              <a:off x="205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0" name="Oval 609"/>
            <p:cNvSpPr/>
            <p:nvPr/>
          </p:nvSpPr>
          <p:spPr>
            <a:xfrm>
              <a:off x="213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1" name="Oval 610"/>
            <p:cNvSpPr/>
            <p:nvPr/>
          </p:nvSpPr>
          <p:spPr>
            <a:xfrm>
              <a:off x="221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2" name="Oval 611"/>
            <p:cNvSpPr/>
            <p:nvPr/>
          </p:nvSpPr>
          <p:spPr>
            <a:xfrm>
              <a:off x="229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3" name="Oval 612"/>
            <p:cNvSpPr/>
            <p:nvPr/>
          </p:nvSpPr>
          <p:spPr>
            <a:xfrm>
              <a:off x="236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4" name="Oval 613"/>
            <p:cNvSpPr/>
            <p:nvPr/>
          </p:nvSpPr>
          <p:spPr>
            <a:xfrm>
              <a:off x="244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5" name="Oval 614"/>
            <p:cNvSpPr/>
            <p:nvPr/>
          </p:nvSpPr>
          <p:spPr>
            <a:xfrm>
              <a:off x="251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6" name="Oval 615"/>
            <p:cNvSpPr/>
            <p:nvPr/>
          </p:nvSpPr>
          <p:spPr>
            <a:xfrm>
              <a:off x="259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7" name="Oval 616"/>
            <p:cNvSpPr/>
            <p:nvPr/>
          </p:nvSpPr>
          <p:spPr>
            <a:xfrm>
              <a:off x="266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8" name="Oval 617"/>
            <p:cNvSpPr/>
            <p:nvPr/>
          </p:nvSpPr>
          <p:spPr>
            <a:xfrm>
              <a:off x="274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9" name="Oval 618"/>
            <p:cNvSpPr/>
            <p:nvPr/>
          </p:nvSpPr>
          <p:spPr>
            <a:xfrm>
              <a:off x="282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0" name="Oval 619"/>
            <p:cNvSpPr/>
            <p:nvPr/>
          </p:nvSpPr>
          <p:spPr>
            <a:xfrm>
              <a:off x="290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1" name="Oval 620"/>
            <p:cNvSpPr/>
            <p:nvPr/>
          </p:nvSpPr>
          <p:spPr>
            <a:xfrm>
              <a:off x="293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2" name="Oval 621"/>
            <p:cNvSpPr/>
            <p:nvPr/>
          </p:nvSpPr>
          <p:spPr>
            <a:xfrm>
              <a:off x="190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3" name="Oval 622"/>
            <p:cNvSpPr/>
            <p:nvPr/>
          </p:nvSpPr>
          <p:spPr>
            <a:xfrm>
              <a:off x="198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4" name="Oval 623"/>
            <p:cNvSpPr/>
            <p:nvPr/>
          </p:nvSpPr>
          <p:spPr>
            <a:xfrm>
              <a:off x="205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5" name="Oval 624"/>
            <p:cNvSpPr/>
            <p:nvPr/>
          </p:nvSpPr>
          <p:spPr>
            <a:xfrm>
              <a:off x="213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6" name="Oval 625"/>
            <p:cNvSpPr/>
            <p:nvPr/>
          </p:nvSpPr>
          <p:spPr>
            <a:xfrm>
              <a:off x="221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7" name="Oval 626"/>
            <p:cNvSpPr/>
            <p:nvPr/>
          </p:nvSpPr>
          <p:spPr>
            <a:xfrm>
              <a:off x="229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8" name="Oval 627"/>
            <p:cNvSpPr/>
            <p:nvPr/>
          </p:nvSpPr>
          <p:spPr>
            <a:xfrm>
              <a:off x="236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9" name="Oval 628"/>
            <p:cNvSpPr/>
            <p:nvPr/>
          </p:nvSpPr>
          <p:spPr>
            <a:xfrm>
              <a:off x="244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0" name="Oval 629"/>
            <p:cNvSpPr/>
            <p:nvPr/>
          </p:nvSpPr>
          <p:spPr>
            <a:xfrm>
              <a:off x="251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1" name="Oval 630"/>
            <p:cNvSpPr/>
            <p:nvPr/>
          </p:nvSpPr>
          <p:spPr>
            <a:xfrm>
              <a:off x="259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2" name="Oval 631"/>
            <p:cNvSpPr/>
            <p:nvPr/>
          </p:nvSpPr>
          <p:spPr>
            <a:xfrm>
              <a:off x="266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3" name="Oval 632"/>
            <p:cNvSpPr/>
            <p:nvPr/>
          </p:nvSpPr>
          <p:spPr>
            <a:xfrm>
              <a:off x="274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4" name="Oval 633"/>
            <p:cNvSpPr/>
            <p:nvPr/>
          </p:nvSpPr>
          <p:spPr>
            <a:xfrm>
              <a:off x="282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5" name="Oval 634"/>
            <p:cNvSpPr/>
            <p:nvPr/>
          </p:nvSpPr>
          <p:spPr>
            <a:xfrm>
              <a:off x="290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6" name="Oval 635"/>
            <p:cNvSpPr/>
            <p:nvPr/>
          </p:nvSpPr>
          <p:spPr>
            <a:xfrm>
              <a:off x="297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7" name="Oval 636"/>
            <p:cNvSpPr/>
            <p:nvPr/>
          </p:nvSpPr>
          <p:spPr>
            <a:xfrm>
              <a:off x="305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8" name="Oval 637"/>
            <p:cNvSpPr/>
            <p:nvPr/>
          </p:nvSpPr>
          <p:spPr>
            <a:xfrm>
              <a:off x="308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9" name="Oval 638"/>
            <p:cNvSpPr/>
            <p:nvPr/>
          </p:nvSpPr>
          <p:spPr>
            <a:xfrm>
              <a:off x="205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0" name="Oval 639"/>
            <p:cNvSpPr/>
            <p:nvPr/>
          </p:nvSpPr>
          <p:spPr>
            <a:xfrm>
              <a:off x="213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1" name="Oval 640"/>
            <p:cNvSpPr/>
            <p:nvPr/>
          </p:nvSpPr>
          <p:spPr>
            <a:xfrm>
              <a:off x="221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2" name="Oval 641"/>
            <p:cNvSpPr/>
            <p:nvPr/>
          </p:nvSpPr>
          <p:spPr>
            <a:xfrm>
              <a:off x="229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3" name="Oval 642"/>
            <p:cNvSpPr/>
            <p:nvPr/>
          </p:nvSpPr>
          <p:spPr>
            <a:xfrm>
              <a:off x="236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4" name="Oval 643"/>
            <p:cNvSpPr/>
            <p:nvPr/>
          </p:nvSpPr>
          <p:spPr>
            <a:xfrm>
              <a:off x="244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5" name="Oval 644"/>
            <p:cNvSpPr/>
            <p:nvPr/>
          </p:nvSpPr>
          <p:spPr>
            <a:xfrm>
              <a:off x="251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6" name="Oval 645"/>
            <p:cNvSpPr/>
            <p:nvPr/>
          </p:nvSpPr>
          <p:spPr>
            <a:xfrm>
              <a:off x="259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7" name="Oval 646"/>
            <p:cNvSpPr/>
            <p:nvPr/>
          </p:nvSpPr>
          <p:spPr>
            <a:xfrm>
              <a:off x="266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8" name="Oval 647"/>
            <p:cNvSpPr/>
            <p:nvPr/>
          </p:nvSpPr>
          <p:spPr>
            <a:xfrm>
              <a:off x="274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9" name="Oval 648"/>
            <p:cNvSpPr/>
            <p:nvPr/>
          </p:nvSpPr>
          <p:spPr>
            <a:xfrm>
              <a:off x="282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0" name="Oval 649"/>
            <p:cNvSpPr/>
            <p:nvPr/>
          </p:nvSpPr>
          <p:spPr>
            <a:xfrm>
              <a:off x="290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1" name="Oval 650"/>
            <p:cNvSpPr/>
            <p:nvPr/>
          </p:nvSpPr>
          <p:spPr>
            <a:xfrm>
              <a:off x="297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2" name="Oval 651"/>
            <p:cNvSpPr/>
            <p:nvPr/>
          </p:nvSpPr>
          <p:spPr>
            <a:xfrm>
              <a:off x="305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3" name="Oval 652"/>
            <p:cNvSpPr/>
            <p:nvPr/>
          </p:nvSpPr>
          <p:spPr>
            <a:xfrm>
              <a:off x="312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4" name="Oval 653"/>
            <p:cNvSpPr/>
            <p:nvPr/>
          </p:nvSpPr>
          <p:spPr>
            <a:xfrm>
              <a:off x="320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5" name="Oval 654"/>
            <p:cNvSpPr/>
            <p:nvPr/>
          </p:nvSpPr>
          <p:spPr>
            <a:xfrm>
              <a:off x="323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6" name="Oval 655"/>
            <p:cNvSpPr/>
            <p:nvPr/>
          </p:nvSpPr>
          <p:spPr>
            <a:xfrm>
              <a:off x="2210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7" name="Oval 656"/>
            <p:cNvSpPr/>
            <p:nvPr/>
          </p:nvSpPr>
          <p:spPr>
            <a:xfrm>
              <a:off x="2291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8" name="Oval 657"/>
            <p:cNvSpPr/>
            <p:nvPr/>
          </p:nvSpPr>
          <p:spPr>
            <a:xfrm>
              <a:off x="2362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9" name="Oval 658"/>
            <p:cNvSpPr/>
            <p:nvPr/>
          </p:nvSpPr>
          <p:spPr>
            <a:xfrm>
              <a:off x="2443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0" name="Oval 659"/>
            <p:cNvSpPr/>
            <p:nvPr/>
          </p:nvSpPr>
          <p:spPr>
            <a:xfrm>
              <a:off x="2515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1" name="Oval 660"/>
            <p:cNvSpPr/>
            <p:nvPr/>
          </p:nvSpPr>
          <p:spPr>
            <a:xfrm>
              <a:off x="2596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2" name="Oval 661"/>
            <p:cNvSpPr/>
            <p:nvPr/>
          </p:nvSpPr>
          <p:spPr>
            <a:xfrm>
              <a:off x="2667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3" name="Oval 662"/>
            <p:cNvSpPr/>
            <p:nvPr/>
          </p:nvSpPr>
          <p:spPr>
            <a:xfrm>
              <a:off x="2748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4" name="Oval 663"/>
            <p:cNvSpPr/>
            <p:nvPr/>
          </p:nvSpPr>
          <p:spPr>
            <a:xfrm>
              <a:off x="2820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5" name="Oval 664"/>
            <p:cNvSpPr/>
            <p:nvPr/>
          </p:nvSpPr>
          <p:spPr>
            <a:xfrm>
              <a:off x="2901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6" name="Oval 665"/>
            <p:cNvSpPr/>
            <p:nvPr/>
          </p:nvSpPr>
          <p:spPr>
            <a:xfrm>
              <a:off x="2972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7" name="Oval 666"/>
            <p:cNvSpPr/>
            <p:nvPr/>
          </p:nvSpPr>
          <p:spPr>
            <a:xfrm>
              <a:off x="3053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8" name="Oval 667"/>
            <p:cNvSpPr/>
            <p:nvPr/>
          </p:nvSpPr>
          <p:spPr>
            <a:xfrm>
              <a:off x="3124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9" name="Oval 668"/>
            <p:cNvSpPr/>
            <p:nvPr/>
          </p:nvSpPr>
          <p:spPr>
            <a:xfrm>
              <a:off x="3205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0" name="Oval 669"/>
            <p:cNvSpPr/>
            <p:nvPr/>
          </p:nvSpPr>
          <p:spPr>
            <a:xfrm>
              <a:off x="3277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1" name="Oval 670"/>
            <p:cNvSpPr/>
            <p:nvPr/>
          </p:nvSpPr>
          <p:spPr>
            <a:xfrm>
              <a:off x="3358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2" name="Oval 671"/>
            <p:cNvSpPr/>
            <p:nvPr/>
          </p:nvSpPr>
          <p:spPr>
            <a:xfrm>
              <a:off x="3388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3" name="Oval 672"/>
            <p:cNvSpPr/>
            <p:nvPr/>
          </p:nvSpPr>
          <p:spPr>
            <a:xfrm>
              <a:off x="2362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4" name="Oval 673"/>
            <p:cNvSpPr/>
            <p:nvPr/>
          </p:nvSpPr>
          <p:spPr>
            <a:xfrm>
              <a:off x="2443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5" name="Oval 674"/>
            <p:cNvSpPr/>
            <p:nvPr/>
          </p:nvSpPr>
          <p:spPr>
            <a:xfrm>
              <a:off x="2515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6" name="Oval 675"/>
            <p:cNvSpPr/>
            <p:nvPr/>
          </p:nvSpPr>
          <p:spPr>
            <a:xfrm>
              <a:off x="2596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7" name="Oval 676"/>
            <p:cNvSpPr/>
            <p:nvPr/>
          </p:nvSpPr>
          <p:spPr>
            <a:xfrm>
              <a:off x="2667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8" name="Oval 677"/>
            <p:cNvSpPr/>
            <p:nvPr/>
          </p:nvSpPr>
          <p:spPr>
            <a:xfrm>
              <a:off x="2748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9" name="Oval 678"/>
            <p:cNvSpPr/>
            <p:nvPr/>
          </p:nvSpPr>
          <p:spPr>
            <a:xfrm>
              <a:off x="2820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0" name="Oval 679"/>
            <p:cNvSpPr/>
            <p:nvPr/>
          </p:nvSpPr>
          <p:spPr>
            <a:xfrm>
              <a:off x="2901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1" name="Oval 680"/>
            <p:cNvSpPr/>
            <p:nvPr/>
          </p:nvSpPr>
          <p:spPr>
            <a:xfrm>
              <a:off x="2972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2" name="Oval 681"/>
            <p:cNvSpPr/>
            <p:nvPr/>
          </p:nvSpPr>
          <p:spPr>
            <a:xfrm>
              <a:off x="3053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3" name="Oval 682"/>
            <p:cNvSpPr/>
            <p:nvPr/>
          </p:nvSpPr>
          <p:spPr>
            <a:xfrm>
              <a:off x="3124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4" name="Oval 683"/>
            <p:cNvSpPr/>
            <p:nvPr/>
          </p:nvSpPr>
          <p:spPr>
            <a:xfrm>
              <a:off x="3205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5" name="Oval 684"/>
            <p:cNvSpPr/>
            <p:nvPr/>
          </p:nvSpPr>
          <p:spPr>
            <a:xfrm>
              <a:off x="3277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6" name="Oval 685"/>
            <p:cNvSpPr/>
            <p:nvPr/>
          </p:nvSpPr>
          <p:spPr>
            <a:xfrm>
              <a:off x="3358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7" name="Oval 686"/>
            <p:cNvSpPr/>
            <p:nvPr/>
          </p:nvSpPr>
          <p:spPr>
            <a:xfrm>
              <a:off x="3429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8" name="Oval 687"/>
            <p:cNvSpPr/>
            <p:nvPr/>
          </p:nvSpPr>
          <p:spPr>
            <a:xfrm>
              <a:off x="3510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9" name="Oval 688"/>
            <p:cNvSpPr/>
            <p:nvPr/>
          </p:nvSpPr>
          <p:spPr>
            <a:xfrm>
              <a:off x="3541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0" name="Oval 689"/>
            <p:cNvSpPr/>
            <p:nvPr/>
          </p:nvSpPr>
          <p:spPr>
            <a:xfrm>
              <a:off x="2515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1" name="Oval 690"/>
            <p:cNvSpPr/>
            <p:nvPr/>
          </p:nvSpPr>
          <p:spPr>
            <a:xfrm>
              <a:off x="2596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2" name="Oval 691"/>
            <p:cNvSpPr/>
            <p:nvPr/>
          </p:nvSpPr>
          <p:spPr>
            <a:xfrm>
              <a:off x="2667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3" name="Oval 692"/>
            <p:cNvSpPr/>
            <p:nvPr/>
          </p:nvSpPr>
          <p:spPr>
            <a:xfrm>
              <a:off x="2748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4" name="Oval 693"/>
            <p:cNvSpPr/>
            <p:nvPr/>
          </p:nvSpPr>
          <p:spPr>
            <a:xfrm>
              <a:off x="2820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5" name="Oval 694"/>
            <p:cNvSpPr/>
            <p:nvPr/>
          </p:nvSpPr>
          <p:spPr>
            <a:xfrm>
              <a:off x="2901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6" name="Oval 695"/>
            <p:cNvSpPr/>
            <p:nvPr/>
          </p:nvSpPr>
          <p:spPr>
            <a:xfrm>
              <a:off x="2972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7" name="Oval 696"/>
            <p:cNvSpPr/>
            <p:nvPr/>
          </p:nvSpPr>
          <p:spPr>
            <a:xfrm>
              <a:off x="3053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8" name="Oval 697"/>
            <p:cNvSpPr/>
            <p:nvPr/>
          </p:nvSpPr>
          <p:spPr>
            <a:xfrm>
              <a:off x="3124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9" name="Oval 698"/>
            <p:cNvSpPr/>
            <p:nvPr/>
          </p:nvSpPr>
          <p:spPr>
            <a:xfrm>
              <a:off x="3205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0" name="Oval 699"/>
            <p:cNvSpPr/>
            <p:nvPr/>
          </p:nvSpPr>
          <p:spPr>
            <a:xfrm>
              <a:off x="3277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1" name="Oval 700"/>
            <p:cNvSpPr/>
            <p:nvPr/>
          </p:nvSpPr>
          <p:spPr>
            <a:xfrm>
              <a:off x="3358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2" name="Oval 701"/>
            <p:cNvSpPr/>
            <p:nvPr/>
          </p:nvSpPr>
          <p:spPr>
            <a:xfrm>
              <a:off x="3429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3" name="Oval 702"/>
            <p:cNvSpPr/>
            <p:nvPr/>
          </p:nvSpPr>
          <p:spPr>
            <a:xfrm>
              <a:off x="3510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4" name="Oval 703"/>
            <p:cNvSpPr/>
            <p:nvPr/>
          </p:nvSpPr>
          <p:spPr>
            <a:xfrm>
              <a:off x="3582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5" name="Oval 704"/>
            <p:cNvSpPr/>
            <p:nvPr/>
          </p:nvSpPr>
          <p:spPr>
            <a:xfrm>
              <a:off x="3663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6" name="Oval 705"/>
            <p:cNvSpPr/>
            <p:nvPr/>
          </p:nvSpPr>
          <p:spPr>
            <a:xfrm>
              <a:off x="3693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7" name="Oval 706"/>
            <p:cNvSpPr/>
            <p:nvPr/>
          </p:nvSpPr>
          <p:spPr>
            <a:xfrm>
              <a:off x="2667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8" name="Oval 707"/>
            <p:cNvSpPr/>
            <p:nvPr/>
          </p:nvSpPr>
          <p:spPr>
            <a:xfrm>
              <a:off x="2748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9" name="Oval 708"/>
            <p:cNvSpPr/>
            <p:nvPr/>
          </p:nvSpPr>
          <p:spPr>
            <a:xfrm>
              <a:off x="2820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0" name="Oval 709"/>
            <p:cNvSpPr/>
            <p:nvPr/>
          </p:nvSpPr>
          <p:spPr>
            <a:xfrm>
              <a:off x="2901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1" name="Oval 710"/>
            <p:cNvSpPr/>
            <p:nvPr/>
          </p:nvSpPr>
          <p:spPr>
            <a:xfrm>
              <a:off x="2972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2" name="Oval 711"/>
            <p:cNvSpPr/>
            <p:nvPr/>
          </p:nvSpPr>
          <p:spPr>
            <a:xfrm>
              <a:off x="3053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3" name="Oval 712"/>
            <p:cNvSpPr/>
            <p:nvPr/>
          </p:nvSpPr>
          <p:spPr>
            <a:xfrm>
              <a:off x="3124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4" name="Oval 713"/>
            <p:cNvSpPr/>
            <p:nvPr/>
          </p:nvSpPr>
          <p:spPr>
            <a:xfrm>
              <a:off x="3205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5" name="Oval 714"/>
            <p:cNvSpPr/>
            <p:nvPr/>
          </p:nvSpPr>
          <p:spPr>
            <a:xfrm>
              <a:off x="3277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6" name="Oval 715"/>
            <p:cNvSpPr/>
            <p:nvPr/>
          </p:nvSpPr>
          <p:spPr>
            <a:xfrm>
              <a:off x="3358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7" name="Oval 716"/>
            <p:cNvSpPr/>
            <p:nvPr/>
          </p:nvSpPr>
          <p:spPr>
            <a:xfrm>
              <a:off x="3429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8" name="Oval 717"/>
            <p:cNvSpPr/>
            <p:nvPr/>
          </p:nvSpPr>
          <p:spPr>
            <a:xfrm>
              <a:off x="3510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9" name="Oval 718"/>
            <p:cNvSpPr/>
            <p:nvPr/>
          </p:nvSpPr>
          <p:spPr>
            <a:xfrm>
              <a:off x="3582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0" name="Oval 719"/>
            <p:cNvSpPr/>
            <p:nvPr/>
          </p:nvSpPr>
          <p:spPr>
            <a:xfrm>
              <a:off x="3663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1" name="Oval 720"/>
            <p:cNvSpPr/>
            <p:nvPr/>
          </p:nvSpPr>
          <p:spPr>
            <a:xfrm>
              <a:off x="3734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2" name="Oval 721"/>
            <p:cNvSpPr/>
            <p:nvPr/>
          </p:nvSpPr>
          <p:spPr>
            <a:xfrm>
              <a:off x="3815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3" name="Oval 722"/>
            <p:cNvSpPr/>
            <p:nvPr/>
          </p:nvSpPr>
          <p:spPr>
            <a:xfrm>
              <a:off x="3846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4" name="Oval 723"/>
            <p:cNvSpPr/>
            <p:nvPr/>
          </p:nvSpPr>
          <p:spPr>
            <a:xfrm>
              <a:off x="2820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5" name="Oval 724"/>
            <p:cNvSpPr/>
            <p:nvPr/>
          </p:nvSpPr>
          <p:spPr>
            <a:xfrm>
              <a:off x="2901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6" name="Oval 725"/>
            <p:cNvSpPr/>
            <p:nvPr/>
          </p:nvSpPr>
          <p:spPr>
            <a:xfrm>
              <a:off x="2972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7" name="Oval 726"/>
            <p:cNvSpPr/>
            <p:nvPr/>
          </p:nvSpPr>
          <p:spPr>
            <a:xfrm>
              <a:off x="3053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8" name="Oval 727"/>
            <p:cNvSpPr/>
            <p:nvPr/>
          </p:nvSpPr>
          <p:spPr>
            <a:xfrm>
              <a:off x="3124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9" name="Oval 728"/>
            <p:cNvSpPr/>
            <p:nvPr/>
          </p:nvSpPr>
          <p:spPr>
            <a:xfrm>
              <a:off x="3205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0" name="Oval 729"/>
            <p:cNvSpPr/>
            <p:nvPr/>
          </p:nvSpPr>
          <p:spPr>
            <a:xfrm>
              <a:off x="3277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1" name="Oval 730"/>
            <p:cNvSpPr/>
            <p:nvPr/>
          </p:nvSpPr>
          <p:spPr>
            <a:xfrm>
              <a:off x="3358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2" name="Oval 731"/>
            <p:cNvSpPr/>
            <p:nvPr/>
          </p:nvSpPr>
          <p:spPr>
            <a:xfrm>
              <a:off x="3429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3" name="Oval 732"/>
            <p:cNvSpPr/>
            <p:nvPr/>
          </p:nvSpPr>
          <p:spPr>
            <a:xfrm>
              <a:off x="3510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4" name="Oval 733"/>
            <p:cNvSpPr/>
            <p:nvPr/>
          </p:nvSpPr>
          <p:spPr>
            <a:xfrm>
              <a:off x="3582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5" name="Oval 734"/>
            <p:cNvSpPr/>
            <p:nvPr/>
          </p:nvSpPr>
          <p:spPr>
            <a:xfrm>
              <a:off x="3663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6" name="Oval 735"/>
            <p:cNvSpPr/>
            <p:nvPr/>
          </p:nvSpPr>
          <p:spPr>
            <a:xfrm>
              <a:off x="3734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7" name="Oval 736"/>
            <p:cNvSpPr/>
            <p:nvPr/>
          </p:nvSpPr>
          <p:spPr>
            <a:xfrm>
              <a:off x="3815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8" name="Oval 737"/>
            <p:cNvSpPr/>
            <p:nvPr/>
          </p:nvSpPr>
          <p:spPr>
            <a:xfrm>
              <a:off x="3886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9" name="Oval 738"/>
            <p:cNvSpPr/>
            <p:nvPr/>
          </p:nvSpPr>
          <p:spPr>
            <a:xfrm>
              <a:off x="3967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0" name="Oval 739"/>
            <p:cNvSpPr/>
            <p:nvPr/>
          </p:nvSpPr>
          <p:spPr>
            <a:xfrm>
              <a:off x="3998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1" name="Oval 740"/>
            <p:cNvSpPr/>
            <p:nvPr/>
          </p:nvSpPr>
          <p:spPr>
            <a:xfrm>
              <a:off x="2972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2" name="Oval 741"/>
            <p:cNvSpPr/>
            <p:nvPr/>
          </p:nvSpPr>
          <p:spPr>
            <a:xfrm>
              <a:off x="3053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3" name="Oval 742"/>
            <p:cNvSpPr/>
            <p:nvPr/>
          </p:nvSpPr>
          <p:spPr>
            <a:xfrm>
              <a:off x="3124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4" name="Oval 743"/>
            <p:cNvSpPr/>
            <p:nvPr/>
          </p:nvSpPr>
          <p:spPr>
            <a:xfrm>
              <a:off x="3205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5" name="Oval 744"/>
            <p:cNvSpPr/>
            <p:nvPr/>
          </p:nvSpPr>
          <p:spPr>
            <a:xfrm>
              <a:off x="3277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6" name="Oval 745"/>
            <p:cNvSpPr/>
            <p:nvPr/>
          </p:nvSpPr>
          <p:spPr>
            <a:xfrm>
              <a:off x="3358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7" name="Oval 746"/>
            <p:cNvSpPr/>
            <p:nvPr/>
          </p:nvSpPr>
          <p:spPr>
            <a:xfrm>
              <a:off x="3429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8" name="Oval 747"/>
            <p:cNvSpPr/>
            <p:nvPr/>
          </p:nvSpPr>
          <p:spPr>
            <a:xfrm>
              <a:off x="3510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9" name="Oval 748"/>
            <p:cNvSpPr/>
            <p:nvPr/>
          </p:nvSpPr>
          <p:spPr>
            <a:xfrm>
              <a:off x="3582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0" name="Oval 749"/>
            <p:cNvSpPr/>
            <p:nvPr/>
          </p:nvSpPr>
          <p:spPr>
            <a:xfrm>
              <a:off x="3663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1" name="Oval 750"/>
            <p:cNvSpPr/>
            <p:nvPr/>
          </p:nvSpPr>
          <p:spPr>
            <a:xfrm>
              <a:off x="3734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2" name="Oval 751"/>
            <p:cNvSpPr/>
            <p:nvPr/>
          </p:nvSpPr>
          <p:spPr>
            <a:xfrm>
              <a:off x="3815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3" name="Oval 752"/>
            <p:cNvSpPr/>
            <p:nvPr/>
          </p:nvSpPr>
          <p:spPr>
            <a:xfrm>
              <a:off x="3886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4" name="Oval 753"/>
            <p:cNvSpPr/>
            <p:nvPr/>
          </p:nvSpPr>
          <p:spPr>
            <a:xfrm>
              <a:off x="3967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5" name="Oval 754"/>
            <p:cNvSpPr/>
            <p:nvPr/>
          </p:nvSpPr>
          <p:spPr>
            <a:xfrm>
              <a:off x="4039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6" name="Oval 755"/>
            <p:cNvSpPr/>
            <p:nvPr/>
          </p:nvSpPr>
          <p:spPr>
            <a:xfrm>
              <a:off x="4120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7" name="Oval 756"/>
            <p:cNvSpPr/>
            <p:nvPr/>
          </p:nvSpPr>
          <p:spPr>
            <a:xfrm>
              <a:off x="4150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8" name="Oval 757"/>
            <p:cNvSpPr/>
            <p:nvPr/>
          </p:nvSpPr>
          <p:spPr>
            <a:xfrm>
              <a:off x="3124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9" name="Oval 758"/>
            <p:cNvSpPr/>
            <p:nvPr/>
          </p:nvSpPr>
          <p:spPr>
            <a:xfrm>
              <a:off x="3205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0" name="Oval 759"/>
            <p:cNvSpPr/>
            <p:nvPr/>
          </p:nvSpPr>
          <p:spPr>
            <a:xfrm>
              <a:off x="3277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1" name="Oval 760"/>
            <p:cNvSpPr/>
            <p:nvPr/>
          </p:nvSpPr>
          <p:spPr>
            <a:xfrm>
              <a:off x="3358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2" name="Oval 761"/>
            <p:cNvSpPr/>
            <p:nvPr/>
          </p:nvSpPr>
          <p:spPr>
            <a:xfrm>
              <a:off x="3429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3" name="Oval 762"/>
            <p:cNvSpPr/>
            <p:nvPr/>
          </p:nvSpPr>
          <p:spPr>
            <a:xfrm>
              <a:off x="3510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4" name="Oval 763"/>
            <p:cNvSpPr/>
            <p:nvPr/>
          </p:nvSpPr>
          <p:spPr>
            <a:xfrm>
              <a:off x="3582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5" name="Oval 764"/>
            <p:cNvSpPr/>
            <p:nvPr/>
          </p:nvSpPr>
          <p:spPr>
            <a:xfrm>
              <a:off x="3663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6" name="Oval 765"/>
            <p:cNvSpPr/>
            <p:nvPr/>
          </p:nvSpPr>
          <p:spPr>
            <a:xfrm>
              <a:off x="3734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7" name="Oval 766"/>
            <p:cNvSpPr/>
            <p:nvPr/>
          </p:nvSpPr>
          <p:spPr>
            <a:xfrm>
              <a:off x="3815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8" name="Oval 767"/>
            <p:cNvSpPr/>
            <p:nvPr/>
          </p:nvSpPr>
          <p:spPr>
            <a:xfrm>
              <a:off x="3886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9" name="Oval 768"/>
            <p:cNvSpPr/>
            <p:nvPr/>
          </p:nvSpPr>
          <p:spPr>
            <a:xfrm>
              <a:off x="3967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0" name="Oval 769"/>
            <p:cNvSpPr/>
            <p:nvPr/>
          </p:nvSpPr>
          <p:spPr>
            <a:xfrm>
              <a:off x="4039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1" name="Oval 770"/>
            <p:cNvSpPr/>
            <p:nvPr/>
          </p:nvSpPr>
          <p:spPr>
            <a:xfrm>
              <a:off x="4120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2" name="Oval 771"/>
            <p:cNvSpPr/>
            <p:nvPr/>
          </p:nvSpPr>
          <p:spPr>
            <a:xfrm>
              <a:off x="4191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3" name="Oval 772"/>
            <p:cNvSpPr/>
            <p:nvPr/>
          </p:nvSpPr>
          <p:spPr>
            <a:xfrm>
              <a:off x="4272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4" name="Oval 773"/>
            <p:cNvSpPr/>
            <p:nvPr/>
          </p:nvSpPr>
          <p:spPr>
            <a:xfrm>
              <a:off x="4303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5" name="Oval 774"/>
            <p:cNvSpPr/>
            <p:nvPr/>
          </p:nvSpPr>
          <p:spPr>
            <a:xfrm>
              <a:off x="3277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6" name="Oval 775"/>
            <p:cNvSpPr/>
            <p:nvPr/>
          </p:nvSpPr>
          <p:spPr>
            <a:xfrm>
              <a:off x="3358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7" name="Oval 776"/>
            <p:cNvSpPr/>
            <p:nvPr/>
          </p:nvSpPr>
          <p:spPr>
            <a:xfrm>
              <a:off x="3429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8" name="Oval 777"/>
            <p:cNvSpPr/>
            <p:nvPr/>
          </p:nvSpPr>
          <p:spPr>
            <a:xfrm>
              <a:off x="3510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9" name="Oval 778"/>
            <p:cNvSpPr/>
            <p:nvPr/>
          </p:nvSpPr>
          <p:spPr>
            <a:xfrm>
              <a:off x="3582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0" name="Oval 779"/>
            <p:cNvSpPr/>
            <p:nvPr/>
          </p:nvSpPr>
          <p:spPr>
            <a:xfrm>
              <a:off x="3663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1" name="Oval 780"/>
            <p:cNvSpPr/>
            <p:nvPr/>
          </p:nvSpPr>
          <p:spPr>
            <a:xfrm>
              <a:off x="3734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2" name="Oval 781"/>
            <p:cNvSpPr/>
            <p:nvPr/>
          </p:nvSpPr>
          <p:spPr>
            <a:xfrm>
              <a:off x="3815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3" name="Oval 782"/>
            <p:cNvSpPr/>
            <p:nvPr/>
          </p:nvSpPr>
          <p:spPr>
            <a:xfrm>
              <a:off x="3886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4" name="Oval 783"/>
            <p:cNvSpPr/>
            <p:nvPr/>
          </p:nvSpPr>
          <p:spPr>
            <a:xfrm>
              <a:off x="3967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5" name="Oval 784"/>
            <p:cNvSpPr/>
            <p:nvPr/>
          </p:nvSpPr>
          <p:spPr>
            <a:xfrm>
              <a:off x="4039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6" name="Oval 785"/>
            <p:cNvSpPr/>
            <p:nvPr/>
          </p:nvSpPr>
          <p:spPr>
            <a:xfrm>
              <a:off x="4120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7" name="Oval 786"/>
            <p:cNvSpPr/>
            <p:nvPr/>
          </p:nvSpPr>
          <p:spPr>
            <a:xfrm>
              <a:off x="4191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8" name="Oval 787"/>
            <p:cNvSpPr/>
            <p:nvPr/>
          </p:nvSpPr>
          <p:spPr>
            <a:xfrm>
              <a:off x="4272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9" name="Oval 788"/>
            <p:cNvSpPr/>
            <p:nvPr/>
          </p:nvSpPr>
          <p:spPr>
            <a:xfrm>
              <a:off x="4344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0" name="Oval 789"/>
            <p:cNvSpPr/>
            <p:nvPr/>
          </p:nvSpPr>
          <p:spPr>
            <a:xfrm>
              <a:off x="4425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1" name="Oval 790"/>
            <p:cNvSpPr/>
            <p:nvPr/>
          </p:nvSpPr>
          <p:spPr>
            <a:xfrm>
              <a:off x="4455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2" name="Oval 791"/>
            <p:cNvSpPr/>
            <p:nvPr/>
          </p:nvSpPr>
          <p:spPr>
            <a:xfrm>
              <a:off x="3429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3" name="Oval 792"/>
            <p:cNvSpPr/>
            <p:nvPr/>
          </p:nvSpPr>
          <p:spPr>
            <a:xfrm>
              <a:off x="3510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4" name="Oval 793"/>
            <p:cNvSpPr/>
            <p:nvPr/>
          </p:nvSpPr>
          <p:spPr>
            <a:xfrm>
              <a:off x="3582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5" name="Oval 794"/>
            <p:cNvSpPr/>
            <p:nvPr/>
          </p:nvSpPr>
          <p:spPr>
            <a:xfrm>
              <a:off x="3663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6" name="Oval 795"/>
            <p:cNvSpPr/>
            <p:nvPr/>
          </p:nvSpPr>
          <p:spPr>
            <a:xfrm>
              <a:off x="3734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7" name="Oval 796"/>
            <p:cNvSpPr/>
            <p:nvPr/>
          </p:nvSpPr>
          <p:spPr>
            <a:xfrm>
              <a:off x="3815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8" name="Oval 797"/>
            <p:cNvSpPr/>
            <p:nvPr/>
          </p:nvSpPr>
          <p:spPr>
            <a:xfrm>
              <a:off x="3886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9" name="Oval 798"/>
            <p:cNvSpPr/>
            <p:nvPr/>
          </p:nvSpPr>
          <p:spPr>
            <a:xfrm>
              <a:off x="3967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0" name="Oval 799"/>
            <p:cNvSpPr/>
            <p:nvPr/>
          </p:nvSpPr>
          <p:spPr>
            <a:xfrm>
              <a:off x="4039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1" name="Oval 800"/>
            <p:cNvSpPr/>
            <p:nvPr/>
          </p:nvSpPr>
          <p:spPr>
            <a:xfrm>
              <a:off x="4120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2" name="Oval 801"/>
            <p:cNvSpPr/>
            <p:nvPr/>
          </p:nvSpPr>
          <p:spPr>
            <a:xfrm>
              <a:off x="4191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3" name="Oval 802"/>
            <p:cNvSpPr/>
            <p:nvPr/>
          </p:nvSpPr>
          <p:spPr>
            <a:xfrm>
              <a:off x="4272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4" name="Oval 803"/>
            <p:cNvSpPr/>
            <p:nvPr/>
          </p:nvSpPr>
          <p:spPr>
            <a:xfrm>
              <a:off x="4344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5" name="Oval 804"/>
            <p:cNvSpPr/>
            <p:nvPr/>
          </p:nvSpPr>
          <p:spPr>
            <a:xfrm>
              <a:off x="4425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6" name="Oval 805"/>
            <p:cNvSpPr/>
            <p:nvPr/>
          </p:nvSpPr>
          <p:spPr>
            <a:xfrm>
              <a:off x="4496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7" name="Oval 806"/>
            <p:cNvSpPr/>
            <p:nvPr/>
          </p:nvSpPr>
          <p:spPr>
            <a:xfrm>
              <a:off x="4577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8" name="Oval 807"/>
            <p:cNvSpPr/>
            <p:nvPr/>
          </p:nvSpPr>
          <p:spPr>
            <a:xfrm>
              <a:off x="4608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9" name="Oval 808"/>
            <p:cNvSpPr/>
            <p:nvPr/>
          </p:nvSpPr>
          <p:spPr>
            <a:xfrm>
              <a:off x="3582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0" name="Oval 809"/>
            <p:cNvSpPr/>
            <p:nvPr/>
          </p:nvSpPr>
          <p:spPr>
            <a:xfrm>
              <a:off x="3663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1" name="Oval 810"/>
            <p:cNvSpPr/>
            <p:nvPr/>
          </p:nvSpPr>
          <p:spPr>
            <a:xfrm>
              <a:off x="3734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2" name="Oval 811"/>
            <p:cNvSpPr/>
            <p:nvPr/>
          </p:nvSpPr>
          <p:spPr>
            <a:xfrm>
              <a:off x="3815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3" name="Oval 812"/>
            <p:cNvSpPr/>
            <p:nvPr/>
          </p:nvSpPr>
          <p:spPr>
            <a:xfrm>
              <a:off x="3886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4" name="Oval 813"/>
            <p:cNvSpPr/>
            <p:nvPr/>
          </p:nvSpPr>
          <p:spPr>
            <a:xfrm>
              <a:off x="3967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5" name="Oval 814"/>
            <p:cNvSpPr/>
            <p:nvPr/>
          </p:nvSpPr>
          <p:spPr>
            <a:xfrm>
              <a:off x="4039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6" name="Oval 815"/>
            <p:cNvSpPr/>
            <p:nvPr/>
          </p:nvSpPr>
          <p:spPr>
            <a:xfrm>
              <a:off x="4120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7" name="Oval 816"/>
            <p:cNvSpPr/>
            <p:nvPr/>
          </p:nvSpPr>
          <p:spPr>
            <a:xfrm>
              <a:off x="4191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8" name="Oval 817"/>
            <p:cNvSpPr/>
            <p:nvPr/>
          </p:nvSpPr>
          <p:spPr>
            <a:xfrm>
              <a:off x="4272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9" name="Oval 818"/>
            <p:cNvSpPr/>
            <p:nvPr/>
          </p:nvSpPr>
          <p:spPr>
            <a:xfrm>
              <a:off x="4344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0" name="Oval 819"/>
            <p:cNvSpPr/>
            <p:nvPr/>
          </p:nvSpPr>
          <p:spPr>
            <a:xfrm>
              <a:off x="4425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1" name="Oval 820"/>
            <p:cNvSpPr/>
            <p:nvPr/>
          </p:nvSpPr>
          <p:spPr>
            <a:xfrm>
              <a:off x="4496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2" name="Oval 821"/>
            <p:cNvSpPr/>
            <p:nvPr/>
          </p:nvSpPr>
          <p:spPr>
            <a:xfrm>
              <a:off x="4577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3" name="Oval 822"/>
            <p:cNvSpPr/>
            <p:nvPr/>
          </p:nvSpPr>
          <p:spPr>
            <a:xfrm>
              <a:off x="4648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4" name="Oval 823"/>
            <p:cNvSpPr/>
            <p:nvPr/>
          </p:nvSpPr>
          <p:spPr>
            <a:xfrm>
              <a:off x="4729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5" name="Oval 824"/>
            <p:cNvSpPr/>
            <p:nvPr/>
          </p:nvSpPr>
          <p:spPr>
            <a:xfrm>
              <a:off x="4760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6" name="Oval 825"/>
            <p:cNvSpPr/>
            <p:nvPr/>
          </p:nvSpPr>
          <p:spPr>
            <a:xfrm>
              <a:off x="3734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7" name="Oval 826"/>
            <p:cNvSpPr/>
            <p:nvPr/>
          </p:nvSpPr>
          <p:spPr>
            <a:xfrm>
              <a:off x="3815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8" name="Oval 827"/>
            <p:cNvSpPr/>
            <p:nvPr/>
          </p:nvSpPr>
          <p:spPr>
            <a:xfrm>
              <a:off x="3886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9" name="Oval 828"/>
            <p:cNvSpPr/>
            <p:nvPr/>
          </p:nvSpPr>
          <p:spPr>
            <a:xfrm>
              <a:off x="3967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0" name="Oval 829"/>
            <p:cNvSpPr/>
            <p:nvPr/>
          </p:nvSpPr>
          <p:spPr>
            <a:xfrm>
              <a:off x="4039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1" name="Oval 830"/>
            <p:cNvSpPr/>
            <p:nvPr/>
          </p:nvSpPr>
          <p:spPr>
            <a:xfrm>
              <a:off x="4120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2" name="Oval 831"/>
            <p:cNvSpPr/>
            <p:nvPr/>
          </p:nvSpPr>
          <p:spPr>
            <a:xfrm>
              <a:off x="4191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3" name="Oval 832"/>
            <p:cNvSpPr/>
            <p:nvPr/>
          </p:nvSpPr>
          <p:spPr>
            <a:xfrm>
              <a:off x="4272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4" name="Oval 833"/>
            <p:cNvSpPr/>
            <p:nvPr/>
          </p:nvSpPr>
          <p:spPr>
            <a:xfrm>
              <a:off x="4344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5" name="Oval 834"/>
            <p:cNvSpPr/>
            <p:nvPr/>
          </p:nvSpPr>
          <p:spPr>
            <a:xfrm>
              <a:off x="4425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6" name="Oval 835"/>
            <p:cNvSpPr/>
            <p:nvPr/>
          </p:nvSpPr>
          <p:spPr>
            <a:xfrm>
              <a:off x="4496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7" name="Oval 836"/>
            <p:cNvSpPr/>
            <p:nvPr/>
          </p:nvSpPr>
          <p:spPr>
            <a:xfrm>
              <a:off x="4577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8" name="Oval 837"/>
            <p:cNvSpPr/>
            <p:nvPr/>
          </p:nvSpPr>
          <p:spPr>
            <a:xfrm>
              <a:off x="4648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9" name="Oval 838"/>
            <p:cNvSpPr/>
            <p:nvPr/>
          </p:nvSpPr>
          <p:spPr>
            <a:xfrm>
              <a:off x="4729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0" name="Oval 839"/>
            <p:cNvSpPr/>
            <p:nvPr/>
          </p:nvSpPr>
          <p:spPr>
            <a:xfrm>
              <a:off x="4801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1" name="Oval 840"/>
            <p:cNvSpPr/>
            <p:nvPr/>
          </p:nvSpPr>
          <p:spPr>
            <a:xfrm>
              <a:off x="4882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2" name="Oval 841"/>
            <p:cNvSpPr/>
            <p:nvPr/>
          </p:nvSpPr>
          <p:spPr>
            <a:xfrm>
              <a:off x="4912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3" name="Oval 842"/>
            <p:cNvSpPr/>
            <p:nvPr/>
          </p:nvSpPr>
          <p:spPr>
            <a:xfrm>
              <a:off x="3886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4" name="Oval 843"/>
            <p:cNvSpPr/>
            <p:nvPr/>
          </p:nvSpPr>
          <p:spPr>
            <a:xfrm>
              <a:off x="3967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5" name="Oval 844"/>
            <p:cNvSpPr/>
            <p:nvPr/>
          </p:nvSpPr>
          <p:spPr>
            <a:xfrm>
              <a:off x="4039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6" name="Oval 845"/>
            <p:cNvSpPr/>
            <p:nvPr/>
          </p:nvSpPr>
          <p:spPr>
            <a:xfrm>
              <a:off x="4120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7" name="Oval 846"/>
            <p:cNvSpPr/>
            <p:nvPr/>
          </p:nvSpPr>
          <p:spPr>
            <a:xfrm>
              <a:off x="4191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8" name="Oval 847"/>
            <p:cNvSpPr/>
            <p:nvPr/>
          </p:nvSpPr>
          <p:spPr>
            <a:xfrm>
              <a:off x="4272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9" name="Oval 848"/>
            <p:cNvSpPr/>
            <p:nvPr/>
          </p:nvSpPr>
          <p:spPr>
            <a:xfrm>
              <a:off x="4344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0" name="Oval 849"/>
            <p:cNvSpPr/>
            <p:nvPr/>
          </p:nvSpPr>
          <p:spPr>
            <a:xfrm>
              <a:off x="4425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1" name="Oval 850"/>
            <p:cNvSpPr/>
            <p:nvPr/>
          </p:nvSpPr>
          <p:spPr>
            <a:xfrm>
              <a:off x="4496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2" name="Oval 851"/>
            <p:cNvSpPr/>
            <p:nvPr/>
          </p:nvSpPr>
          <p:spPr>
            <a:xfrm>
              <a:off x="4577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3" name="Oval 852"/>
            <p:cNvSpPr/>
            <p:nvPr/>
          </p:nvSpPr>
          <p:spPr>
            <a:xfrm>
              <a:off x="4648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4" name="Oval 853"/>
            <p:cNvSpPr/>
            <p:nvPr/>
          </p:nvSpPr>
          <p:spPr>
            <a:xfrm>
              <a:off x="4729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5" name="Oval 854"/>
            <p:cNvSpPr/>
            <p:nvPr/>
          </p:nvSpPr>
          <p:spPr>
            <a:xfrm>
              <a:off x="4801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6" name="Oval 855"/>
            <p:cNvSpPr/>
            <p:nvPr/>
          </p:nvSpPr>
          <p:spPr>
            <a:xfrm>
              <a:off x="4882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7" name="Oval 856"/>
            <p:cNvSpPr/>
            <p:nvPr/>
          </p:nvSpPr>
          <p:spPr>
            <a:xfrm>
              <a:off x="4953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8" name="Oval 857"/>
            <p:cNvSpPr/>
            <p:nvPr/>
          </p:nvSpPr>
          <p:spPr>
            <a:xfrm>
              <a:off x="5034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9" name="Oval 858"/>
            <p:cNvSpPr/>
            <p:nvPr/>
          </p:nvSpPr>
          <p:spPr>
            <a:xfrm>
              <a:off x="5065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0" name="Oval 859"/>
            <p:cNvSpPr/>
            <p:nvPr/>
          </p:nvSpPr>
          <p:spPr>
            <a:xfrm>
              <a:off x="4039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1" name="Oval 860"/>
            <p:cNvSpPr/>
            <p:nvPr/>
          </p:nvSpPr>
          <p:spPr>
            <a:xfrm>
              <a:off x="4120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2" name="Oval 861"/>
            <p:cNvSpPr/>
            <p:nvPr/>
          </p:nvSpPr>
          <p:spPr>
            <a:xfrm>
              <a:off x="4191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3" name="Oval 862"/>
            <p:cNvSpPr/>
            <p:nvPr/>
          </p:nvSpPr>
          <p:spPr>
            <a:xfrm>
              <a:off x="4272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4" name="Oval 863"/>
            <p:cNvSpPr/>
            <p:nvPr/>
          </p:nvSpPr>
          <p:spPr>
            <a:xfrm>
              <a:off x="4344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5" name="Oval 864"/>
            <p:cNvSpPr/>
            <p:nvPr/>
          </p:nvSpPr>
          <p:spPr>
            <a:xfrm>
              <a:off x="4425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6" name="Oval 865"/>
            <p:cNvSpPr/>
            <p:nvPr/>
          </p:nvSpPr>
          <p:spPr>
            <a:xfrm>
              <a:off x="4496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7" name="Oval 866"/>
            <p:cNvSpPr/>
            <p:nvPr/>
          </p:nvSpPr>
          <p:spPr>
            <a:xfrm>
              <a:off x="4577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8" name="Oval 867"/>
            <p:cNvSpPr/>
            <p:nvPr/>
          </p:nvSpPr>
          <p:spPr>
            <a:xfrm>
              <a:off x="4648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9" name="Oval 868"/>
            <p:cNvSpPr/>
            <p:nvPr/>
          </p:nvSpPr>
          <p:spPr>
            <a:xfrm>
              <a:off x="4729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0" name="Oval 869"/>
            <p:cNvSpPr/>
            <p:nvPr/>
          </p:nvSpPr>
          <p:spPr>
            <a:xfrm>
              <a:off x="4801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1" name="Oval 870"/>
            <p:cNvSpPr/>
            <p:nvPr/>
          </p:nvSpPr>
          <p:spPr>
            <a:xfrm>
              <a:off x="4882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2" name="Oval 871"/>
            <p:cNvSpPr/>
            <p:nvPr/>
          </p:nvSpPr>
          <p:spPr>
            <a:xfrm>
              <a:off x="4953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3" name="Oval 872"/>
            <p:cNvSpPr/>
            <p:nvPr/>
          </p:nvSpPr>
          <p:spPr>
            <a:xfrm>
              <a:off x="5034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4" name="Oval 873"/>
            <p:cNvSpPr/>
            <p:nvPr/>
          </p:nvSpPr>
          <p:spPr>
            <a:xfrm>
              <a:off x="5106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5" name="Oval 874"/>
            <p:cNvSpPr/>
            <p:nvPr/>
          </p:nvSpPr>
          <p:spPr>
            <a:xfrm>
              <a:off x="5187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6" name="Oval 875"/>
            <p:cNvSpPr/>
            <p:nvPr/>
          </p:nvSpPr>
          <p:spPr>
            <a:xfrm>
              <a:off x="5217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7" name="Oval 876"/>
            <p:cNvSpPr/>
            <p:nvPr/>
          </p:nvSpPr>
          <p:spPr>
            <a:xfrm>
              <a:off x="4191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8" name="Oval 877"/>
            <p:cNvSpPr/>
            <p:nvPr/>
          </p:nvSpPr>
          <p:spPr>
            <a:xfrm>
              <a:off x="4272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9" name="Oval 878"/>
            <p:cNvSpPr/>
            <p:nvPr/>
          </p:nvSpPr>
          <p:spPr>
            <a:xfrm>
              <a:off x="4344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0" name="Oval 879"/>
            <p:cNvSpPr/>
            <p:nvPr/>
          </p:nvSpPr>
          <p:spPr>
            <a:xfrm>
              <a:off x="4425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1" name="Oval 880"/>
            <p:cNvSpPr/>
            <p:nvPr/>
          </p:nvSpPr>
          <p:spPr>
            <a:xfrm>
              <a:off x="4496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2" name="Oval 881"/>
            <p:cNvSpPr/>
            <p:nvPr/>
          </p:nvSpPr>
          <p:spPr>
            <a:xfrm>
              <a:off x="4577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3" name="Oval 882"/>
            <p:cNvSpPr/>
            <p:nvPr/>
          </p:nvSpPr>
          <p:spPr>
            <a:xfrm>
              <a:off x="4648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4" name="Oval 883"/>
            <p:cNvSpPr/>
            <p:nvPr/>
          </p:nvSpPr>
          <p:spPr>
            <a:xfrm>
              <a:off x="4729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5" name="Oval 884"/>
            <p:cNvSpPr/>
            <p:nvPr/>
          </p:nvSpPr>
          <p:spPr>
            <a:xfrm>
              <a:off x="4801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6" name="Oval 885"/>
            <p:cNvSpPr/>
            <p:nvPr/>
          </p:nvSpPr>
          <p:spPr>
            <a:xfrm>
              <a:off x="4882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7" name="Oval 886"/>
            <p:cNvSpPr/>
            <p:nvPr/>
          </p:nvSpPr>
          <p:spPr>
            <a:xfrm>
              <a:off x="4953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8" name="Oval 887"/>
            <p:cNvSpPr/>
            <p:nvPr/>
          </p:nvSpPr>
          <p:spPr>
            <a:xfrm>
              <a:off x="5034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9" name="Oval 888"/>
            <p:cNvSpPr/>
            <p:nvPr/>
          </p:nvSpPr>
          <p:spPr>
            <a:xfrm>
              <a:off x="5106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0" name="Oval 889"/>
            <p:cNvSpPr/>
            <p:nvPr/>
          </p:nvSpPr>
          <p:spPr>
            <a:xfrm>
              <a:off x="5187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1" name="Oval 890"/>
            <p:cNvSpPr/>
            <p:nvPr/>
          </p:nvSpPr>
          <p:spPr>
            <a:xfrm>
              <a:off x="5258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2" name="Oval 891"/>
            <p:cNvSpPr/>
            <p:nvPr/>
          </p:nvSpPr>
          <p:spPr>
            <a:xfrm>
              <a:off x="5339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3" name="Oval 892"/>
            <p:cNvSpPr/>
            <p:nvPr/>
          </p:nvSpPr>
          <p:spPr>
            <a:xfrm>
              <a:off x="5370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4" name="Oval 893"/>
            <p:cNvSpPr/>
            <p:nvPr/>
          </p:nvSpPr>
          <p:spPr>
            <a:xfrm>
              <a:off x="4344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5" name="Oval 894"/>
            <p:cNvSpPr/>
            <p:nvPr/>
          </p:nvSpPr>
          <p:spPr>
            <a:xfrm>
              <a:off x="4425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6" name="Oval 895"/>
            <p:cNvSpPr/>
            <p:nvPr/>
          </p:nvSpPr>
          <p:spPr>
            <a:xfrm>
              <a:off x="4496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7" name="Oval 896"/>
            <p:cNvSpPr/>
            <p:nvPr/>
          </p:nvSpPr>
          <p:spPr>
            <a:xfrm>
              <a:off x="4577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8" name="Oval 897"/>
            <p:cNvSpPr/>
            <p:nvPr/>
          </p:nvSpPr>
          <p:spPr>
            <a:xfrm>
              <a:off x="4648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9" name="Oval 898"/>
            <p:cNvSpPr/>
            <p:nvPr/>
          </p:nvSpPr>
          <p:spPr>
            <a:xfrm>
              <a:off x="4729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0" name="Oval 899"/>
            <p:cNvSpPr/>
            <p:nvPr/>
          </p:nvSpPr>
          <p:spPr>
            <a:xfrm>
              <a:off x="4801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1" name="Oval 900"/>
            <p:cNvSpPr/>
            <p:nvPr/>
          </p:nvSpPr>
          <p:spPr>
            <a:xfrm>
              <a:off x="4882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2" name="Oval 901"/>
            <p:cNvSpPr/>
            <p:nvPr/>
          </p:nvSpPr>
          <p:spPr>
            <a:xfrm>
              <a:off x="4953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3" name="Oval 902"/>
            <p:cNvSpPr/>
            <p:nvPr/>
          </p:nvSpPr>
          <p:spPr>
            <a:xfrm>
              <a:off x="5034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4" name="Oval 903"/>
            <p:cNvSpPr/>
            <p:nvPr/>
          </p:nvSpPr>
          <p:spPr>
            <a:xfrm>
              <a:off x="5106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5" name="Oval 904"/>
            <p:cNvSpPr/>
            <p:nvPr/>
          </p:nvSpPr>
          <p:spPr>
            <a:xfrm>
              <a:off x="5187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6" name="Oval 905"/>
            <p:cNvSpPr/>
            <p:nvPr/>
          </p:nvSpPr>
          <p:spPr>
            <a:xfrm>
              <a:off x="5258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7" name="Oval 906"/>
            <p:cNvSpPr/>
            <p:nvPr/>
          </p:nvSpPr>
          <p:spPr>
            <a:xfrm>
              <a:off x="5339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8" name="Oval 907"/>
            <p:cNvSpPr/>
            <p:nvPr/>
          </p:nvSpPr>
          <p:spPr>
            <a:xfrm>
              <a:off x="5410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9" name="Oval 908"/>
            <p:cNvSpPr/>
            <p:nvPr/>
          </p:nvSpPr>
          <p:spPr>
            <a:xfrm>
              <a:off x="5491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0" name="Oval 909"/>
            <p:cNvSpPr/>
            <p:nvPr/>
          </p:nvSpPr>
          <p:spPr>
            <a:xfrm>
              <a:off x="5522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1" name="Oval 910"/>
            <p:cNvSpPr/>
            <p:nvPr/>
          </p:nvSpPr>
          <p:spPr>
            <a:xfrm>
              <a:off x="4496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2" name="Oval 911"/>
            <p:cNvSpPr/>
            <p:nvPr/>
          </p:nvSpPr>
          <p:spPr>
            <a:xfrm>
              <a:off x="4577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3" name="Oval 912"/>
            <p:cNvSpPr/>
            <p:nvPr/>
          </p:nvSpPr>
          <p:spPr>
            <a:xfrm>
              <a:off x="4648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4" name="Oval 913"/>
            <p:cNvSpPr/>
            <p:nvPr/>
          </p:nvSpPr>
          <p:spPr>
            <a:xfrm>
              <a:off x="4729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5" name="Oval 914"/>
            <p:cNvSpPr/>
            <p:nvPr/>
          </p:nvSpPr>
          <p:spPr>
            <a:xfrm>
              <a:off x="4801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6" name="Oval 915"/>
            <p:cNvSpPr/>
            <p:nvPr/>
          </p:nvSpPr>
          <p:spPr>
            <a:xfrm>
              <a:off x="4882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7" name="Oval 916"/>
            <p:cNvSpPr/>
            <p:nvPr/>
          </p:nvSpPr>
          <p:spPr>
            <a:xfrm>
              <a:off x="4953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8" name="Oval 917"/>
            <p:cNvSpPr/>
            <p:nvPr/>
          </p:nvSpPr>
          <p:spPr>
            <a:xfrm>
              <a:off x="5034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9" name="Oval 918"/>
            <p:cNvSpPr/>
            <p:nvPr/>
          </p:nvSpPr>
          <p:spPr>
            <a:xfrm>
              <a:off x="5106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0" name="Oval 919"/>
            <p:cNvSpPr/>
            <p:nvPr/>
          </p:nvSpPr>
          <p:spPr>
            <a:xfrm>
              <a:off x="5187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1" name="Oval 920"/>
            <p:cNvSpPr/>
            <p:nvPr/>
          </p:nvSpPr>
          <p:spPr>
            <a:xfrm>
              <a:off x="5258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2" name="Oval 921"/>
            <p:cNvSpPr/>
            <p:nvPr/>
          </p:nvSpPr>
          <p:spPr>
            <a:xfrm>
              <a:off x="5339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3" name="Oval 922"/>
            <p:cNvSpPr/>
            <p:nvPr/>
          </p:nvSpPr>
          <p:spPr>
            <a:xfrm>
              <a:off x="5410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4" name="Oval 923"/>
            <p:cNvSpPr/>
            <p:nvPr/>
          </p:nvSpPr>
          <p:spPr>
            <a:xfrm>
              <a:off x="5491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5" name="Oval 924"/>
            <p:cNvSpPr/>
            <p:nvPr/>
          </p:nvSpPr>
          <p:spPr>
            <a:xfrm>
              <a:off x="5563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6" name="Oval 925"/>
            <p:cNvSpPr/>
            <p:nvPr/>
          </p:nvSpPr>
          <p:spPr>
            <a:xfrm>
              <a:off x="5644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7" name="Oval 926"/>
            <p:cNvSpPr/>
            <p:nvPr/>
          </p:nvSpPr>
          <p:spPr>
            <a:xfrm>
              <a:off x="5674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8" name="Oval 927"/>
            <p:cNvSpPr/>
            <p:nvPr/>
          </p:nvSpPr>
          <p:spPr>
            <a:xfrm>
              <a:off x="4648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9" name="Oval 928"/>
            <p:cNvSpPr/>
            <p:nvPr/>
          </p:nvSpPr>
          <p:spPr>
            <a:xfrm>
              <a:off x="4729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0" name="Oval 929"/>
            <p:cNvSpPr/>
            <p:nvPr/>
          </p:nvSpPr>
          <p:spPr>
            <a:xfrm>
              <a:off x="4801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1" name="Oval 930"/>
            <p:cNvSpPr/>
            <p:nvPr/>
          </p:nvSpPr>
          <p:spPr>
            <a:xfrm>
              <a:off x="4882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2" name="Oval 931"/>
            <p:cNvSpPr/>
            <p:nvPr/>
          </p:nvSpPr>
          <p:spPr>
            <a:xfrm>
              <a:off x="4953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3" name="Oval 932"/>
            <p:cNvSpPr/>
            <p:nvPr/>
          </p:nvSpPr>
          <p:spPr>
            <a:xfrm>
              <a:off x="5034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4" name="Oval 933"/>
            <p:cNvSpPr/>
            <p:nvPr/>
          </p:nvSpPr>
          <p:spPr>
            <a:xfrm>
              <a:off x="5106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5" name="Oval 934"/>
            <p:cNvSpPr/>
            <p:nvPr/>
          </p:nvSpPr>
          <p:spPr>
            <a:xfrm>
              <a:off x="5187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6" name="Oval 935"/>
            <p:cNvSpPr/>
            <p:nvPr/>
          </p:nvSpPr>
          <p:spPr>
            <a:xfrm>
              <a:off x="5258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7" name="Oval 936"/>
            <p:cNvSpPr/>
            <p:nvPr/>
          </p:nvSpPr>
          <p:spPr>
            <a:xfrm>
              <a:off x="5339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8" name="Oval 937"/>
            <p:cNvSpPr/>
            <p:nvPr/>
          </p:nvSpPr>
          <p:spPr>
            <a:xfrm>
              <a:off x="5410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9" name="Oval 938"/>
            <p:cNvSpPr/>
            <p:nvPr/>
          </p:nvSpPr>
          <p:spPr>
            <a:xfrm>
              <a:off x="5491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0" name="Oval 939"/>
            <p:cNvSpPr/>
            <p:nvPr/>
          </p:nvSpPr>
          <p:spPr>
            <a:xfrm>
              <a:off x="5563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1" name="Oval 940"/>
            <p:cNvSpPr/>
            <p:nvPr/>
          </p:nvSpPr>
          <p:spPr>
            <a:xfrm>
              <a:off x="5644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2" name="Oval 941"/>
            <p:cNvSpPr/>
            <p:nvPr/>
          </p:nvSpPr>
          <p:spPr>
            <a:xfrm>
              <a:off x="5715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3" name="Oval 942"/>
            <p:cNvSpPr/>
            <p:nvPr/>
          </p:nvSpPr>
          <p:spPr>
            <a:xfrm>
              <a:off x="5796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4" name="Oval 943"/>
            <p:cNvSpPr/>
            <p:nvPr/>
          </p:nvSpPr>
          <p:spPr>
            <a:xfrm>
              <a:off x="5827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5" name="Oval 944"/>
            <p:cNvSpPr/>
            <p:nvPr/>
          </p:nvSpPr>
          <p:spPr>
            <a:xfrm>
              <a:off x="4801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6" name="Oval 945"/>
            <p:cNvSpPr/>
            <p:nvPr/>
          </p:nvSpPr>
          <p:spPr>
            <a:xfrm>
              <a:off x="4882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7" name="Oval 946"/>
            <p:cNvSpPr/>
            <p:nvPr/>
          </p:nvSpPr>
          <p:spPr>
            <a:xfrm>
              <a:off x="4953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8" name="Oval 947"/>
            <p:cNvSpPr/>
            <p:nvPr/>
          </p:nvSpPr>
          <p:spPr>
            <a:xfrm>
              <a:off x="5034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9" name="Oval 948"/>
            <p:cNvSpPr/>
            <p:nvPr/>
          </p:nvSpPr>
          <p:spPr>
            <a:xfrm>
              <a:off x="5106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0" name="Oval 949"/>
            <p:cNvSpPr/>
            <p:nvPr/>
          </p:nvSpPr>
          <p:spPr>
            <a:xfrm>
              <a:off x="5187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1" name="Oval 950"/>
            <p:cNvSpPr/>
            <p:nvPr/>
          </p:nvSpPr>
          <p:spPr>
            <a:xfrm>
              <a:off x="5258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2" name="Oval 951"/>
            <p:cNvSpPr/>
            <p:nvPr/>
          </p:nvSpPr>
          <p:spPr>
            <a:xfrm>
              <a:off x="5339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3" name="Oval 952"/>
            <p:cNvSpPr/>
            <p:nvPr/>
          </p:nvSpPr>
          <p:spPr>
            <a:xfrm>
              <a:off x="5410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4" name="Oval 953"/>
            <p:cNvSpPr/>
            <p:nvPr/>
          </p:nvSpPr>
          <p:spPr>
            <a:xfrm>
              <a:off x="5491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5" name="Oval 954"/>
            <p:cNvSpPr/>
            <p:nvPr/>
          </p:nvSpPr>
          <p:spPr>
            <a:xfrm>
              <a:off x="5563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6" name="Oval 955"/>
            <p:cNvSpPr/>
            <p:nvPr/>
          </p:nvSpPr>
          <p:spPr>
            <a:xfrm>
              <a:off x="5644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7" name="Oval 956"/>
            <p:cNvSpPr/>
            <p:nvPr/>
          </p:nvSpPr>
          <p:spPr>
            <a:xfrm>
              <a:off x="5715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8" name="Oval 957"/>
            <p:cNvSpPr/>
            <p:nvPr/>
          </p:nvSpPr>
          <p:spPr>
            <a:xfrm>
              <a:off x="5796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9" name="Oval 958"/>
            <p:cNvSpPr/>
            <p:nvPr/>
          </p:nvSpPr>
          <p:spPr>
            <a:xfrm>
              <a:off x="5868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0" name="Oval 959"/>
            <p:cNvSpPr/>
            <p:nvPr/>
          </p:nvSpPr>
          <p:spPr>
            <a:xfrm>
              <a:off x="5949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1" name="Oval 960"/>
            <p:cNvSpPr/>
            <p:nvPr/>
          </p:nvSpPr>
          <p:spPr>
            <a:xfrm>
              <a:off x="5979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2" name="Oval 961"/>
            <p:cNvSpPr/>
            <p:nvPr/>
          </p:nvSpPr>
          <p:spPr>
            <a:xfrm>
              <a:off x="4953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3" name="Oval 962"/>
            <p:cNvSpPr/>
            <p:nvPr/>
          </p:nvSpPr>
          <p:spPr>
            <a:xfrm>
              <a:off x="5034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4" name="Oval 963"/>
            <p:cNvSpPr/>
            <p:nvPr/>
          </p:nvSpPr>
          <p:spPr>
            <a:xfrm>
              <a:off x="5106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5" name="Oval 964"/>
            <p:cNvSpPr/>
            <p:nvPr/>
          </p:nvSpPr>
          <p:spPr>
            <a:xfrm>
              <a:off x="5187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6" name="Oval 965"/>
            <p:cNvSpPr/>
            <p:nvPr/>
          </p:nvSpPr>
          <p:spPr>
            <a:xfrm>
              <a:off x="5258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7" name="Oval 966"/>
            <p:cNvSpPr/>
            <p:nvPr/>
          </p:nvSpPr>
          <p:spPr>
            <a:xfrm>
              <a:off x="5339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8" name="Oval 967"/>
            <p:cNvSpPr/>
            <p:nvPr/>
          </p:nvSpPr>
          <p:spPr>
            <a:xfrm>
              <a:off x="5410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9" name="Oval 968"/>
            <p:cNvSpPr/>
            <p:nvPr/>
          </p:nvSpPr>
          <p:spPr>
            <a:xfrm>
              <a:off x="5491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0" name="Oval 969"/>
            <p:cNvSpPr/>
            <p:nvPr/>
          </p:nvSpPr>
          <p:spPr>
            <a:xfrm>
              <a:off x="5563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1" name="Oval 970"/>
            <p:cNvSpPr/>
            <p:nvPr/>
          </p:nvSpPr>
          <p:spPr>
            <a:xfrm>
              <a:off x="5644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2" name="Oval 971"/>
            <p:cNvSpPr/>
            <p:nvPr/>
          </p:nvSpPr>
          <p:spPr>
            <a:xfrm>
              <a:off x="5715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3" name="Oval 972"/>
            <p:cNvSpPr/>
            <p:nvPr/>
          </p:nvSpPr>
          <p:spPr>
            <a:xfrm>
              <a:off x="5796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4" name="Oval 973"/>
            <p:cNvSpPr/>
            <p:nvPr/>
          </p:nvSpPr>
          <p:spPr>
            <a:xfrm>
              <a:off x="5868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5" name="Oval 974"/>
            <p:cNvSpPr/>
            <p:nvPr/>
          </p:nvSpPr>
          <p:spPr>
            <a:xfrm>
              <a:off x="5949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6" name="Oval 975"/>
            <p:cNvSpPr/>
            <p:nvPr/>
          </p:nvSpPr>
          <p:spPr>
            <a:xfrm>
              <a:off x="6020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7" name="Oval 976"/>
            <p:cNvSpPr/>
            <p:nvPr/>
          </p:nvSpPr>
          <p:spPr>
            <a:xfrm>
              <a:off x="6101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8" name="Oval 977"/>
            <p:cNvSpPr/>
            <p:nvPr/>
          </p:nvSpPr>
          <p:spPr>
            <a:xfrm>
              <a:off x="6132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9" name="Oval 978"/>
            <p:cNvSpPr/>
            <p:nvPr/>
          </p:nvSpPr>
          <p:spPr>
            <a:xfrm>
              <a:off x="5106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0" name="Oval 979"/>
            <p:cNvSpPr/>
            <p:nvPr/>
          </p:nvSpPr>
          <p:spPr>
            <a:xfrm>
              <a:off x="5187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1" name="Oval 980"/>
            <p:cNvSpPr/>
            <p:nvPr/>
          </p:nvSpPr>
          <p:spPr>
            <a:xfrm>
              <a:off x="5258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2" name="Oval 981"/>
            <p:cNvSpPr/>
            <p:nvPr/>
          </p:nvSpPr>
          <p:spPr>
            <a:xfrm>
              <a:off x="5339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3" name="Oval 982"/>
            <p:cNvSpPr/>
            <p:nvPr/>
          </p:nvSpPr>
          <p:spPr>
            <a:xfrm>
              <a:off x="5410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4" name="Oval 983"/>
            <p:cNvSpPr/>
            <p:nvPr/>
          </p:nvSpPr>
          <p:spPr>
            <a:xfrm>
              <a:off x="5491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5" name="Oval 984"/>
            <p:cNvSpPr/>
            <p:nvPr/>
          </p:nvSpPr>
          <p:spPr>
            <a:xfrm>
              <a:off x="5563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6" name="Oval 985"/>
            <p:cNvSpPr/>
            <p:nvPr/>
          </p:nvSpPr>
          <p:spPr>
            <a:xfrm>
              <a:off x="5644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7" name="Oval 986"/>
            <p:cNvSpPr/>
            <p:nvPr/>
          </p:nvSpPr>
          <p:spPr>
            <a:xfrm>
              <a:off x="5715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8" name="Oval 987"/>
            <p:cNvSpPr/>
            <p:nvPr/>
          </p:nvSpPr>
          <p:spPr>
            <a:xfrm>
              <a:off x="5796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9" name="Oval 988"/>
            <p:cNvSpPr/>
            <p:nvPr/>
          </p:nvSpPr>
          <p:spPr>
            <a:xfrm>
              <a:off x="5868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0" name="Oval 989"/>
            <p:cNvSpPr/>
            <p:nvPr/>
          </p:nvSpPr>
          <p:spPr>
            <a:xfrm>
              <a:off x="5949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1" name="Oval 990"/>
            <p:cNvSpPr/>
            <p:nvPr/>
          </p:nvSpPr>
          <p:spPr>
            <a:xfrm>
              <a:off x="6020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2" name="Oval 991"/>
            <p:cNvSpPr/>
            <p:nvPr/>
          </p:nvSpPr>
          <p:spPr>
            <a:xfrm>
              <a:off x="6101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3" name="Oval 992"/>
            <p:cNvSpPr/>
            <p:nvPr/>
          </p:nvSpPr>
          <p:spPr>
            <a:xfrm>
              <a:off x="6172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4" name="Oval 993"/>
            <p:cNvSpPr/>
            <p:nvPr/>
          </p:nvSpPr>
          <p:spPr>
            <a:xfrm>
              <a:off x="6253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5" name="Oval 994"/>
            <p:cNvSpPr/>
            <p:nvPr/>
          </p:nvSpPr>
          <p:spPr>
            <a:xfrm>
              <a:off x="6284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6" name="Oval 995"/>
            <p:cNvSpPr/>
            <p:nvPr/>
          </p:nvSpPr>
          <p:spPr>
            <a:xfrm>
              <a:off x="525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7" name="Oval 996"/>
            <p:cNvSpPr/>
            <p:nvPr/>
          </p:nvSpPr>
          <p:spPr>
            <a:xfrm>
              <a:off x="533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8" name="Oval 997"/>
            <p:cNvSpPr/>
            <p:nvPr/>
          </p:nvSpPr>
          <p:spPr>
            <a:xfrm>
              <a:off x="541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9" name="Oval 998"/>
            <p:cNvSpPr/>
            <p:nvPr/>
          </p:nvSpPr>
          <p:spPr>
            <a:xfrm>
              <a:off x="549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0" name="Oval 999"/>
            <p:cNvSpPr/>
            <p:nvPr/>
          </p:nvSpPr>
          <p:spPr>
            <a:xfrm>
              <a:off x="556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1" name="Oval 1000"/>
            <p:cNvSpPr/>
            <p:nvPr/>
          </p:nvSpPr>
          <p:spPr>
            <a:xfrm>
              <a:off x="564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2" name="Oval 1001"/>
            <p:cNvSpPr/>
            <p:nvPr/>
          </p:nvSpPr>
          <p:spPr>
            <a:xfrm>
              <a:off x="571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3" name="Oval 1002"/>
            <p:cNvSpPr/>
            <p:nvPr/>
          </p:nvSpPr>
          <p:spPr>
            <a:xfrm>
              <a:off x="579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4" name="Oval 1003"/>
            <p:cNvSpPr/>
            <p:nvPr/>
          </p:nvSpPr>
          <p:spPr>
            <a:xfrm>
              <a:off x="586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5" name="Oval 1004"/>
            <p:cNvSpPr/>
            <p:nvPr/>
          </p:nvSpPr>
          <p:spPr>
            <a:xfrm>
              <a:off x="594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6" name="Oval 1005"/>
            <p:cNvSpPr/>
            <p:nvPr/>
          </p:nvSpPr>
          <p:spPr>
            <a:xfrm>
              <a:off x="602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7" name="Oval 1006"/>
            <p:cNvSpPr/>
            <p:nvPr/>
          </p:nvSpPr>
          <p:spPr>
            <a:xfrm>
              <a:off x="610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8" name="Oval 1007"/>
            <p:cNvSpPr/>
            <p:nvPr/>
          </p:nvSpPr>
          <p:spPr>
            <a:xfrm>
              <a:off x="617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9" name="Oval 1008"/>
            <p:cNvSpPr/>
            <p:nvPr/>
          </p:nvSpPr>
          <p:spPr>
            <a:xfrm>
              <a:off x="625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0" name="Oval 1009"/>
            <p:cNvSpPr/>
            <p:nvPr/>
          </p:nvSpPr>
          <p:spPr>
            <a:xfrm>
              <a:off x="632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1" name="Oval 1010"/>
            <p:cNvSpPr/>
            <p:nvPr/>
          </p:nvSpPr>
          <p:spPr>
            <a:xfrm>
              <a:off x="640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2" name="Oval 1011"/>
            <p:cNvSpPr/>
            <p:nvPr/>
          </p:nvSpPr>
          <p:spPr>
            <a:xfrm>
              <a:off x="643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3" name="Oval 1012"/>
            <p:cNvSpPr/>
            <p:nvPr/>
          </p:nvSpPr>
          <p:spPr>
            <a:xfrm>
              <a:off x="541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4" name="Oval 1013"/>
            <p:cNvSpPr/>
            <p:nvPr/>
          </p:nvSpPr>
          <p:spPr>
            <a:xfrm>
              <a:off x="549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5" name="Oval 1014"/>
            <p:cNvSpPr/>
            <p:nvPr/>
          </p:nvSpPr>
          <p:spPr>
            <a:xfrm>
              <a:off x="556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6" name="Oval 1015"/>
            <p:cNvSpPr/>
            <p:nvPr/>
          </p:nvSpPr>
          <p:spPr>
            <a:xfrm>
              <a:off x="564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7" name="Oval 1016"/>
            <p:cNvSpPr/>
            <p:nvPr/>
          </p:nvSpPr>
          <p:spPr>
            <a:xfrm>
              <a:off x="571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8" name="Oval 1017"/>
            <p:cNvSpPr/>
            <p:nvPr/>
          </p:nvSpPr>
          <p:spPr>
            <a:xfrm>
              <a:off x="579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9" name="Oval 1018"/>
            <p:cNvSpPr/>
            <p:nvPr/>
          </p:nvSpPr>
          <p:spPr>
            <a:xfrm>
              <a:off x="586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0" name="Oval 1019"/>
            <p:cNvSpPr/>
            <p:nvPr/>
          </p:nvSpPr>
          <p:spPr>
            <a:xfrm>
              <a:off x="594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1" name="Oval 1020"/>
            <p:cNvSpPr/>
            <p:nvPr/>
          </p:nvSpPr>
          <p:spPr>
            <a:xfrm>
              <a:off x="602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2" name="Oval 1021"/>
            <p:cNvSpPr/>
            <p:nvPr/>
          </p:nvSpPr>
          <p:spPr>
            <a:xfrm>
              <a:off x="610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3" name="Oval 1022"/>
            <p:cNvSpPr/>
            <p:nvPr/>
          </p:nvSpPr>
          <p:spPr>
            <a:xfrm>
              <a:off x="617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4" name="Oval 1023"/>
            <p:cNvSpPr/>
            <p:nvPr/>
          </p:nvSpPr>
          <p:spPr>
            <a:xfrm>
              <a:off x="625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5" name="Oval 1024"/>
            <p:cNvSpPr/>
            <p:nvPr/>
          </p:nvSpPr>
          <p:spPr>
            <a:xfrm>
              <a:off x="632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6" name="Oval 1025"/>
            <p:cNvSpPr/>
            <p:nvPr/>
          </p:nvSpPr>
          <p:spPr>
            <a:xfrm>
              <a:off x="640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7" name="Oval 1026"/>
            <p:cNvSpPr/>
            <p:nvPr/>
          </p:nvSpPr>
          <p:spPr>
            <a:xfrm>
              <a:off x="647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8" name="Oval 1027"/>
            <p:cNvSpPr/>
            <p:nvPr/>
          </p:nvSpPr>
          <p:spPr>
            <a:xfrm>
              <a:off x="655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9" name="Oval 1028"/>
            <p:cNvSpPr/>
            <p:nvPr/>
          </p:nvSpPr>
          <p:spPr>
            <a:xfrm>
              <a:off x="658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0" name="Oval 1029"/>
            <p:cNvSpPr/>
            <p:nvPr/>
          </p:nvSpPr>
          <p:spPr>
            <a:xfrm>
              <a:off x="556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1" name="Oval 1030"/>
            <p:cNvSpPr/>
            <p:nvPr/>
          </p:nvSpPr>
          <p:spPr>
            <a:xfrm>
              <a:off x="564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2" name="Oval 1031"/>
            <p:cNvSpPr/>
            <p:nvPr/>
          </p:nvSpPr>
          <p:spPr>
            <a:xfrm>
              <a:off x="571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3" name="Oval 1032"/>
            <p:cNvSpPr/>
            <p:nvPr/>
          </p:nvSpPr>
          <p:spPr>
            <a:xfrm>
              <a:off x="579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4" name="Oval 1033"/>
            <p:cNvSpPr/>
            <p:nvPr/>
          </p:nvSpPr>
          <p:spPr>
            <a:xfrm>
              <a:off x="586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5" name="Oval 1034"/>
            <p:cNvSpPr/>
            <p:nvPr/>
          </p:nvSpPr>
          <p:spPr>
            <a:xfrm>
              <a:off x="594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6" name="Oval 1035"/>
            <p:cNvSpPr/>
            <p:nvPr/>
          </p:nvSpPr>
          <p:spPr>
            <a:xfrm>
              <a:off x="602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7" name="Oval 1036"/>
            <p:cNvSpPr/>
            <p:nvPr/>
          </p:nvSpPr>
          <p:spPr>
            <a:xfrm>
              <a:off x="610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8" name="Oval 1037"/>
            <p:cNvSpPr/>
            <p:nvPr/>
          </p:nvSpPr>
          <p:spPr>
            <a:xfrm>
              <a:off x="617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9" name="Oval 1038"/>
            <p:cNvSpPr/>
            <p:nvPr/>
          </p:nvSpPr>
          <p:spPr>
            <a:xfrm>
              <a:off x="625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0" name="Oval 1039"/>
            <p:cNvSpPr/>
            <p:nvPr/>
          </p:nvSpPr>
          <p:spPr>
            <a:xfrm>
              <a:off x="632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1" name="Oval 1040"/>
            <p:cNvSpPr/>
            <p:nvPr/>
          </p:nvSpPr>
          <p:spPr>
            <a:xfrm>
              <a:off x="640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2" name="Oval 1041"/>
            <p:cNvSpPr/>
            <p:nvPr/>
          </p:nvSpPr>
          <p:spPr>
            <a:xfrm>
              <a:off x="647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3" name="Oval 1042"/>
            <p:cNvSpPr/>
            <p:nvPr/>
          </p:nvSpPr>
          <p:spPr>
            <a:xfrm>
              <a:off x="655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4" name="Oval 1043"/>
            <p:cNvSpPr/>
            <p:nvPr/>
          </p:nvSpPr>
          <p:spPr>
            <a:xfrm>
              <a:off x="663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5" name="Oval 1044"/>
            <p:cNvSpPr/>
            <p:nvPr/>
          </p:nvSpPr>
          <p:spPr>
            <a:xfrm>
              <a:off x="671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6" name="Oval 1045"/>
            <p:cNvSpPr/>
            <p:nvPr/>
          </p:nvSpPr>
          <p:spPr>
            <a:xfrm>
              <a:off x="674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7" name="Oval 1046"/>
            <p:cNvSpPr/>
            <p:nvPr/>
          </p:nvSpPr>
          <p:spPr>
            <a:xfrm>
              <a:off x="571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8" name="Oval 1047"/>
            <p:cNvSpPr/>
            <p:nvPr/>
          </p:nvSpPr>
          <p:spPr>
            <a:xfrm>
              <a:off x="579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9" name="Oval 1048"/>
            <p:cNvSpPr/>
            <p:nvPr/>
          </p:nvSpPr>
          <p:spPr>
            <a:xfrm>
              <a:off x="586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0" name="Oval 1049"/>
            <p:cNvSpPr/>
            <p:nvPr/>
          </p:nvSpPr>
          <p:spPr>
            <a:xfrm>
              <a:off x="594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1" name="Oval 1050"/>
            <p:cNvSpPr/>
            <p:nvPr/>
          </p:nvSpPr>
          <p:spPr>
            <a:xfrm>
              <a:off x="602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2" name="Oval 1051"/>
            <p:cNvSpPr/>
            <p:nvPr/>
          </p:nvSpPr>
          <p:spPr>
            <a:xfrm>
              <a:off x="610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3" name="Oval 1052"/>
            <p:cNvSpPr/>
            <p:nvPr/>
          </p:nvSpPr>
          <p:spPr>
            <a:xfrm>
              <a:off x="617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4" name="Oval 1053"/>
            <p:cNvSpPr/>
            <p:nvPr/>
          </p:nvSpPr>
          <p:spPr>
            <a:xfrm>
              <a:off x="625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5" name="Oval 1054"/>
            <p:cNvSpPr/>
            <p:nvPr/>
          </p:nvSpPr>
          <p:spPr>
            <a:xfrm>
              <a:off x="632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6" name="Oval 1055"/>
            <p:cNvSpPr/>
            <p:nvPr/>
          </p:nvSpPr>
          <p:spPr>
            <a:xfrm>
              <a:off x="640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7" name="Oval 1056"/>
            <p:cNvSpPr/>
            <p:nvPr/>
          </p:nvSpPr>
          <p:spPr>
            <a:xfrm>
              <a:off x="647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8" name="Oval 1057"/>
            <p:cNvSpPr/>
            <p:nvPr/>
          </p:nvSpPr>
          <p:spPr>
            <a:xfrm>
              <a:off x="655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9" name="Oval 1058"/>
            <p:cNvSpPr/>
            <p:nvPr/>
          </p:nvSpPr>
          <p:spPr>
            <a:xfrm>
              <a:off x="663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0" name="Oval 1059"/>
            <p:cNvSpPr/>
            <p:nvPr/>
          </p:nvSpPr>
          <p:spPr>
            <a:xfrm>
              <a:off x="671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1" name="Oval 1060"/>
            <p:cNvSpPr/>
            <p:nvPr/>
          </p:nvSpPr>
          <p:spPr>
            <a:xfrm>
              <a:off x="678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2" name="Oval 1061"/>
            <p:cNvSpPr/>
            <p:nvPr/>
          </p:nvSpPr>
          <p:spPr>
            <a:xfrm>
              <a:off x="686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3" name="Oval 1062"/>
            <p:cNvSpPr/>
            <p:nvPr/>
          </p:nvSpPr>
          <p:spPr>
            <a:xfrm>
              <a:off x="689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4" name="Oval 1063"/>
            <p:cNvSpPr/>
            <p:nvPr/>
          </p:nvSpPr>
          <p:spPr>
            <a:xfrm>
              <a:off x="586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5" name="Oval 1064"/>
            <p:cNvSpPr/>
            <p:nvPr/>
          </p:nvSpPr>
          <p:spPr>
            <a:xfrm>
              <a:off x="594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6" name="Oval 1065"/>
            <p:cNvSpPr/>
            <p:nvPr/>
          </p:nvSpPr>
          <p:spPr>
            <a:xfrm>
              <a:off x="602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7" name="Oval 1066"/>
            <p:cNvSpPr/>
            <p:nvPr/>
          </p:nvSpPr>
          <p:spPr>
            <a:xfrm>
              <a:off x="610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8" name="Oval 1067"/>
            <p:cNvSpPr/>
            <p:nvPr/>
          </p:nvSpPr>
          <p:spPr>
            <a:xfrm>
              <a:off x="617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9" name="Oval 1068"/>
            <p:cNvSpPr/>
            <p:nvPr/>
          </p:nvSpPr>
          <p:spPr>
            <a:xfrm>
              <a:off x="625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0" name="Oval 1069"/>
            <p:cNvSpPr/>
            <p:nvPr/>
          </p:nvSpPr>
          <p:spPr>
            <a:xfrm>
              <a:off x="632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1" name="Oval 1070"/>
            <p:cNvSpPr/>
            <p:nvPr/>
          </p:nvSpPr>
          <p:spPr>
            <a:xfrm>
              <a:off x="640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2" name="Oval 1071"/>
            <p:cNvSpPr/>
            <p:nvPr/>
          </p:nvSpPr>
          <p:spPr>
            <a:xfrm>
              <a:off x="647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3" name="Oval 1072"/>
            <p:cNvSpPr/>
            <p:nvPr/>
          </p:nvSpPr>
          <p:spPr>
            <a:xfrm>
              <a:off x="655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4" name="Oval 1073"/>
            <p:cNvSpPr/>
            <p:nvPr/>
          </p:nvSpPr>
          <p:spPr>
            <a:xfrm>
              <a:off x="663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5" name="Oval 1074"/>
            <p:cNvSpPr/>
            <p:nvPr/>
          </p:nvSpPr>
          <p:spPr>
            <a:xfrm>
              <a:off x="671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6" name="Oval 1075"/>
            <p:cNvSpPr/>
            <p:nvPr/>
          </p:nvSpPr>
          <p:spPr>
            <a:xfrm>
              <a:off x="678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7" name="Oval 1076"/>
            <p:cNvSpPr/>
            <p:nvPr/>
          </p:nvSpPr>
          <p:spPr>
            <a:xfrm>
              <a:off x="686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8" name="Oval 1077"/>
            <p:cNvSpPr/>
            <p:nvPr/>
          </p:nvSpPr>
          <p:spPr>
            <a:xfrm>
              <a:off x="693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9" name="Oval 1078"/>
            <p:cNvSpPr/>
            <p:nvPr/>
          </p:nvSpPr>
          <p:spPr>
            <a:xfrm>
              <a:off x="701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0" name="Oval 1079"/>
            <p:cNvSpPr/>
            <p:nvPr/>
          </p:nvSpPr>
          <p:spPr>
            <a:xfrm>
              <a:off x="704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11/24/2017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an 5"/>
          <p:cNvSpPr/>
          <p:nvPr/>
        </p:nvSpPr>
        <p:spPr>
          <a:xfrm>
            <a:off x="1223628" y="2263038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>
            <a:off x="1169622" y="2999439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>
            <a:off x="1088613" y="3268663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n 8"/>
          <p:cNvSpPr/>
          <p:nvPr/>
        </p:nvSpPr>
        <p:spPr>
          <a:xfrm>
            <a:off x="7209293" y="836712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n 9"/>
          <p:cNvSpPr/>
          <p:nvPr/>
        </p:nvSpPr>
        <p:spPr>
          <a:xfrm>
            <a:off x="7155287" y="1573113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>
            <a:off x="7074278" y="1842337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n 11"/>
          <p:cNvSpPr/>
          <p:nvPr/>
        </p:nvSpPr>
        <p:spPr>
          <a:xfrm>
            <a:off x="2690791" y="764704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n 12"/>
          <p:cNvSpPr/>
          <p:nvPr/>
        </p:nvSpPr>
        <p:spPr>
          <a:xfrm>
            <a:off x="2636785" y="1559279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>
            <a:off x="2555776" y="1770329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16200000">
            <a:off x="738196" y="3051580"/>
            <a:ext cx="288032" cy="322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466655" y="285293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547664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619055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700064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1771455" y="2519185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852464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1923855" y="234888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004864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2076255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157264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228655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309664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2381055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2462064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533455" y="172709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2614464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2645072" y="162880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2726081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1619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700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771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852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923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004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076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2157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2228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2309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2381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2462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533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614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685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2766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797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1771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1852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1923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2004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2076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2157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2228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2309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2381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2462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2533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2614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2685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2766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2838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919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2949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1923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2004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2076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2157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2228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309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381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2462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2533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614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2685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2766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2838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2919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2990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3071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/>
          <p:nvPr/>
        </p:nvSpPr>
        <p:spPr>
          <a:xfrm>
            <a:off x="3102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2076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2157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2228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2309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2381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/>
          <p:nvPr/>
        </p:nvSpPr>
        <p:spPr>
          <a:xfrm>
            <a:off x="2462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2533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/>
          <p:nvPr/>
        </p:nvSpPr>
        <p:spPr>
          <a:xfrm>
            <a:off x="2614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2685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/>
          <p:cNvSpPr/>
          <p:nvPr/>
        </p:nvSpPr>
        <p:spPr>
          <a:xfrm>
            <a:off x="2766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2838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2919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2990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/>
          <p:cNvSpPr/>
          <p:nvPr/>
        </p:nvSpPr>
        <p:spPr>
          <a:xfrm>
            <a:off x="3071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3143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3224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/>
          <p:cNvSpPr/>
          <p:nvPr/>
        </p:nvSpPr>
        <p:spPr>
          <a:xfrm>
            <a:off x="3254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2228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/>
          <p:cNvSpPr/>
          <p:nvPr/>
        </p:nvSpPr>
        <p:spPr>
          <a:xfrm>
            <a:off x="2309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/>
          <p:cNvSpPr/>
          <p:nvPr/>
        </p:nvSpPr>
        <p:spPr>
          <a:xfrm>
            <a:off x="2381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>
            <a:off x="2462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/>
          <p:cNvSpPr/>
          <p:nvPr/>
        </p:nvSpPr>
        <p:spPr>
          <a:xfrm>
            <a:off x="2533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/>
          <p:cNvSpPr/>
          <p:nvPr/>
        </p:nvSpPr>
        <p:spPr>
          <a:xfrm>
            <a:off x="2614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/>
          <p:cNvSpPr/>
          <p:nvPr/>
        </p:nvSpPr>
        <p:spPr>
          <a:xfrm>
            <a:off x="2685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2766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/>
          <p:cNvSpPr/>
          <p:nvPr/>
        </p:nvSpPr>
        <p:spPr>
          <a:xfrm>
            <a:off x="2838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2919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/>
          <p:cNvSpPr/>
          <p:nvPr/>
        </p:nvSpPr>
        <p:spPr>
          <a:xfrm>
            <a:off x="2990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3071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/>
          <p:cNvSpPr/>
          <p:nvPr/>
        </p:nvSpPr>
        <p:spPr>
          <a:xfrm>
            <a:off x="3143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/>
          <p:cNvSpPr/>
          <p:nvPr/>
        </p:nvSpPr>
        <p:spPr>
          <a:xfrm>
            <a:off x="3224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/>
          <p:cNvSpPr/>
          <p:nvPr/>
        </p:nvSpPr>
        <p:spPr>
          <a:xfrm>
            <a:off x="3295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/>
          <p:cNvSpPr/>
          <p:nvPr/>
        </p:nvSpPr>
        <p:spPr>
          <a:xfrm>
            <a:off x="3376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>
            <a:off x="3407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/>
          <p:cNvSpPr/>
          <p:nvPr/>
        </p:nvSpPr>
        <p:spPr>
          <a:xfrm>
            <a:off x="2381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2462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/>
          <p:cNvSpPr/>
          <p:nvPr/>
        </p:nvSpPr>
        <p:spPr>
          <a:xfrm>
            <a:off x="2533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2614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/>
          <p:nvPr/>
        </p:nvSpPr>
        <p:spPr>
          <a:xfrm>
            <a:off x="2685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>
            <a:off x="2766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2838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2919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2990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>
            <a:off x="3071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/>
          <p:cNvSpPr/>
          <p:nvPr/>
        </p:nvSpPr>
        <p:spPr>
          <a:xfrm>
            <a:off x="3143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/>
          <p:cNvSpPr/>
          <p:nvPr/>
        </p:nvSpPr>
        <p:spPr>
          <a:xfrm>
            <a:off x="3224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/>
          <p:cNvSpPr/>
          <p:nvPr/>
        </p:nvSpPr>
        <p:spPr>
          <a:xfrm>
            <a:off x="3295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/>
          <p:cNvSpPr/>
          <p:nvPr/>
        </p:nvSpPr>
        <p:spPr>
          <a:xfrm>
            <a:off x="3376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/>
          <p:cNvSpPr/>
          <p:nvPr/>
        </p:nvSpPr>
        <p:spPr>
          <a:xfrm>
            <a:off x="3447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/>
          <p:cNvSpPr/>
          <p:nvPr/>
        </p:nvSpPr>
        <p:spPr>
          <a:xfrm>
            <a:off x="3528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3559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/>
          <p:cNvSpPr/>
          <p:nvPr/>
        </p:nvSpPr>
        <p:spPr>
          <a:xfrm>
            <a:off x="2533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/>
          <p:cNvSpPr/>
          <p:nvPr/>
        </p:nvSpPr>
        <p:spPr>
          <a:xfrm>
            <a:off x="2614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2685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/>
          <p:cNvSpPr/>
          <p:nvPr/>
        </p:nvSpPr>
        <p:spPr>
          <a:xfrm>
            <a:off x="2766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Oval 140"/>
          <p:cNvSpPr/>
          <p:nvPr/>
        </p:nvSpPr>
        <p:spPr>
          <a:xfrm>
            <a:off x="2838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/>
          <p:cNvSpPr/>
          <p:nvPr/>
        </p:nvSpPr>
        <p:spPr>
          <a:xfrm>
            <a:off x="2919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/>
          <p:cNvSpPr/>
          <p:nvPr/>
        </p:nvSpPr>
        <p:spPr>
          <a:xfrm>
            <a:off x="2990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/>
          <p:cNvSpPr/>
          <p:nvPr/>
        </p:nvSpPr>
        <p:spPr>
          <a:xfrm>
            <a:off x="3071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/>
          <p:cNvSpPr/>
          <p:nvPr/>
        </p:nvSpPr>
        <p:spPr>
          <a:xfrm>
            <a:off x="3143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/>
          <p:cNvSpPr/>
          <p:nvPr/>
        </p:nvSpPr>
        <p:spPr>
          <a:xfrm>
            <a:off x="3224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Oval 146"/>
          <p:cNvSpPr/>
          <p:nvPr/>
        </p:nvSpPr>
        <p:spPr>
          <a:xfrm>
            <a:off x="3295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/>
          <p:cNvSpPr/>
          <p:nvPr/>
        </p:nvSpPr>
        <p:spPr>
          <a:xfrm>
            <a:off x="3376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/>
          <p:cNvSpPr/>
          <p:nvPr/>
        </p:nvSpPr>
        <p:spPr>
          <a:xfrm>
            <a:off x="3447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Oval 149"/>
          <p:cNvSpPr/>
          <p:nvPr/>
        </p:nvSpPr>
        <p:spPr>
          <a:xfrm>
            <a:off x="3528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Oval 150"/>
          <p:cNvSpPr/>
          <p:nvPr/>
        </p:nvSpPr>
        <p:spPr>
          <a:xfrm>
            <a:off x="3600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Oval 151"/>
          <p:cNvSpPr/>
          <p:nvPr/>
        </p:nvSpPr>
        <p:spPr>
          <a:xfrm>
            <a:off x="3681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Oval 152"/>
          <p:cNvSpPr/>
          <p:nvPr/>
        </p:nvSpPr>
        <p:spPr>
          <a:xfrm>
            <a:off x="3711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Oval 153"/>
          <p:cNvSpPr/>
          <p:nvPr/>
        </p:nvSpPr>
        <p:spPr>
          <a:xfrm>
            <a:off x="2685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Oval 154"/>
          <p:cNvSpPr/>
          <p:nvPr/>
        </p:nvSpPr>
        <p:spPr>
          <a:xfrm>
            <a:off x="2766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Oval 155"/>
          <p:cNvSpPr/>
          <p:nvPr/>
        </p:nvSpPr>
        <p:spPr>
          <a:xfrm>
            <a:off x="2838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Oval 156"/>
          <p:cNvSpPr/>
          <p:nvPr/>
        </p:nvSpPr>
        <p:spPr>
          <a:xfrm>
            <a:off x="2919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Oval 157"/>
          <p:cNvSpPr/>
          <p:nvPr/>
        </p:nvSpPr>
        <p:spPr>
          <a:xfrm>
            <a:off x="2990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Oval 158"/>
          <p:cNvSpPr/>
          <p:nvPr/>
        </p:nvSpPr>
        <p:spPr>
          <a:xfrm>
            <a:off x="3071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Oval 159"/>
          <p:cNvSpPr/>
          <p:nvPr/>
        </p:nvSpPr>
        <p:spPr>
          <a:xfrm>
            <a:off x="3143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Oval 160"/>
          <p:cNvSpPr/>
          <p:nvPr/>
        </p:nvSpPr>
        <p:spPr>
          <a:xfrm>
            <a:off x="3224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Oval 161"/>
          <p:cNvSpPr/>
          <p:nvPr/>
        </p:nvSpPr>
        <p:spPr>
          <a:xfrm>
            <a:off x="3295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Oval 162"/>
          <p:cNvSpPr/>
          <p:nvPr/>
        </p:nvSpPr>
        <p:spPr>
          <a:xfrm>
            <a:off x="3376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Oval 163"/>
          <p:cNvSpPr/>
          <p:nvPr/>
        </p:nvSpPr>
        <p:spPr>
          <a:xfrm>
            <a:off x="3447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Oval 164"/>
          <p:cNvSpPr/>
          <p:nvPr/>
        </p:nvSpPr>
        <p:spPr>
          <a:xfrm>
            <a:off x="3528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Oval 165"/>
          <p:cNvSpPr/>
          <p:nvPr/>
        </p:nvSpPr>
        <p:spPr>
          <a:xfrm>
            <a:off x="3600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Oval 166"/>
          <p:cNvSpPr/>
          <p:nvPr/>
        </p:nvSpPr>
        <p:spPr>
          <a:xfrm>
            <a:off x="3681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/>
          <p:cNvSpPr/>
          <p:nvPr/>
        </p:nvSpPr>
        <p:spPr>
          <a:xfrm>
            <a:off x="3752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Oval 168"/>
          <p:cNvSpPr/>
          <p:nvPr/>
        </p:nvSpPr>
        <p:spPr>
          <a:xfrm>
            <a:off x="3833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Oval 169"/>
          <p:cNvSpPr/>
          <p:nvPr/>
        </p:nvSpPr>
        <p:spPr>
          <a:xfrm>
            <a:off x="3864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Oval 170"/>
          <p:cNvSpPr/>
          <p:nvPr/>
        </p:nvSpPr>
        <p:spPr>
          <a:xfrm>
            <a:off x="2838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Oval 171"/>
          <p:cNvSpPr/>
          <p:nvPr/>
        </p:nvSpPr>
        <p:spPr>
          <a:xfrm>
            <a:off x="2919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Oval 172"/>
          <p:cNvSpPr/>
          <p:nvPr/>
        </p:nvSpPr>
        <p:spPr>
          <a:xfrm>
            <a:off x="2990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Oval 173"/>
          <p:cNvSpPr/>
          <p:nvPr/>
        </p:nvSpPr>
        <p:spPr>
          <a:xfrm>
            <a:off x="3071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174"/>
          <p:cNvSpPr/>
          <p:nvPr/>
        </p:nvSpPr>
        <p:spPr>
          <a:xfrm>
            <a:off x="3143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175"/>
          <p:cNvSpPr/>
          <p:nvPr/>
        </p:nvSpPr>
        <p:spPr>
          <a:xfrm>
            <a:off x="3224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176"/>
          <p:cNvSpPr/>
          <p:nvPr/>
        </p:nvSpPr>
        <p:spPr>
          <a:xfrm>
            <a:off x="3295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77"/>
          <p:cNvSpPr/>
          <p:nvPr/>
        </p:nvSpPr>
        <p:spPr>
          <a:xfrm>
            <a:off x="3376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78"/>
          <p:cNvSpPr/>
          <p:nvPr/>
        </p:nvSpPr>
        <p:spPr>
          <a:xfrm>
            <a:off x="3447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79"/>
          <p:cNvSpPr/>
          <p:nvPr/>
        </p:nvSpPr>
        <p:spPr>
          <a:xfrm>
            <a:off x="3528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80"/>
          <p:cNvSpPr/>
          <p:nvPr/>
        </p:nvSpPr>
        <p:spPr>
          <a:xfrm>
            <a:off x="3600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81"/>
          <p:cNvSpPr/>
          <p:nvPr/>
        </p:nvSpPr>
        <p:spPr>
          <a:xfrm>
            <a:off x="3681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82"/>
          <p:cNvSpPr/>
          <p:nvPr/>
        </p:nvSpPr>
        <p:spPr>
          <a:xfrm>
            <a:off x="3752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3"/>
          <p:cNvSpPr/>
          <p:nvPr/>
        </p:nvSpPr>
        <p:spPr>
          <a:xfrm>
            <a:off x="3833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84"/>
          <p:cNvSpPr/>
          <p:nvPr/>
        </p:nvSpPr>
        <p:spPr>
          <a:xfrm>
            <a:off x="3905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185"/>
          <p:cNvSpPr/>
          <p:nvPr/>
        </p:nvSpPr>
        <p:spPr>
          <a:xfrm>
            <a:off x="3986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186"/>
          <p:cNvSpPr/>
          <p:nvPr/>
        </p:nvSpPr>
        <p:spPr>
          <a:xfrm>
            <a:off x="4016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val 187"/>
          <p:cNvSpPr/>
          <p:nvPr/>
        </p:nvSpPr>
        <p:spPr>
          <a:xfrm>
            <a:off x="2990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val 188"/>
          <p:cNvSpPr/>
          <p:nvPr/>
        </p:nvSpPr>
        <p:spPr>
          <a:xfrm>
            <a:off x="3071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189"/>
          <p:cNvSpPr/>
          <p:nvPr/>
        </p:nvSpPr>
        <p:spPr>
          <a:xfrm>
            <a:off x="3143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val 190"/>
          <p:cNvSpPr/>
          <p:nvPr/>
        </p:nvSpPr>
        <p:spPr>
          <a:xfrm>
            <a:off x="3224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Oval 191"/>
          <p:cNvSpPr/>
          <p:nvPr/>
        </p:nvSpPr>
        <p:spPr>
          <a:xfrm>
            <a:off x="3295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Oval 192"/>
          <p:cNvSpPr/>
          <p:nvPr/>
        </p:nvSpPr>
        <p:spPr>
          <a:xfrm>
            <a:off x="3376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Oval 193"/>
          <p:cNvSpPr/>
          <p:nvPr/>
        </p:nvSpPr>
        <p:spPr>
          <a:xfrm>
            <a:off x="3447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Oval 194"/>
          <p:cNvSpPr/>
          <p:nvPr/>
        </p:nvSpPr>
        <p:spPr>
          <a:xfrm>
            <a:off x="3528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Oval 195"/>
          <p:cNvSpPr/>
          <p:nvPr/>
        </p:nvSpPr>
        <p:spPr>
          <a:xfrm>
            <a:off x="3600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Oval 196"/>
          <p:cNvSpPr/>
          <p:nvPr/>
        </p:nvSpPr>
        <p:spPr>
          <a:xfrm>
            <a:off x="3681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Oval 197"/>
          <p:cNvSpPr/>
          <p:nvPr/>
        </p:nvSpPr>
        <p:spPr>
          <a:xfrm>
            <a:off x="3752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Oval 198"/>
          <p:cNvSpPr/>
          <p:nvPr/>
        </p:nvSpPr>
        <p:spPr>
          <a:xfrm>
            <a:off x="3833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Oval 199"/>
          <p:cNvSpPr/>
          <p:nvPr/>
        </p:nvSpPr>
        <p:spPr>
          <a:xfrm>
            <a:off x="3905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Oval 200"/>
          <p:cNvSpPr/>
          <p:nvPr/>
        </p:nvSpPr>
        <p:spPr>
          <a:xfrm>
            <a:off x="3986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Oval 201"/>
          <p:cNvSpPr/>
          <p:nvPr/>
        </p:nvSpPr>
        <p:spPr>
          <a:xfrm>
            <a:off x="4057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Oval 202"/>
          <p:cNvSpPr/>
          <p:nvPr/>
        </p:nvSpPr>
        <p:spPr>
          <a:xfrm>
            <a:off x="4138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Oval 203"/>
          <p:cNvSpPr/>
          <p:nvPr/>
        </p:nvSpPr>
        <p:spPr>
          <a:xfrm>
            <a:off x="4169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Oval 204"/>
          <p:cNvSpPr/>
          <p:nvPr/>
        </p:nvSpPr>
        <p:spPr>
          <a:xfrm>
            <a:off x="3143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Oval 205"/>
          <p:cNvSpPr/>
          <p:nvPr/>
        </p:nvSpPr>
        <p:spPr>
          <a:xfrm>
            <a:off x="3224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Oval 206"/>
          <p:cNvSpPr/>
          <p:nvPr/>
        </p:nvSpPr>
        <p:spPr>
          <a:xfrm>
            <a:off x="3295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Oval 207"/>
          <p:cNvSpPr/>
          <p:nvPr/>
        </p:nvSpPr>
        <p:spPr>
          <a:xfrm>
            <a:off x="3376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Oval 208"/>
          <p:cNvSpPr/>
          <p:nvPr/>
        </p:nvSpPr>
        <p:spPr>
          <a:xfrm>
            <a:off x="3447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Oval 209"/>
          <p:cNvSpPr/>
          <p:nvPr/>
        </p:nvSpPr>
        <p:spPr>
          <a:xfrm>
            <a:off x="3528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Oval 210"/>
          <p:cNvSpPr/>
          <p:nvPr/>
        </p:nvSpPr>
        <p:spPr>
          <a:xfrm>
            <a:off x="3600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Oval 211"/>
          <p:cNvSpPr/>
          <p:nvPr/>
        </p:nvSpPr>
        <p:spPr>
          <a:xfrm>
            <a:off x="3681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Oval 212"/>
          <p:cNvSpPr/>
          <p:nvPr/>
        </p:nvSpPr>
        <p:spPr>
          <a:xfrm>
            <a:off x="3752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Oval 213"/>
          <p:cNvSpPr/>
          <p:nvPr/>
        </p:nvSpPr>
        <p:spPr>
          <a:xfrm>
            <a:off x="3833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Oval 214"/>
          <p:cNvSpPr/>
          <p:nvPr/>
        </p:nvSpPr>
        <p:spPr>
          <a:xfrm>
            <a:off x="3905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Oval 215"/>
          <p:cNvSpPr/>
          <p:nvPr/>
        </p:nvSpPr>
        <p:spPr>
          <a:xfrm>
            <a:off x="3986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Oval 216"/>
          <p:cNvSpPr/>
          <p:nvPr/>
        </p:nvSpPr>
        <p:spPr>
          <a:xfrm>
            <a:off x="4057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Oval 217"/>
          <p:cNvSpPr/>
          <p:nvPr/>
        </p:nvSpPr>
        <p:spPr>
          <a:xfrm>
            <a:off x="4138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Oval 218"/>
          <p:cNvSpPr/>
          <p:nvPr/>
        </p:nvSpPr>
        <p:spPr>
          <a:xfrm>
            <a:off x="4209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Oval 219"/>
          <p:cNvSpPr/>
          <p:nvPr/>
        </p:nvSpPr>
        <p:spPr>
          <a:xfrm>
            <a:off x="4290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Oval 220"/>
          <p:cNvSpPr/>
          <p:nvPr/>
        </p:nvSpPr>
        <p:spPr>
          <a:xfrm>
            <a:off x="4321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Oval 221"/>
          <p:cNvSpPr/>
          <p:nvPr/>
        </p:nvSpPr>
        <p:spPr>
          <a:xfrm>
            <a:off x="3295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Oval 222"/>
          <p:cNvSpPr/>
          <p:nvPr/>
        </p:nvSpPr>
        <p:spPr>
          <a:xfrm>
            <a:off x="3376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Oval 223"/>
          <p:cNvSpPr/>
          <p:nvPr/>
        </p:nvSpPr>
        <p:spPr>
          <a:xfrm>
            <a:off x="3447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Oval 224"/>
          <p:cNvSpPr/>
          <p:nvPr/>
        </p:nvSpPr>
        <p:spPr>
          <a:xfrm>
            <a:off x="3528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Oval 225"/>
          <p:cNvSpPr/>
          <p:nvPr/>
        </p:nvSpPr>
        <p:spPr>
          <a:xfrm>
            <a:off x="3600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Oval 226"/>
          <p:cNvSpPr/>
          <p:nvPr/>
        </p:nvSpPr>
        <p:spPr>
          <a:xfrm>
            <a:off x="3681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Oval 227"/>
          <p:cNvSpPr/>
          <p:nvPr/>
        </p:nvSpPr>
        <p:spPr>
          <a:xfrm>
            <a:off x="3752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Oval 228"/>
          <p:cNvSpPr/>
          <p:nvPr/>
        </p:nvSpPr>
        <p:spPr>
          <a:xfrm>
            <a:off x="3833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0" name="Oval 229"/>
          <p:cNvSpPr/>
          <p:nvPr/>
        </p:nvSpPr>
        <p:spPr>
          <a:xfrm>
            <a:off x="3905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Oval 230"/>
          <p:cNvSpPr/>
          <p:nvPr/>
        </p:nvSpPr>
        <p:spPr>
          <a:xfrm>
            <a:off x="3986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Oval 231"/>
          <p:cNvSpPr/>
          <p:nvPr/>
        </p:nvSpPr>
        <p:spPr>
          <a:xfrm>
            <a:off x="4057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Oval 232"/>
          <p:cNvSpPr/>
          <p:nvPr/>
        </p:nvSpPr>
        <p:spPr>
          <a:xfrm>
            <a:off x="4138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4" name="Oval 233"/>
          <p:cNvSpPr/>
          <p:nvPr/>
        </p:nvSpPr>
        <p:spPr>
          <a:xfrm>
            <a:off x="4209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5" name="Oval 234"/>
          <p:cNvSpPr/>
          <p:nvPr/>
        </p:nvSpPr>
        <p:spPr>
          <a:xfrm>
            <a:off x="4290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6" name="Oval 235"/>
          <p:cNvSpPr/>
          <p:nvPr/>
        </p:nvSpPr>
        <p:spPr>
          <a:xfrm>
            <a:off x="4362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7" name="Oval 236"/>
          <p:cNvSpPr/>
          <p:nvPr/>
        </p:nvSpPr>
        <p:spPr>
          <a:xfrm>
            <a:off x="4443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Oval 237"/>
          <p:cNvSpPr/>
          <p:nvPr/>
        </p:nvSpPr>
        <p:spPr>
          <a:xfrm>
            <a:off x="4473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Oval 238"/>
          <p:cNvSpPr/>
          <p:nvPr/>
        </p:nvSpPr>
        <p:spPr>
          <a:xfrm>
            <a:off x="3447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Oval 239"/>
          <p:cNvSpPr/>
          <p:nvPr/>
        </p:nvSpPr>
        <p:spPr>
          <a:xfrm>
            <a:off x="3528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Oval 240"/>
          <p:cNvSpPr/>
          <p:nvPr/>
        </p:nvSpPr>
        <p:spPr>
          <a:xfrm>
            <a:off x="3600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2" name="Oval 241"/>
          <p:cNvSpPr/>
          <p:nvPr/>
        </p:nvSpPr>
        <p:spPr>
          <a:xfrm>
            <a:off x="3681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3" name="Oval 242"/>
          <p:cNvSpPr/>
          <p:nvPr/>
        </p:nvSpPr>
        <p:spPr>
          <a:xfrm>
            <a:off x="3752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4" name="Oval 243"/>
          <p:cNvSpPr/>
          <p:nvPr/>
        </p:nvSpPr>
        <p:spPr>
          <a:xfrm>
            <a:off x="3833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5" name="Oval 244"/>
          <p:cNvSpPr/>
          <p:nvPr/>
        </p:nvSpPr>
        <p:spPr>
          <a:xfrm>
            <a:off x="3905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6" name="Oval 245"/>
          <p:cNvSpPr/>
          <p:nvPr/>
        </p:nvSpPr>
        <p:spPr>
          <a:xfrm>
            <a:off x="3986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Oval 246"/>
          <p:cNvSpPr/>
          <p:nvPr/>
        </p:nvSpPr>
        <p:spPr>
          <a:xfrm>
            <a:off x="4057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8" name="Oval 247"/>
          <p:cNvSpPr/>
          <p:nvPr/>
        </p:nvSpPr>
        <p:spPr>
          <a:xfrm>
            <a:off x="4138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9" name="Oval 248"/>
          <p:cNvSpPr/>
          <p:nvPr/>
        </p:nvSpPr>
        <p:spPr>
          <a:xfrm>
            <a:off x="4209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Oval 249"/>
          <p:cNvSpPr/>
          <p:nvPr/>
        </p:nvSpPr>
        <p:spPr>
          <a:xfrm>
            <a:off x="4290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Oval 250"/>
          <p:cNvSpPr/>
          <p:nvPr/>
        </p:nvSpPr>
        <p:spPr>
          <a:xfrm>
            <a:off x="4362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2" name="Oval 251"/>
          <p:cNvSpPr/>
          <p:nvPr/>
        </p:nvSpPr>
        <p:spPr>
          <a:xfrm>
            <a:off x="4443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3" name="Oval 252"/>
          <p:cNvSpPr/>
          <p:nvPr/>
        </p:nvSpPr>
        <p:spPr>
          <a:xfrm>
            <a:off x="4514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4" name="Oval 253"/>
          <p:cNvSpPr/>
          <p:nvPr/>
        </p:nvSpPr>
        <p:spPr>
          <a:xfrm>
            <a:off x="4595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Oval 254"/>
          <p:cNvSpPr/>
          <p:nvPr/>
        </p:nvSpPr>
        <p:spPr>
          <a:xfrm>
            <a:off x="4626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6" name="Oval 255"/>
          <p:cNvSpPr/>
          <p:nvPr/>
        </p:nvSpPr>
        <p:spPr>
          <a:xfrm>
            <a:off x="3600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Oval 256"/>
          <p:cNvSpPr/>
          <p:nvPr/>
        </p:nvSpPr>
        <p:spPr>
          <a:xfrm>
            <a:off x="3681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8" name="Oval 257"/>
          <p:cNvSpPr/>
          <p:nvPr/>
        </p:nvSpPr>
        <p:spPr>
          <a:xfrm>
            <a:off x="3752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Oval 258"/>
          <p:cNvSpPr/>
          <p:nvPr/>
        </p:nvSpPr>
        <p:spPr>
          <a:xfrm>
            <a:off x="3833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0" name="Oval 259"/>
          <p:cNvSpPr/>
          <p:nvPr/>
        </p:nvSpPr>
        <p:spPr>
          <a:xfrm>
            <a:off x="3905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1" name="Oval 260"/>
          <p:cNvSpPr/>
          <p:nvPr/>
        </p:nvSpPr>
        <p:spPr>
          <a:xfrm>
            <a:off x="3986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Oval 261"/>
          <p:cNvSpPr/>
          <p:nvPr/>
        </p:nvSpPr>
        <p:spPr>
          <a:xfrm>
            <a:off x="4057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Oval 262"/>
          <p:cNvSpPr/>
          <p:nvPr/>
        </p:nvSpPr>
        <p:spPr>
          <a:xfrm>
            <a:off x="4138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4" name="Oval 263"/>
          <p:cNvSpPr/>
          <p:nvPr/>
        </p:nvSpPr>
        <p:spPr>
          <a:xfrm>
            <a:off x="4209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5" name="Oval 264"/>
          <p:cNvSpPr/>
          <p:nvPr/>
        </p:nvSpPr>
        <p:spPr>
          <a:xfrm>
            <a:off x="4290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6" name="Oval 265"/>
          <p:cNvSpPr/>
          <p:nvPr/>
        </p:nvSpPr>
        <p:spPr>
          <a:xfrm>
            <a:off x="4362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7" name="Oval 266"/>
          <p:cNvSpPr/>
          <p:nvPr/>
        </p:nvSpPr>
        <p:spPr>
          <a:xfrm>
            <a:off x="4443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8" name="Oval 267"/>
          <p:cNvSpPr/>
          <p:nvPr/>
        </p:nvSpPr>
        <p:spPr>
          <a:xfrm>
            <a:off x="4514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9" name="Oval 268"/>
          <p:cNvSpPr/>
          <p:nvPr/>
        </p:nvSpPr>
        <p:spPr>
          <a:xfrm>
            <a:off x="4595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0" name="Oval 269"/>
          <p:cNvSpPr/>
          <p:nvPr/>
        </p:nvSpPr>
        <p:spPr>
          <a:xfrm>
            <a:off x="4667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1" name="Oval 270"/>
          <p:cNvSpPr/>
          <p:nvPr/>
        </p:nvSpPr>
        <p:spPr>
          <a:xfrm>
            <a:off x="4748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2" name="Oval 271"/>
          <p:cNvSpPr/>
          <p:nvPr/>
        </p:nvSpPr>
        <p:spPr>
          <a:xfrm>
            <a:off x="4778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3" name="Oval 272"/>
          <p:cNvSpPr/>
          <p:nvPr/>
        </p:nvSpPr>
        <p:spPr>
          <a:xfrm>
            <a:off x="3752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Oval 273"/>
          <p:cNvSpPr/>
          <p:nvPr/>
        </p:nvSpPr>
        <p:spPr>
          <a:xfrm>
            <a:off x="3833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5" name="Oval 274"/>
          <p:cNvSpPr/>
          <p:nvPr/>
        </p:nvSpPr>
        <p:spPr>
          <a:xfrm>
            <a:off x="3905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6" name="Oval 275"/>
          <p:cNvSpPr/>
          <p:nvPr/>
        </p:nvSpPr>
        <p:spPr>
          <a:xfrm>
            <a:off x="3986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7" name="Oval 276"/>
          <p:cNvSpPr/>
          <p:nvPr/>
        </p:nvSpPr>
        <p:spPr>
          <a:xfrm>
            <a:off x="4057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8" name="Oval 277"/>
          <p:cNvSpPr/>
          <p:nvPr/>
        </p:nvSpPr>
        <p:spPr>
          <a:xfrm>
            <a:off x="4138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9" name="Oval 278"/>
          <p:cNvSpPr/>
          <p:nvPr/>
        </p:nvSpPr>
        <p:spPr>
          <a:xfrm>
            <a:off x="4209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0" name="Oval 279"/>
          <p:cNvSpPr/>
          <p:nvPr/>
        </p:nvSpPr>
        <p:spPr>
          <a:xfrm>
            <a:off x="4290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1" name="Oval 280"/>
          <p:cNvSpPr/>
          <p:nvPr/>
        </p:nvSpPr>
        <p:spPr>
          <a:xfrm>
            <a:off x="4362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Oval 281"/>
          <p:cNvSpPr/>
          <p:nvPr/>
        </p:nvSpPr>
        <p:spPr>
          <a:xfrm>
            <a:off x="4443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" name="Oval 282"/>
          <p:cNvSpPr/>
          <p:nvPr/>
        </p:nvSpPr>
        <p:spPr>
          <a:xfrm>
            <a:off x="4514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4" name="Oval 283"/>
          <p:cNvSpPr/>
          <p:nvPr/>
        </p:nvSpPr>
        <p:spPr>
          <a:xfrm>
            <a:off x="4595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5" name="Oval 284"/>
          <p:cNvSpPr/>
          <p:nvPr/>
        </p:nvSpPr>
        <p:spPr>
          <a:xfrm>
            <a:off x="4667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6" name="Oval 285"/>
          <p:cNvSpPr/>
          <p:nvPr/>
        </p:nvSpPr>
        <p:spPr>
          <a:xfrm>
            <a:off x="4748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7" name="Oval 286"/>
          <p:cNvSpPr/>
          <p:nvPr/>
        </p:nvSpPr>
        <p:spPr>
          <a:xfrm>
            <a:off x="4819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8" name="Oval 287"/>
          <p:cNvSpPr/>
          <p:nvPr/>
        </p:nvSpPr>
        <p:spPr>
          <a:xfrm>
            <a:off x="4900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9" name="Oval 288"/>
          <p:cNvSpPr/>
          <p:nvPr/>
        </p:nvSpPr>
        <p:spPr>
          <a:xfrm>
            <a:off x="4931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0" name="Oval 289"/>
          <p:cNvSpPr/>
          <p:nvPr/>
        </p:nvSpPr>
        <p:spPr>
          <a:xfrm>
            <a:off x="3905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1" name="Oval 290"/>
          <p:cNvSpPr/>
          <p:nvPr/>
        </p:nvSpPr>
        <p:spPr>
          <a:xfrm>
            <a:off x="3986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Oval 291"/>
          <p:cNvSpPr/>
          <p:nvPr/>
        </p:nvSpPr>
        <p:spPr>
          <a:xfrm>
            <a:off x="4057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3" name="Oval 292"/>
          <p:cNvSpPr/>
          <p:nvPr/>
        </p:nvSpPr>
        <p:spPr>
          <a:xfrm>
            <a:off x="4138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4" name="Oval 293"/>
          <p:cNvSpPr/>
          <p:nvPr/>
        </p:nvSpPr>
        <p:spPr>
          <a:xfrm>
            <a:off x="4209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5" name="Oval 294"/>
          <p:cNvSpPr/>
          <p:nvPr/>
        </p:nvSpPr>
        <p:spPr>
          <a:xfrm>
            <a:off x="4290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6" name="Oval 295"/>
          <p:cNvSpPr/>
          <p:nvPr/>
        </p:nvSpPr>
        <p:spPr>
          <a:xfrm>
            <a:off x="4362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7" name="Oval 296"/>
          <p:cNvSpPr/>
          <p:nvPr/>
        </p:nvSpPr>
        <p:spPr>
          <a:xfrm>
            <a:off x="4443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8" name="Oval 297"/>
          <p:cNvSpPr/>
          <p:nvPr/>
        </p:nvSpPr>
        <p:spPr>
          <a:xfrm>
            <a:off x="4514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9" name="Oval 298"/>
          <p:cNvSpPr/>
          <p:nvPr/>
        </p:nvSpPr>
        <p:spPr>
          <a:xfrm>
            <a:off x="4595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0" name="Oval 299"/>
          <p:cNvSpPr/>
          <p:nvPr/>
        </p:nvSpPr>
        <p:spPr>
          <a:xfrm>
            <a:off x="4667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1" name="Oval 300"/>
          <p:cNvSpPr/>
          <p:nvPr/>
        </p:nvSpPr>
        <p:spPr>
          <a:xfrm>
            <a:off x="4748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2" name="Oval 301"/>
          <p:cNvSpPr/>
          <p:nvPr/>
        </p:nvSpPr>
        <p:spPr>
          <a:xfrm>
            <a:off x="4819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3" name="Oval 302"/>
          <p:cNvSpPr/>
          <p:nvPr/>
        </p:nvSpPr>
        <p:spPr>
          <a:xfrm>
            <a:off x="4900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4" name="Oval 303"/>
          <p:cNvSpPr/>
          <p:nvPr/>
        </p:nvSpPr>
        <p:spPr>
          <a:xfrm>
            <a:off x="4971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5" name="Oval 304"/>
          <p:cNvSpPr/>
          <p:nvPr/>
        </p:nvSpPr>
        <p:spPr>
          <a:xfrm>
            <a:off x="5052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6" name="Oval 305"/>
          <p:cNvSpPr/>
          <p:nvPr/>
        </p:nvSpPr>
        <p:spPr>
          <a:xfrm>
            <a:off x="5083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" name="Oval 306"/>
          <p:cNvSpPr/>
          <p:nvPr/>
        </p:nvSpPr>
        <p:spPr>
          <a:xfrm>
            <a:off x="4057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8" name="Oval 307"/>
          <p:cNvSpPr/>
          <p:nvPr/>
        </p:nvSpPr>
        <p:spPr>
          <a:xfrm>
            <a:off x="4138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9" name="Oval 308"/>
          <p:cNvSpPr/>
          <p:nvPr/>
        </p:nvSpPr>
        <p:spPr>
          <a:xfrm>
            <a:off x="4209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0" name="Oval 309"/>
          <p:cNvSpPr/>
          <p:nvPr/>
        </p:nvSpPr>
        <p:spPr>
          <a:xfrm>
            <a:off x="4290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1" name="Oval 310"/>
          <p:cNvSpPr/>
          <p:nvPr/>
        </p:nvSpPr>
        <p:spPr>
          <a:xfrm>
            <a:off x="4362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2" name="Oval 311"/>
          <p:cNvSpPr/>
          <p:nvPr/>
        </p:nvSpPr>
        <p:spPr>
          <a:xfrm>
            <a:off x="4443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3" name="Oval 312"/>
          <p:cNvSpPr/>
          <p:nvPr/>
        </p:nvSpPr>
        <p:spPr>
          <a:xfrm>
            <a:off x="4514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4" name="Oval 313"/>
          <p:cNvSpPr/>
          <p:nvPr/>
        </p:nvSpPr>
        <p:spPr>
          <a:xfrm>
            <a:off x="4595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5" name="Oval 314"/>
          <p:cNvSpPr/>
          <p:nvPr/>
        </p:nvSpPr>
        <p:spPr>
          <a:xfrm>
            <a:off x="4667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6" name="Oval 315"/>
          <p:cNvSpPr/>
          <p:nvPr/>
        </p:nvSpPr>
        <p:spPr>
          <a:xfrm>
            <a:off x="4748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7" name="Oval 316"/>
          <p:cNvSpPr/>
          <p:nvPr/>
        </p:nvSpPr>
        <p:spPr>
          <a:xfrm>
            <a:off x="4819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8" name="Oval 317"/>
          <p:cNvSpPr/>
          <p:nvPr/>
        </p:nvSpPr>
        <p:spPr>
          <a:xfrm>
            <a:off x="4900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9" name="Oval 318"/>
          <p:cNvSpPr/>
          <p:nvPr/>
        </p:nvSpPr>
        <p:spPr>
          <a:xfrm>
            <a:off x="4971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0" name="Oval 319"/>
          <p:cNvSpPr/>
          <p:nvPr/>
        </p:nvSpPr>
        <p:spPr>
          <a:xfrm>
            <a:off x="5052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1" name="Oval 320"/>
          <p:cNvSpPr/>
          <p:nvPr/>
        </p:nvSpPr>
        <p:spPr>
          <a:xfrm>
            <a:off x="5124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2" name="Oval 321"/>
          <p:cNvSpPr/>
          <p:nvPr/>
        </p:nvSpPr>
        <p:spPr>
          <a:xfrm>
            <a:off x="5205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3" name="Oval 322"/>
          <p:cNvSpPr/>
          <p:nvPr/>
        </p:nvSpPr>
        <p:spPr>
          <a:xfrm>
            <a:off x="5235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4" name="Oval 323"/>
          <p:cNvSpPr/>
          <p:nvPr/>
        </p:nvSpPr>
        <p:spPr>
          <a:xfrm>
            <a:off x="4209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5" name="Oval 324"/>
          <p:cNvSpPr/>
          <p:nvPr/>
        </p:nvSpPr>
        <p:spPr>
          <a:xfrm>
            <a:off x="4290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6" name="Oval 325"/>
          <p:cNvSpPr/>
          <p:nvPr/>
        </p:nvSpPr>
        <p:spPr>
          <a:xfrm>
            <a:off x="4362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7" name="Oval 326"/>
          <p:cNvSpPr/>
          <p:nvPr/>
        </p:nvSpPr>
        <p:spPr>
          <a:xfrm>
            <a:off x="4443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8" name="Oval 327"/>
          <p:cNvSpPr/>
          <p:nvPr/>
        </p:nvSpPr>
        <p:spPr>
          <a:xfrm>
            <a:off x="4514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9" name="Oval 328"/>
          <p:cNvSpPr/>
          <p:nvPr/>
        </p:nvSpPr>
        <p:spPr>
          <a:xfrm>
            <a:off x="4595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0" name="Oval 329"/>
          <p:cNvSpPr/>
          <p:nvPr/>
        </p:nvSpPr>
        <p:spPr>
          <a:xfrm>
            <a:off x="4667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" name="Oval 330"/>
          <p:cNvSpPr/>
          <p:nvPr/>
        </p:nvSpPr>
        <p:spPr>
          <a:xfrm>
            <a:off x="4748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2" name="Oval 331"/>
          <p:cNvSpPr/>
          <p:nvPr/>
        </p:nvSpPr>
        <p:spPr>
          <a:xfrm>
            <a:off x="4819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3" name="Oval 332"/>
          <p:cNvSpPr/>
          <p:nvPr/>
        </p:nvSpPr>
        <p:spPr>
          <a:xfrm>
            <a:off x="4900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4" name="Oval 333"/>
          <p:cNvSpPr/>
          <p:nvPr/>
        </p:nvSpPr>
        <p:spPr>
          <a:xfrm>
            <a:off x="4971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5" name="Oval 334"/>
          <p:cNvSpPr/>
          <p:nvPr/>
        </p:nvSpPr>
        <p:spPr>
          <a:xfrm>
            <a:off x="5052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6" name="Oval 335"/>
          <p:cNvSpPr/>
          <p:nvPr/>
        </p:nvSpPr>
        <p:spPr>
          <a:xfrm>
            <a:off x="5124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7" name="Oval 336"/>
          <p:cNvSpPr/>
          <p:nvPr/>
        </p:nvSpPr>
        <p:spPr>
          <a:xfrm>
            <a:off x="5205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8" name="Oval 337"/>
          <p:cNvSpPr/>
          <p:nvPr/>
        </p:nvSpPr>
        <p:spPr>
          <a:xfrm>
            <a:off x="5276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9" name="Oval 338"/>
          <p:cNvSpPr/>
          <p:nvPr/>
        </p:nvSpPr>
        <p:spPr>
          <a:xfrm>
            <a:off x="5357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0" name="Oval 339"/>
          <p:cNvSpPr/>
          <p:nvPr/>
        </p:nvSpPr>
        <p:spPr>
          <a:xfrm>
            <a:off x="5388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1" name="Oval 340"/>
          <p:cNvSpPr/>
          <p:nvPr/>
        </p:nvSpPr>
        <p:spPr>
          <a:xfrm>
            <a:off x="4362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2" name="Oval 341"/>
          <p:cNvSpPr/>
          <p:nvPr/>
        </p:nvSpPr>
        <p:spPr>
          <a:xfrm>
            <a:off x="4443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3" name="Oval 342"/>
          <p:cNvSpPr/>
          <p:nvPr/>
        </p:nvSpPr>
        <p:spPr>
          <a:xfrm>
            <a:off x="4514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4" name="Oval 343"/>
          <p:cNvSpPr/>
          <p:nvPr/>
        </p:nvSpPr>
        <p:spPr>
          <a:xfrm>
            <a:off x="4595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5" name="Oval 344"/>
          <p:cNvSpPr/>
          <p:nvPr/>
        </p:nvSpPr>
        <p:spPr>
          <a:xfrm>
            <a:off x="4667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6" name="Oval 345"/>
          <p:cNvSpPr/>
          <p:nvPr/>
        </p:nvSpPr>
        <p:spPr>
          <a:xfrm>
            <a:off x="4748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Oval 346"/>
          <p:cNvSpPr/>
          <p:nvPr/>
        </p:nvSpPr>
        <p:spPr>
          <a:xfrm>
            <a:off x="4819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8" name="Oval 347"/>
          <p:cNvSpPr/>
          <p:nvPr/>
        </p:nvSpPr>
        <p:spPr>
          <a:xfrm>
            <a:off x="4900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9" name="Oval 348"/>
          <p:cNvSpPr/>
          <p:nvPr/>
        </p:nvSpPr>
        <p:spPr>
          <a:xfrm>
            <a:off x="4971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0" name="Oval 349"/>
          <p:cNvSpPr/>
          <p:nvPr/>
        </p:nvSpPr>
        <p:spPr>
          <a:xfrm>
            <a:off x="5052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1" name="Oval 350"/>
          <p:cNvSpPr/>
          <p:nvPr/>
        </p:nvSpPr>
        <p:spPr>
          <a:xfrm>
            <a:off x="5124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2" name="Oval 351"/>
          <p:cNvSpPr/>
          <p:nvPr/>
        </p:nvSpPr>
        <p:spPr>
          <a:xfrm>
            <a:off x="5205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3" name="Oval 352"/>
          <p:cNvSpPr/>
          <p:nvPr/>
        </p:nvSpPr>
        <p:spPr>
          <a:xfrm>
            <a:off x="5276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4" name="Oval 353"/>
          <p:cNvSpPr/>
          <p:nvPr/>
        </p:nvSpPr>
        <p:spPr>
          <a:xfrm>
            <a:off x="5357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5" name="Oval 354"/>
          <p:cNvSpPr/>
          <p:nvPr/>
        </p:nvSpPr>
        <p:spPr>
          <a:xfrm>
            <a:off x="5429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6" name="Oval 355"/>
          <p:cNvSpPr/>
          <p:nvPr/>
        </p:nvSpPr>
        <p:spPr>
          <a:xfrm>
            <a:off x="5510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7" name="Oval 356"/>
          <p:cNvSpPr/>
          <p:nvPr/>
        </p:nvSpPr>
        <p:spPr>
          <a:xfrm>
            <a:off x="5540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8" name="Oval 357"/>
          <p:cNvSpPr/>
          <p:nvPr/>
        </p:nvSpPr>
        <p:spPr>
          <a:xfrm>
            <a:off x="4514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9" name="Oval 358"/>
          <p:cNvSpPr/>
          <p:nvPr/>
        </p:nvSpPr>
        <p:spPr>
          <a:xfrm>
            <a:off x="4595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0" name="Oval 359"/>
          <p:cNvSpPr/>
          <p:nvPr/>
        </p:nvSpPr>
        <p:spPr>
          <a:xfrm>
            <a:off x="4667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1" name="Oval 360"/>
          <p:cNvSpPr/>
          <p:nvPr/>
        </p:nvSpPr>
        <p:spPr>
          <a:xfrm>
            <a:off x="4748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2" name="Oval 361"/>
          <p:cNvSpPr/>
          <p:nvPr/>
        </p:nvSpPr>
        <p:spPr>
          <a:xfrm>
            <a:off x="4819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3" name="Oval 362"/>
          <p:cNvSpPr/>
          <p:nvPr/>
        </p:nvSpPr>
        <p:spPr>
          <a:xfrm>
            <a:off x="4900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4" name="Oval 363"/>
          <p:cNvSpPr/>
          <p:nvPr/>
        </p:nvSpPr>
        <p:spPr>
          <a:xfrm>
            <a:off x="4971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5" name="Oval 364"/>
          <p:cNvSpPr/>
          <p:nvPr/>
        </p:nvSpPr>
        <p:spPr>
          <a:xfrm>
            <a:off x="5052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6" name="Oval 365"/>
          <p:cNvSpPr/>
          <p:nvPr/>
        </p:nvSpPr>
        <p:spPr>
          <a:xfrm>
            <a:off x="5124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7" name="Oval 366"/>
          <p:cNvSpPr/>
          <p:nvPr/>
        </p:nvSpPr>
        <p:spPr>
          <a:xfrm>
            <a:off x="5205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8" name="Oval 367"/>
          <p:cNvSpPr/>
          <p:nvPr/>
        </p:nvSpPr>
        <p:spPr>
          <a:xfrm>
            <a:off x="5276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9" name="Oval 368"/>
          <p:cNvSpPr/>
          <p:nvPr/>
        </p:nvSpPr>
        <p:spPr>
          <a:xfrm>
            <a:off x="5357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0" name="Oval 369"/>
          <p:cNvSpPr/>
          <p:nvPr/>
        </p:nvSpPr>
        <p:spPr>
          <a:xfrm>
            <a:off x="5429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1" name="Oval 370"/>
          <p:cNvSpPr/>
          <p:nvPr/>
        </p:nvSpPr>
        <p:spPr>
          <a:xfrm>
            <a:off x="5510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2" name="Oval 371"/>
          <p:cNvSpPr/>
          <p:nvPr/>
        </p:nvSpPr>
        <p:spPr>
          <a:xfrm>
            <a:off x="5581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3" name="Oval 372"/>
          <p:cNvSpPr/>
          <p:nvPr/>
        </p:nvSpPr>
        <p:spPr>
          <a:xfrm>
            <a:off x="5662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4" name="Oval 373"/>
          <p:cNvSpPr/>
          <p:nvPr/>
        </p:nvSpPr>
        <p:spPr>
          <a:xfrm>
            <a:off x="5693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5" name="Oval 374"/>
          <p:cNvSpPr/>
          <p:nvPr/>
        </p:nvSpPr>
        <p:spPr>
          <a:xfrm>
            <a:off x="4667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6" name="Oval 375"/>
          <p:cNvSpPr/>
          <p:nvPr/>
        </p:nvSpPr>
        <p:spPr>
          <a:xfrm>
            <a:off x="4748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7" name="Oval 376"/>
          <p:cNvSpPr/>
          <p:nvPr/>
        </p:nvSpPr>
        <p:spPr>
          <a:xfrm>
            <a:off x="4819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8" name="Oval 377"/>
          <p:cNvSpPr/>
          <p:nvPr/>
        </p:nvSpPr>
        <p:spPr>
          <a:xfrm>
            <a:off x="4900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Oval 378"/>
          <p:cNvSpPr/>
          <p:nvPr/>
        </p:nvSpPr>
        <p:spPr>
          <a:xfrm>
            <a:off x="4971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0" name="Oval 379"/>
          <p:cNvSpPr/>
          <p:nvPr/>
        </p:nvSpPr>
        <p:spPr>
          <a:xfrm>
            <a:off x="5052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1" name="Oval 380"/>
          <p:cNvSpPr/>
          <p:nvPr/>
        </p:nvSpPr>
        <p:spPr>
          <a:xfrm>
            <a:off x="5124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2" name="Oval 381"/>
          <p:cNvSpPr/>
          <p:nvPr/>
        </p:nvSpPr>
        <p:spPr>
          <a:xfrm>
            <a:off x="5205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3" name="Oval 382"/>
          <p:cNvSpPr/>
          <p:nvPr/>
        </p:nvSpPr>
        <p:spPr>
          <a:xfrm>
            <a:off x="5276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4" name="Oval 383"/>
          <p:cNvSpPr/>
          <p:nvPr/>
        </p:nvSpPr>
        <p:spPr>
          <a:xfrm>
            <a:off x="5357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5" name="Oval 384"/>
          <p:cNvSpPr/>
          <p:nvPr/>
        </p:nvSpPr>
        <p:spPr>
          <a:xfrm>
            <a:off x="5429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6" name="Oval 385"/>
          <p:cNvSpPr/>
          <p:nvPr/>
        </p:nvSpPr>
        <p:spPr>
          <a:xfrm>
            <a:off x="5510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7" name="Oval 386"/>
          <p:cNvSpPr/>
          <p:nvPr/>
        </p:nvSpPr>
        <p:spPr>
          <a:xfrm>
            <a:off x="5581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8" name="Oval 387"/>
          <p:cNvSpPr/>
          <p:nvPr/>
        </p:nvSpPr>
        <p:spPr>
          <a:xfrm>
            <a:off x="5662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9" name="Oval 388"/>
          <p:cNvSpPr/>
          <p:nvPr/>
        </p:nvSpPr>
        <p:spPr>
          <a:xfrm>
            <a:off x="5733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0" name="Oval 389"/>
          <p:cNvSpPr/>
          <p:nvPr/>
        </p:nvSpPr>
        <p:spPr>
          <a:xfrm>
            <a:off x="5814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1" name="Oval 390"/>
          <p:cNvSpPr/>
          <p:nvPr/>
        </p:nvSpPr>
        <p:spPr>
          <a:xfrm>
            <a:off x="5845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2" name="Oval 391"/>
          <p:cNvSpPr/>
          <p:nvPr/>
        </p:nvSpPr>
        <p:spPr>
          <a:xfrm>
            <a:off x="4819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3" name="Oval 392"/>
          <p:cNvSpPr/>
          <p:nvPr/>
        </p:nvSpPr>
        <p:spPr>
          <a:xfrm>
            <a:off x="4900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4" name="Oval 393"/>
          <p:cNvSpPr/>
          <p:nvPr/>
        </p:nvSpPr>
        <p:spPr>
          <a:xfrm>
            <a:off x="4971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5" name="Oval 394"/>
          <p:cNvSpPr/>
          <p:nvPr/>
        </p:nvSpPr>
        <p:spPr>
          <a:xfrm>
            <a:off x="5052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6" name="Oval 395"/>
          <p:cNvSpPr/>
          <p:nvPr/>
        </p:nvSpPr>
        <p:spPr>
          <a:xfrm>
            <a:off x="5124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7" name="Oval 396"/>
          <p:cNvSpPr/>
          <p:nvPr/>
        </p:nvSpPr>
        <p:spPr>
          <a:xfrm>
            <a:off x="5205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8" name="Oval 397"/>
          <p:cNvSpPr/>
          <p:nvPr/>
        </p:nvSpPr>
        <p:spPr>
          <a:xfrm>
            <a:off x="5276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9" name="Oval 398"/>
          <p:cNvSpPr/>
          <p:nvPr/>
        </p:nvSpPr>
        <p:spPr>
          <a:xfrm>
            <a:off x="5357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0" name="Oval 399"/>
          <p:cNvSpPr/>
          <p:nvPr/>
        </p:nvSpPr>
        <p:spPr>
          <a:xfrm>
            <a:off x="5429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1" name="Oval 400"/>
          <p:cNvSpPr/>
          <p:nvPr/>
        </p:nvSpPr>
        <p:spPr>
          <a:xfrm>
            <a:off x="5510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2" name="Oval 401"/>
          <p:cNvSpPr/>
          <p:nvPr/>
        </p:nvSpPr>
        <p:spPr>
          <a:xfrm>
            <a:off x="5581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3" name="Oval 402"/>
          <p:cNvSpPr/>
          <p:nvPr/>
        </p:nvSpPr>
        <p:spPr>
          <a:xfrm>
            <a:off x="5662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4" name="Oval 403"/>
          <p:cNvSpPr/>
          <p:nvPr/>
        </p:nvSpPr>
        <p:spPr>
          <a:xfrm>
            <a:off x="5733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5" name="Oval 404"/>
          <p:cNvSpPr/>
          <p:nvPr/>
        </p:nvSpPr>
        <p:spPr>
          <a:xfrm>
            <a:off x="5814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6" name="Oval 405"/>
          <p:cNvSpPr/>
          <p:nvPr/>
        </p:nvSpPr>
        <p:spPr>
          <a:xfrm>
            <a:off x="5886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7" name="Oval 406"/>
          <p:cNvSpPr/>
          <p:nvPr/>
        </p:nvSpPr>
        <p:spPr>
          <a:xfrm>
            <a:off x="5967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8" name="Oval 407"/>
          <p:cNvSpPr/>
          <p:nvPr/>
        </p:nvSpPr>
        <p:spPr>
          <a:xfrm>
            <a:off x="5997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9" name="Oval 408"/>
          <p:cNvSpPr/>
          <p:nvPr/>
        </p:nvSpPr>
        <p:spPr>
          <a:xfrm>
            <a:off x="4971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0" name="Oval 409"/>
          <p:cNvSpPr/>
          <p:nvPr/>
        </p:nvSpPr>
        <p:spPr>
          <a:xfrm>
            <a:off x="5052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1" name="Oval 410"/>
          <p:cNvSpPr/>
          <p:nvPr/>
        </p:nvSpPr>
        <p:spPr>
          <a:xfrm>
            <a:off x="5124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2" name="Oval 411"/>
          <p:cNvSpPr/>
          <p:nvPr/>
        </p:nvSpPr>
        <p:spPr>
          <a:xfrm>
            <a:off x="5205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3" name="Oval 412"/>
          <p:cNvSpPr/>
          <p:nvPr/>
        </p:nvSpPr>
        <p:spPr>
          <a:xfrm>
            <a:off x="5276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4" name="Oval 413"/>
          <p:cNvSpPr/>
          <p:nvPr/>
        </p:nvSpPr>
        <p:spPr>
          <a:xfrm>
            <a:off x="5357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5" name="Oval 414"/>
          <p:cNvSpPr/>
          <p:nvPr/>
        </p:nvSpPr>
        <p:spPr>
          <a:xfrm>
            <a:off x="5429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6" name="Oval 415"/>
          <p:cNvSpPr/>
          <p:nvPr/>
        </p:nvSpPr>
        <p:spPr>
          <a:xfrm>
            <a:off x="5510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7" name="Oval 416"/>
          <p:cNvSpPr/>
          <p:nvPr/>
        </p:nvSpPr>
        <p:spPr>
          <a:xfrm>
            <a:off x="5581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8" name="Oval 417"/>
          <p:cNvSpPr/>
          <p:nvPr/>
        </p:nvSpPr>
        <p:spPr>
          <a:xfrm>
            <a:off x="5662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9" name="Oval 418"/>
          <p:cNvSpPr/>
          <p:nvPr/>
        </p:nvSpPr>
        <p:spPr>
          <a:xfrm>
            <a:off x="5733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0" name="Oval 419"/>
          <p:cNvSpPr/>
          <p:nvPr/>
        </p:nvSpPr>
        <p:spPr>
          <a:xfrm>
            <a:off x="5814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1" name="Oval 420"/>
          <p:cNvSpPr/>
          <p:nvPr/>
        </p:nvSpPr>
        <p:spPr>
          <a:xfrm>
            <a:off x="5886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2" name="Oval 421"/>
          <p:cNvSpPr/>
          <p:nvPr/>
        </p:nvSpPr>
        <p:spPr>
          <a:xfrm>
            <a:off x="5967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3" name="Oval 422"/>
          <p:cNvSpPr/>
          <p:nvPr/>
        </p:nvSpPr>
        <p:spPr>
          <a:xfrm>
            <a:off x="6038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4" name="Oval 423"/>
          <p:cNvSpPr/>
          <p:nvPr/>
        </p:nvSpPr>
        <p:spPr>
          <a:xfrm>
            <a:off x="6119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5" name="Oval 424"/>
          <p:cNvSpPr/>
          <p:nvPr/>
        </p:nvSpPr>
        <p:spPr>
          <a:xfrm>
            <a:off x="6150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6" name="Oval 425"/>
          <p:cNvSpPr/>
          <p:nvPr/>
        </p:nvSpPr>
        <p:spPr>
          <a:xfrm>
            <a:off x="5124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7" name="Oval 426"/>
          <p:cNvSpPr/>
          <p:nvPr/>
        </p:nvSpPr>
        <p:spPr>
          <a:xfrm>
            <a:off x="5205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8" name="Oval 427"/>
          <p:cNvSpPr/>
          <p:nvPr/>
        </p:nvSpPr>
        <p:spPr>
          <a:xfrm>
            <a:off x="5276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9" name="Oval 428"/>
          <p:cNvSpPr/>
          <p:nvPr/>
        </p:nvSpPr>
        <p:spPr>
          <a:xfrm>
            <a:off x="5357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0" name="Oval 429"/>
          <p:cNvSpPr/>
          <p:nvPr/>
        </p:nvSpPr>
        <p:spPr>
          <a:xfrm>
            <a:off x="5429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1" name="Oval 430"/>
          <p:cNvSpPr/>
          <p:nvPr/>
        </p:nvSpPr>
        <p:spPr>
          <a:xfrm>
            <a:off x="5510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2" name="Oval 431"/>
          <p:cNvSpPr/>
          <p:nvPr/>
        </p:nvSpPr>
        <p:spPr>
          <a:xfrm>
            <a:off x="5581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3" name="Oval 432"/>
          <p:cNvSpPr/>
          <p:nvPr/>
        </p:nvSpPr>
        <p:spPr>
          <a:xfrm>
            <a:off x="5662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4" name="Oval 433"/>
          <p:cNvSpPr/>
          <p:nvPr/>
        </p:nvSpPr>
        <p:spPr>
          <a:xfrm>
            <a:off x="5733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5" name="Oval 434"/>
          <p:cNvSpPr/>
          <p:nvPr/>
        </p:nvSpPr>
        <p:spPr>
          <a:xfrm>
            <a:off x="5814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6" name="Oval 435"/>
          <p:cNvSpPr/>
          <p:nvPr/>
        </p:nvSpPr>
        <p:spPr>
          <a:xfrm>
            <a:off x="5886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7" name="Oval 436"/>
          <p:cNvSpPr/>
          <p:nvPr/>
        </p:nvSpPr>
        <p:spPr>
          <a:xfrm>
            <a:off x="5967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8" name="Oval 437"/>
          <p:cNvSpPr/>
          <p:nvPr/>
        </p:nvSpPr>
        <p:spPr>
          <a:xfrm>
            <a:off x="6038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9" name="Oval 438"/>
          <p:cNvSpPr/>
          <p:nvPr/>
        </p:nvSpPr>
        <p:spPr>
          <a:xfrm>
            <a:off x="6119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0" name="Oval 439"/>
          <p:cNvSpPr/>
          <p:nvPr/>
        </p:nvSpPr>
        <p:spPr>
          <a:xfrm>
            <a:off x="6191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1" name="Oval 440"/>
          <p:cNvSpPr/>
          <p:nvPr/>
        </p:nvSpPr>
        <p:spPr>
          <a:xfrm>
            <a:off x="6272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2" name="Oval 441"/>
          <p:cNvSpPr/>
          <p:nvPr/>
        </p:nvSpPr>
        <p:spPr>
          <a:xfrm>
            <a:off x="6302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3" name="Oval 442"/>
          <p:cNvSpPr/>
          <p:nvPr/>
        </p:nvSpPr>
        <p:spPr>
          <a:xfrm>
            <a:off x="5276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4" name="Oval 443"/>
          <p:cNvSpPr/>
          <p:nvPr/>
        </p:nvSpPr>
        <p:spPr>
          <a:xfrm>
            <a:off x="5357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5" name="Oval 444"/>
          <p:cNvSpPr/>
          <p:nvPr/>
        </p:nvSpPr>
        <p:spPr>
          <a:xfrm>
            <a:off x="5429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6" name="Oval 445"/>
          <p:cNvSpPr/>
          <p:nvPr/>
        </p:nvSpPr>
        <p:spPr>
          <a:xfrm>
            <a:off x="5510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7" name="Oval 446"/>
          <p:cNvSpPr/>
          <p:nvPr/>
        </p:nvSpPr>
        <p:spPr>
          <a:xfrm>
            <a:off x="5581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8" name="Oval 447"/>
          <p:cNvSpPr/>
          <p:nvPr/>
        </p:nvSpPr>
        <p:spPr>
          <a:xfrm>
            <a:off x="5662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9" name="Oval 448"/>
          <p:cNvSpPr/>
          <p:nvPr/>
        </p:nvSpPr>
        <p:spPr>
          <a:xfrm>
            <a:off x="5733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0" name="Oval 449"/>
          <p:cNvSpPr/>
          <p:nvPr/>
        </p:nvSpPr>
        <p:spPr>
          <a:xfrm>
            <a:off x="5814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1" name="Oval 450"/>
          <p:cNvSpPr/>
          <p:nvPr/>
        </p:nvSpPr>
        <p:spPr>
          <a:xfrm>
            <a:off x="5886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2" name="Oval 451"/>
          <p:cNvSpPr/>
          <p:nvPr/>
        </p:nvSpPr>
        <p:spPr>
          <a:xfrm>
            <a:off x="5967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3" name="Oval 452"/>
          <p:cNvSpPr/>
          <p:nvPr/>
        </p:nvSpPr>
        <p:spPr>
          <a:xfrm>
            <a:off x="6038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4" name="Oval 453"/>
          <p:cNvSpPr/>
          <p:nvPr/>
        </p:nvSpPr>
        <p:spPr>
          <a:xfrm>
            <a:off x="6119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5" name="Oval 454"/>
          <p:cNvSpPr/>
          <p:nvPr/>
        </p:nvSpPr>
        <p:spPr>
          <a:xfrm>
            <a:off x="6191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6" name="Oval 455"/>
          <p:cNvSpPr/>
          <p:nvPr/>
        </p:nvSpPr>
        <p:spPr>
          <a:xfrm>
            <a:off x="6272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7" name="Oval 456"/>
          <p:cNvSpPr/>
          <p:nvPr/>
        </p:nvSpPr>
        <p:spPr>
          <a:xfrm>
            <a:off x="6343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8" name="Oval 457"/>
          <p:cNvSpPr/>
          <p:nvPr/>
        </p:nvSpPr>
        <p:spPr>
          <a:xfrm>
            <a:off x="6424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9" name="Oval 458"/>
          <p:cNvSpPr/>
          <p:nvPr/>
        </p:nvSpPr>
        <p:spPr>
          <a:xfrm>
            <a:off x="6455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0" name="Oval 459"/>
          <p:cNvSpPr/>
          <p:nvPr/>
        </p:nvSpPr>
        <p:spPr>
          <a:xfrm>
            <a:off x="5429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1" name="Oval 460"/>
          <p:cNvSpPr/>
          <p:nvPr/>
        </p:nvSpPr>
        <p:spPr>
          <a:xfrm>
            <a:off x="5510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2" name="Oval 461"/>
          <p:cNvSpPr/>
          <p:nvPr/>
        </p:nvSpPr>
        <p:spPr>
          <a:xfrm>
            <a:off x="5581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3" name="Oval 462"/>
          <p:cNvSpPr/>
          <p:nvPr/>
        </p:nvSpPr>
        <p:spPr>
          <a:xfrm>
            <a:off x="5662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4" name="Oval 463"/>
          <p:cNvSpPr/>
          <p:nvPr/>
        </p:nvSpPr>
        <p:spPr>
          <a:xfrm>
            <a:off x="5733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5" name="Oval 464"/>
          <p:cNvSpPr/>
          <p:nvPr/>
        </p:nvSpPr>
        <p:spPr>
          <a:xfrm>
            <a:off x="5814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6" name="Oval 465"/>
          <p:cNvSpPr/>
          <p:nvPr/>
        </p:nvSpPr>
        <p:spPr>
          <a:xfrm>
            <a:off x="5886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7" name="Oval 466"/>
          <p:cNvSpPr/>
          <p:nvPr/>
        </p:nvSpPr>
        <p:spPr>
          <a:xfrm>
            <a:off x="5967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8" name="Oval 467"/>
          <p:cNvSpPr/>
          <p:nvPr/>
        </p:nvSpPr>
        <p:spPr>
          <a:xfrm>
            <a:off x="6038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9" name="Oval 468"/>
          <p:cNvSpPr/>
          <p:nvPr/>
        </p:nvSpPr>
        <p:spPr>
          <a:xfrm>
            <a:off x="6119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0" name="Oval 469"/>
          <p:cNvSpPr/>
          <p:nvPr/>
        </p:nvSpPr>
        <p:spPr>
          <a:xfrm>
            <a:off x="6191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1" name="Oval 470"/>
          <p:cNvSpPr/>
          <p:nvPr/>
        </p:nvSpPr>
        <p:spPr>
          <a:xfrm>
            <a:off x="6272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2" name="Oval 471"/>
          <p:cNvSpPr/>
          <p:nvPr/>
        </p:nvSpPr>
        <p:spPr>
          <a:xfrm>
            <a:off x="6343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3" name="Oval 472"/>
          <p:cNvSpPr/>
          <p:nvPr/>
        </p:nvSpPr>
        <p:spPr>
          <a:xfrm>
            <a:off x="6424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4" name="Oval 473"/>
          <p:cNvSpPr/>
          <p:nvPr/>
        </p:nvSpPr>
        <p:spPr>
          <a:xfrm>
            <a:off x="6495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5" name="Oval 474"/>
          <p:cNvSpPr/>
          <p:nvPr/>
        </p:nvSpPr>
        <p:spPr>
          <a:xfrm>
            <a:off x="6576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6" name="Oval 475"/>
          <p:cNvSpPr/>
          <p:nvPr/>
        </p:nvSpPr>
        <p:spPr>
          <a:xfrm>
            <a:off x="6607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7" name="Oval 476"/>
          <p:cNvSpPr/>
          <p:nvPr/>
        </p:nvSpPr>
        <p:spPr>
          <a:xfrm>
            <a:off x="5581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8" name="Oval 477"/>
          <p:cNvSpPr/>
          <p:nvPr/>
        </p:nvSpPr>
        <p:spPr>
          <a:xfrm>
            <a:off x="5662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9" name="Oval 478"/>
          <p:cNvSpPr/>
          <p:nvPr/>
        </p:nvSpPr>
        <p:spPr>
          <a:xfrm>
            <a:off x="5733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0" name="Oval 479"/>
          <p:cNvSpPr/>
          <p:nvPr/>
        </p:nvSpPr>
        <p:spPr>
          <a:xfrm>
            <a:off x="5814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1" name="Oval 480"/>
          <p:cNvSpPr/>
          <p:nvPr/>
        </p:nvSpPr>
        <p:spPr>
          <a:xfrm>
            <a:off x="5886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2" name="Oval 481"/>
          <p:cNvSpPr/>
          <p:nvPr/>
        </p:nvSpPr>
        <p:spPr>
          <a:xfrm>
            <a:off x="5967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3" name="Oval 482"/>
          <p:cNvSpPr/>
          <p:nvPr/>
        </p:nvSpPr>
        <p:spPr>
          <a:xfrm>
            <a:off x="6038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4" name="Oval 483"/>
          <p:cNvSpPr/>
          <p:nvPr/>
        </p:nvSpPr>
        <p:spPr>
          <a:xfrm>
            <a:off x="6119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5" name="Oval 484"/>
          <p:cNvSpPr/>
          <p:nvPr/>
        </p:nvSpPr>
        <p:spPr>
          <a:xfrm>
            <a:off x="6191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6" name="Oval 485"/>
          <p:cNvSpPr/>
          <p:nvPr/>
        </p:nvSpPr>
        <p:spPr>
          <a:xfrm>
            <a:off x="6272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7" name="Oval 486"/>
          <p:cNvSpPr/>
          <p:nvPr/>
        </p:nvSpPr>
        <p:spPr>
          <a:xfrm>
            <a:off x="6343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8" name="Oval 487"/>
          <p:cNvSpPr/>
          <p:nvPr/>
        </p:nvSpPr>
        <p:spPr>
          <a:xfrm>
            <a:off x="6424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9" name="Oval 488"/>
          <p:cNvSpPr/>
          <p:nvPr/>
        </p:nvSpPr>
        <p:spPr>
          <a:xfrm>
            <a:off x="6495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0" name="Oval 489"/>
          <p:cNvSpPr/>
          <p:nvPr/>
        </p:nvSpPr>
        <p:spPr>
          <a:xfrm>
            <a:off x="6576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1" name="Oval 490"/>
          <p:cNvSpPr/>
          <p:nvPr/>
        </p:nvSpPr>
        <p:spPr>
          <a:xfrm>
            <a:off x="6648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2" name="Oval 491"/>
          <p:cNvSpPr/>
          <p:nvPr/>
        </p:nvSpPr>
        <p:spPr>
          <a:xfrm>
            <a:off x="6729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3" name="Oval 492"/>
          <p:cNvSpPr/>
          <p:nvPr/>
        </p:nvSpPr>
        <p:spPr>
          <a:xfrm>
            <a:off x="6759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4" name="Oval 493"/>
          <p:cNvSpPr/>
          <p:nvPr/>
        </p:nvSpPr>
        <p:spPr>
          <a:xfrm>
            <a:off x="5733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5" name="Oval 494"/>
          <p:cNvSpPr/>
          <p:nvPr/>
        </p:nvSpPr>
        <p:spPr>
          <a:xfrm>
            <a:off x="5814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6" name="Oval 495"/>
          <p:cNvSpPr/>
          <p:nvPr/>
        </p:nvSpPr>
        <p:spPr>
          <a:xfrm>
            <a:off x="5886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7" name="Oval 496"/>
          <p:cNvSpPr/>
          <p:nvPr/>
        </p:nvSpPr>
        <p:spPr>
          <a:xfrm>
            <a:off x="5967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8" name="Oval 497"/>
          <p:cNvSpPr/>
          <p:nvPr/>
        </p:nvSpPr>
        <p:spPr>
          <a:xfrm>
            <a:off x="6038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9" name="Oval 498"/>
          <p:cNvSpPr/>
          <p:nvPr/>
        </p:nvSpPr>
        <p:spPr>
          <a:xfrm>
            <a:off x="6119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0" name="Oval 499"/>
          <p:cNvSpPr/>
          <p:nvPr/>
        </p:nvSpPr>
        <p:spPr>
          <a:xfrm>
            <a:off x="6191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1" name="Oval 500"/>
          <p:cNvSpPr/>
          <p:nvPr/>
        </p:nvSpPr>
        <p:spPr>
          <a:xfrm>
            <a:off x="6272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2" name="Oval 501"/>
          <p:cNvSpPr/>
          <p:nvPr/>
        </p:nvSpPr>
        <p:spPr>
          <a:xfrm>
            <a:off x="6343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3" name="Oval 502"/>
          <p:cNvSpPr/>
          <p:nvPr/>
        </p:nvSpPr>
        <p:spPr>
          <a:xfrm>
            <a:off x="6424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4" name="Oval 503"/>
          <p:cNvSpPr/>
          <p:nvPr/>
        </p:nvSpPr>
        <p:spPr>
          <a:xfrm>
            <a:off x="6495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5" name="Oval 504"/>
          <p:cNvSpPr/>
          <p:nvPr/>
        </p:nvSpPr>
        <p:spPr>
          <a:xfrm>
            <a:off x="6576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6" name="Oval 505"/>
          <p:cNvSpPr/>
          <p:nvPr/>
        </p:nvSpPr>
        <p:spPr>
          <a:xfrm>
            <a:off x="6648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7" name="Oval 506"/>
          <p:cNvSpPr/>
          <p:nvPr/>
        </p:nvSpPr>
        <p:spPr>
          <a:xfrm>
            <a:off x="6729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8" name="Oval 507"/>
          <p:cNvSpPr/>
          <p:nvPr/>
        </p:nvSpPr>
        <p:spPr>
          <a:xfrm>
            <a:off x="6800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9" name="Oval 508"/>
          <p:cNvSpPr/>
          <p:nvPr/>
        </p:nvSpPr>
        <p:spPr>
          <a:xfrm>
            <a:off x="6881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0" name="Oval 509"/>
          <p:cNvSpPr/>
          <p:nvPr/>
        </p:nvSpPr>
        <p:spPr>
          <a:xfrm>
            <a:off x="6912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1" name="Oval 510"/>
          <p:cNvSpPr/>
          <p:nvPr/>
        </p:nvSpPr>
        <p:spPr>
          <a:xfrm>
            <a:off x="5886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2" name="Oval 511"/>
          <p:cNvSpPr/>
          <p:nvPr/>
        </p:nvSpPr>
        <p:spPr>
          <a:xfrm>
            <a:off x="5967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3" name="Oval 512"/>
          <p:cNvSpPr/>
          <p:nvPr/>
        </p:nvSpPr>
        <p:spPr>
          <a:xfrm>
            <a:off x="6038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4" name="Oval 513"/>
          <p:cNvSpPr/>
          <p:nvPr/>
        </p:nvSpPr>
        <p:spPr>
          <a:xfrm>
            <a:off x="6119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5" name="Oval 514"/>
          <p:cNvSpPr/>
          <p:nvPr/>
        </p:nvSpPr>
        <p:spPr>
          <a:xfrm>
            <a:off x="6191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6" name="Oval 515"/>
          <p:cNvSpPr/>
          <p:nvPr/>
        </p:nvSpPr>
        <p:spPr>
          <a:xfrm>
            <a:off x="6272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7" name="Oval 516"/>
          <p:cNvSpPr/>
          <p:nvPr/>
        </p:nvSpPr>
        <p:spPr>
          <a:xfrm>
            <a:off x="6343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8" name="Oval 517"/>
          <p:cNvSpPr/>
          <p:nvPr/>
        </p:nvSpPr>
        <p:spPr>
          <a:xfrm>
            <a:off x="6424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9" name="Oval 518"/>
          <p:cNvSpPr/>
          <p:nvPr/>
        </p:nvSpPr>
        <p:spPr>
          <a:xfrm>
            <a:off x="6495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0" name="Oval 519"/>
          <p:cNvSpPr/>
          <p:nvPr/>
        </p:nvSpPr>
        <p:spPr>
          <a:xfrm>
            <a:off x="6576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1" name="Oval 520"/>
          <p:cNvSpPr/>
          <p:nvPr/>
        </p:nvSpPr>
        <p:spPr>
          <a:xfrm>
            <a:off x="6648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2" name="Oval 521"/>
          <p:cNvSpPr/>
          <p:nvPr/>
        </p:nvSpPr>
        <p:spPr>
          <a:xfrm>
            <a:off x="6729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3" name="Oval 522"/>
          <p:cNvSpPr/>
          <p:nvPr/>
        </p:nvSpPr>
        <p:spPr>
          <a:xfrm>
            <a:off x="6800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4" name="Oval 523"/>
          <p:cNvSpPr/>
          <p:nvPr/>
        </p:nvSpPr>
        <p:spPr>
          <a:xfrm>
            <a:off x="6881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5" name="Oval 524"/>
          <p:cNvSpPr/>
          <p:nvPr/>
        </p:nvSpPr>
        <p:spPr>
          <a:xfrm>
            <a:off x="6953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6" name="Oval 525"/>
          <p:cNvSpPr/>
          <p:nvPr/>
        </p:nvSpPr>
        <p:spPr>
          <a:xfrm>
            <a:off x="7034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7" name="Oval 526"/>
          <p:cNvSpPr/>
          <p:nvPr/>
        </p:nvSpPr>
        <p:spPr>
          <a:xfrm>
            <a:off x="7064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8" name="Oval 527"/>
          <p:cNvSpPr/>
          <p:nvPr/>
        </p:nvSpPr>
        <p:spPr>
          <a:xfrm>
            <a:off x="6038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9" name="Oval 528"/>
          <p:cNvSpPr/>
          <p:nvPr/>
        </p:nvSpPr>
        <p:spPr>
          <a:xfrm>
            <a:off x="6119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0" name="Oval 529"/>
          <p:cNvSpPr/>
          <p:nvPr/>
        </p:nvSpPr>
        <p:spPr>
          <a:xfrm>
            <a:off x="6191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1" name="Oval 530"/>
          <p:cNvSpPr/>
          <p:nvPr/>
        </p:nvSpPr>
        <p:spPr>
          <a:xfrm>
            <a:off x="6272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2" name="Oval 531"/>
          <p:cNvSpPr/>
          <p:nvPr/>
        </p:nvSpPr>
        <p:spPr>
          <a:xfrm>
            <a:off x="6343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3" name="Oval 532"/>
          <p:cNvSpPr/>
          <p:nvPr/>
        </p:nvSpPr>
        <p:spPr>
          <a:xfrm>
            <a:off x="6424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4" name="Oval 533"/>
          <p:cNvSpPr/>
          <p:nvPr/>
        </p:nvSpPr>
        <p:spPr>
          <a:xfrm>
            <a:off x="6495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5" name="Oval 534"/>
          <p:cNvSpPr/>
          <p:nvPr/>
        </p:nvSpPr>
        <p:spPr>
          <a:xfrm>
            <a:off x="6576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6" name="Oval 535"/>
          <p:cNvSpPr/>
          <p:nvPr/>
        </p:nvSpPr>
        <p:spPr>
          <a:xfrm>
            <a:off x="6648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7" name="Oval 536"/>
          <p:cNvSpPr/>
          <p:nvPr/>
        </p:nvSpPr>
        <p:spPr>
          <a:xfrm>
            <a:off x="6729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8" name="Oval 537"/>
          <p:cNvSpPr/>
          <p:nvPr/>
        </p:nvSpPr>
        <p:spPr>
          <a:xfrm>
            <a:off x="6800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9" name="Oval 538"/>
          <p:cNvSpPr/>
          <p:nvPr/>
        </p:nvSpPr>
        <p:spPr>
          <a:xfrm>
            <a:off x="6881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0" name="Oval 539"/>
          <p:cNvSpPr/>
          <p:nvPr/>
        </p:nvSpPr>
        <p:spPr>
          <a:xfrm>
            <a:off x="6953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1" name="Oval 540"/>
          <p:cNvSpPr/>
          <p:nvPr/>
        </p:nvSpPr>
        <p:spPr>
          <a:xfrm>
            <a:off x="7034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2" name="Oval 541"/>
          <p:cNvSpPr/>
          <p:nvPr/>
        </p:nvSpPr>
        <p:spPr>
          <a:xfrm>
            <a:off x="7105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3" name="Oval 542"/>
          <p:cNvSpPr/>
          <p:nvPr/>
        </p:nvSpPr>
        <p:spPr>
          <a:xfrm>
            <a:off x="7186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4" name="Oval 543"/>
          <p:cNvSpPr/>
          <p:nvPr/>
        </p:nvSpPr>
        <p:spPr>
          <a:xfrm>
            <a:off x="7217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5" name="Can 544"/>
          <p:cNvSpPr/>
          <p:nvPr/>
        </p:nvSpPr>
        <p:spPr>
          <a:xfrm>
            <a:off x="5913149" y="2281846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6" name="Can 545"/>
          <p:cNvSpPr/>
          <p:nvPr/>
        </p:nvSpPr>
        <p:spPr>
          <a:xfrm>
            <a:off x="5859143" y="3018247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3" name="Straight Connector 1082"/>
          <p:cNvCxnSpPr/>
          <p:nvPr/>
        </p:nvCxnSpPr>
        <p:spPr>
          <a:xfrm>
            <a:off x="1403648" y="2826647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4" name="Straight Connector 1083"/>
          <p:cNvCxnSpPr/>
          <p:nvPr/>
        </p:nvCxnSpPr>
        <p:spPr>
          <a:xfrm>
            <a:off x="1487424" y="273696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Straight Connector 1084"/>
          <p:cNvCxnSpPr/>
          <p:nvPr/>
        </p:nvCxnSpPr>
        <p:spPr>
          <a:xfrm>
            <a:off x="1575444" y="262501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6" name="Straight Connector 1085"/>
          <p:cNvCxnSpPr/>
          <p:nvPr/>
        </p:nvCxnSpPr>
        <p:spPr>
          <a:xfrm>
            <a:off x="1660246" y="254204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7" name="Straight Connector 1086"/>
          <p:cNvCxnSpPr/>
          <p:nvPr/>
        </p:nvCxnSpPr>
        <p:spPr>
          <a:xfrm>
            <a:off x="1745783" y="2447177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8" name="Straight Connector 1087"/>
          <p:cNvCxnSpPr/>
          <p:nvPr/>
        </p:nvCxnSpPr>
        <p:spPr>
          <a:xfrm>
            <a:off x="1824838" y="235353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9" name="Straight Connector 1088"/>
          <p:cNvCxnSpPr/>
          <p:nvPr/>
        </p:nvCxnSpPr>
        <p:spPr>
          <a:xfrm>
            <a:off x="1918562" y="227687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0" name="Straight Connector 1089"/>
          <p:cNvCxnSpPr/>
          <p:nvPr/>
        </p:nvCxnSpPr>
        <p:spPr>
          <a:xfrm>
            <a:off x="2002338" y="220486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1" name="Straight Connector 1090"/>
          <p:cNvCxnSpPr/>
          <p:nvPr/>
        </p:nvCxnSpPr>
        <p:spPr>
          <a:xfrm>
            <a:off x="2090358" y="206084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2" name="Straight Connector 1091"/>
          <p:cNvCxnSpPr/>
          <p:nvPr/>
        </p:nvCxnSpPr>
        <p:spPr>
          <a:xfrm>
            <a:off x="2175160" y="198884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3" name="Straight Connector 1092"/>
          <p:cNvCxnSpPr/>
          <p:nvPr/>
        </p:nvCxnSpPr>
        <p:spPr>
          <a:xfrm>
            <a:off x="2260697" y="191683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4" name="Straight Connector 1093"/>
          <p:cNvCxnSpPr/>
          <p:nvPr/>
        </p:nvCxnSpPr>
        <p:spPr>
          <a:xfrm>
            <a:off x="2339752" y="184482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5" name="Straight Connector 1094"/>
          <p:cNvCxnSpPr/>
          <p:nvPr/>
        </p:nvCxnSpPr>
        <p:spPr>
          <a:xfrm>
            <a:off x="2422618" y="1772816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6" name="Straight Connector 1095"/>
          <p:cNvCxnSpPr/>
          <p:nvPr/>
        </p:nvCxnSpPr>
        <p:spPr>
          <a:xfrm>
            <a:off x="2506394" y="1674519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7" name="Straight Connector 1096"/>
          <p:cNvCxnSpPr/>
          <p:nvPr/>
        </p:nvCxnSpPr>
        <p:spPr>
          <a:xfrm>
            <a:off x="2594414" y="155679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8" name="Straight Connector 1097"/>
          <p:cNvCxnSpPr/>
          <p:nvPr/>
        </p:nvCxnSpPr>
        <p:spPr>
          <a:xfrm>
            <a:off x="2679216" y="148478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rallelogram 14"/>
          <p:cNvSpPr/>
          <p:nvPr/>
        </p:nvSpPr>
        <p:spPr>
          <a:xfrm>
            <a:off x="1331640" y="1542958"/>
            <a:ext cx="5976664" cy="1440160"/>
          </a:xfrm>
          <a:prstGeom prst="parallelogram">
            <a:avLst>
              <a:gd name="adj" fmla="val 95138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18" name="Straight Connector 1117"/>
          <p:cNvCxnSpPr/>
          <p:nvPr/>
        </p:nvCxnSpPr>
        <p:spPr>
          <a:xfrm>
            <a:off x="1547664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5" name="Straight Connector 1124"/>
          <p:cNvCxnSpPr/>
          <p:nvPr/>
        </p:nvCxnSpPr>
        <p:spPr>
          <a:xfrm>
            <a:off x="1700064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" name="Straight Connector 1125"/>
          <p:cNvCxnSpPr/>
          <p:nvPr/>
        </p:nvCxnSpPr>
        <p:spPr>
          <a:xfrm>
            <a:off x="1835696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" name="Straight Connector 1126"/>
          <p:cNvCxnSpPr/>
          <p:nvPr/>
        </p:nvCxnSpPr>
        <p:spPr>
          <a:xfrm>
            <a:off x="1979712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" name="Straight Connector 1127"/>
          <p:cNvCxnSpPr/>
          <p:nvPr/>
        </p:nvCxnSpPr>
        <p:spPr>
          <a:xfrm>
            <a:off x="2132112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9" name="Straight Connector 1128"/>
          <p:cNvCxnSpPr/>
          <p:nvPr/>
        </p:nvCxnSpPr>
        <p:spPr>
          <a:xfrm>
            <a:off x="2267744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0" name="Straight Connector 1129"/>
          <p:cNvCxnSpPr/>
          <p:nvPr/>
        </p:nvCxnSpPr>
        <p:spPr>
          <a:xfrm>
            <a:off x="2411760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1" name="Straight Connector 1130"/>
          <p:cNvCxnSpPr/>
          <p:nvPr/>
        </p:nvCxnSpPr>
        <p:spPr>
          <a:xfrm>
            <a:off x="2564160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2" name="Straight Connector 1131"/>
          <p:cNvCxnSpPr/>
          <p:nvPr/>
        </p:nvCxnSpPr>
        <p:spPr>
          <a:xfrm>
            <a:off x="2699792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3" name="Straight Connector 1132"/>
          <p:cNvCxnSpPr/>
          <p:nvPr/>
        </p:nvCxnSpPr>
        <p:spPr>
          <a:xfrm>
            <a:off x="2843808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4" name="Straight Connector 1133"/>
          <p:cNvCxnSpPr/>
          <p:nvPr/>
        </p:nvCxnSpPr>
        <p:spPr>
          <a:xfrm>
            <a:off x="2996208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5" name="Straight Connector 1134"/>
          <p:cNvCxnSpPr/>
          <p:nvPr/>
        </p:nvCxnSpPr>
        <p:spPr>
          <a:xfrm>
            <a:off x="3131840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6" name="TextBox 1135"/>
          <p:cNvSpPr txBox="1"/>
          <p:nvPr/>
        </p:nvSpPr>
        <p:spPr>
          <a:xfrm>
            <a:off x="534191" y="4581128"/>
            <a:ext cx="83012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by </a:t>
            </a:r>
            <a:r>
              <a:rPr lang="fr-CH" dirty="0" err="1" smtClean="0"/>
              <a:t>inserting</a:t>
            </a:r>
            <a:r>
              <a:rPr lang="fr-CH" dirty="0" smtClean="0"/>
              <a:t> </a:t>
            </a:r>
            <a:r>
              <a:rPr lang="fr-CH" dirty="0" err="1" smtClean="0"/>
              <a:t>steel</a:t>
            </a:r>
            <a:r>
              <a:rPr lang="fr-CH" dirty="0" smtClean="0"/>
              <a:t> </a:t>
            </a:r>
            <a:r>
              <a:rPr lang="fr-CH" dirty="0" err="1" smtClean="0"/>
              <a:t>rods</a:t>
            </a:r>
            <a:r>
              <a:rPr lang="fr-CH" dirty="0" smtClean="0"/>
              <a:t> in the </a:t>
            </a:r>
            <a:r>
              <a:rPr lang="fr-CH" dirty="0" err="1" smtClean="0"/>
              <a:t>holes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obtain</a:t>
            </a:r>
            <a:r>
              <a:rPr lang="fr-CH" dirty="0" smtClean="0"/>
              <a:t> a ‘fakir </a:t>
            </a:r>
            <a:r>
              <a:rPr lang="fr-CH" dirty="0" err="1" smtClean="0"/>
              <a:t>board</a:t>
            </a:r>
            <a:r>
              <a:rPr lang="fr-CH" dirty="0" smtClean="0"/>
              <a:t>’ </a:t>
            </a:r>
            <a:r>
              <a:rPr lang="fr-CH" dirty="0" err="1" smtClean="0"/>
              <a:t>with</a:t>
            </a:r>
            <a:r>
              <a:rPr lang="fr-CH" dirty="0" smtClean="0"/>
              <a:t> 180x130 = 23400 pins</a:t>
            </a:r>
          </a:p>
          <a:p>
            <a:r>
              <a:rPr lang="fr-CH" dirty="0" smtClean="0"/>
              <a:t>of </a:t>
            </a:r>
            <a:r>
              <a:rPr lang="fr-CH" dirty="0" err="1" smtClean="0"/>
              <a:t>adjustable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 (by </a:t>
            </a:r>
            <a:r>
              <a:rPr lang="fr-CH" dirty="0" err="1" smtClean="0"/>
              <a:t>moving</a:t>
            </a:r>
            <a:r>
              <a:rPr lang="fr-CH" dirty="0" smtClean="0"/>
              <a:t> the distance </a:t>
            </a:r>
            <a:r>
              <a:rPr lang="fr-CH" dirty="0" err="1" smtClean="0"/>
              <a:t>between</a:t>
            </a:r>
            <a:r>
              <a:rPr lang="fr-CH" dirty="0" smtClean="0"/>
              <a:t> the </a:t>
            </a:r>
            <a:r>
              <a:rPr lang="fr-CH" dirty="0" err="1" smtClean="0"/>
              <a:t>boards</a:t>
            </a:r>
            <a:r>
              <a:rPr lang="fr-CH" dirty="0" smtClean="0"/>
              <a:t>). </a:t>
            </a:r>
          </a:p>
          <a:p>
            <a:endParaRPr lang="fr-CH" dirty="0" smtClean="0"/>
          </a:p>
          <a:p>
            <a:r>
              <a:rPr lang="fr-CH" dirty="0" err="1" smtClean="0"/>
              <a:t>we</a:t>
            </a:r>
            <a:r>
              <a:rPr lang="fr-CH" dirty="0" smtClean="0"/>
              <a:t> set </a:t>
            </a:r>
            <a:r>
              <a:rPr lang="fr-CH" dirty="0" err="1" smtClean="0"/>
              <a:t>them</a:t>
            </a:r>
            <a:r>
              <a:rPr lang="fr-CH" dirty="0" smtClean="0"/>
              <a:t> first to 1cm …. and </a:t>
            </a:r>
          </a:p>
          <a:p>
            <a:r>
              <a:rPr lang="fr-CH" dirty="0" smtClean="0"/>
              <a:t>insert the first line of cubes </a:t>
            </a:r>
            <a:r>
              <a:rPr lang="fr-CH" dirty="0" err="1" smtClean="0"/>
              <a:t>e.g</a:t>
            </a:r>
            <a:r>
              <a:rPr lang="fr-CH" dirty="0" smtClean="0"/>
              <a:t>. in z </a:t>
            </a:r>
          </a:p>
          <a:p>
            <a:r>
              <a:rPr lang="fr-CH" dirty="0" smtClean="0"/>
              <a:t>insert the WLS </a:t>
            </a:r>
            <a:r>
              <a:rPr lang="fr-CH" dirty="0" err="1" smtClean="0"/>
              <a:t>through</a:t>
            </a:r>
            <a:r>
              <a:rPr lang="fr-CH" dirty="0" smtClean="0"/>
              <a:t> the z </a:t>
            </a:r>
            <a:r>
              <a:rPr lang="fr-CH" dirty="0" err="1" smtClean="0"/>
              <a:t>holes</a:t>
            </a:r>
            <a:r>
              <a:rPr lang="fr-CH" dirty="0"/>
              <a:t> 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repeat</a:t>
            </a:r>
            <a:r>
              <a:rPr lang="fr-CH" dirty="0" smtClean="0"/>
              <a:t> over the first plane and insert the y WLS</a:t>
            </a:r>
          </a:p>
          <a:p>
            <a:endParaRPr lang="en-GB" dirty="0"/>
          </a:p>
        </p:txBody>
      </p:sp>
      <p:sp>
        <p:nvSpPr>
          <p:cNvPr id="547" name="Parallelogram 546"/>
          <p:cNvSpPr/>
          <p:nvPr/>
        </p:nvSpPr>
        <p:spPr>
          <a:xfrm>
            <a:off x="931062" y="1124744"/>
            <a:ext cx="4624312" cy="108012"/>
          </a:xfrm>
          <a:prstGeom prst="parallelogram">
            <a:avLst>
              <a:gd name="adj" fmla="val 716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8" name="Rectangle 547"/>
          <p:cNvSpPr/>
          <p:nvPr/>
        </p:nvSpPr>
        <p:spPr>
          <a:xfrm>
            <a:off x="931062" y="1232756"/>
            <a:ext cx="45437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2" name="Straight Connector 1081"/>
          <p:cNvCxnSpPr/>
          <p:nvPr/>
        </p:nvCxnSpPr>
        <p:spPr>
          <a:xfrm flipV="1">
            <a:off x="5484220" y="1268744"/>
            <a:ext cx="94250" cy="72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0" name="Straight Connector 1139"/>
          <p:cNvCxnSpPr/>
          <p:nvPr/>
        </p:nvCxnSpPr>
        <p:spPr>
          <a:xfrm>
            <a:off x="5580112" y="1124744"/>
            <a:ext cx="0" cy="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3" name="Parallelogram 1142"/>
          <p:cNvSpPr/>
          <p:nvPr/>
        </p:nvSpPr>
        <p:spPr>
          <a:xfrm>
            <a:off x="1368628" y="2771055"/>
            <a:ext cx="4624312" cy="108012"/>
          </a:xfrm>
          <a:prstGeom prst="parallelogram">
            <a:avLst>
              <a:gd name="adj" fmla="val 716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4" name="Rectangle 1143"/>
          <p:cNvSpPr/>
          <p:nvPr/>
        </p:nvSpPr>
        <p:spPr>
          <a:xfrm>
            <a:off x="1368628" y="2879067"/>
            <a:ext cx="45437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45" name="Straight Connector 1144"/>
          <p:cNvCxnSpPr/>
          <p:nvPr/>
        </p:nvCxnSpPr>
        <p:spPr>
          <a:xfrm flipV="1">
            <a:off x="5921786" y="2915055"/>
            <a:ext cx="94250" cy="72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6" name="Straight Connector 1145"/>
          <p:cNvCxnSpPr/>
          <p:nvPr/>
        </p:nvCxnSpPr>
        <p:spPr>
          <a:xfrm>
            <a:off x="6017678" y="2771055"/>
            <a:ext cx="0" cy="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57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1" name="Straight Connector 1100"/>
          <p:cNvCxnSpPr/>
          <p:nvPr/>
        </p:nvCxnSpPr>
        <p:spPr>
          <a:xfrm>
            <a:off x="1475656" y="2898655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2" name="Straight Connector 1101"/>
          <p:cNvCxnSpPr/>
          <p:nvPr/>
        </p:nvCxnSpPr>
        <p:spPr>
          <a:xfrm>
            <a:off x="1559432" y="2808976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3" name="Straight Connector 1102"/>
          <p:cNvCxnSpPr/>
          <p:nvPr/>
        </p:nvCxnSpPr>
        <p:spPr>
          <a:xfrm>
            <a:off x="1647452" y="269701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4" name="Straight Connector 1103"/>
          <p:cNvCxnSpPr/>
          <p:nvPr/>
        </p:nvCxnSpPr>
        <p:spPr>
          <a:xfrm>
            <a:off x="1732254" y="261405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5" name="Straight Connector 1104"/>
          <p:cNvCxnSpPr/>
          <p:nvPr/>
        </p:nvCxnSpPr>
        <p:spPr>
          <a:xfrm>
            <a:off x="1817791" y="2519185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6" name="Straight Connector 1105"/>
          <p:cNvCxnSpPr/>
          <p:nvPr/>
        </p:nvCxnSpPr>
        <p:spPr>
          <a:xfrm>
            <a:off x="1896846" y="242553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7" name="Straight Connector 1106"/>
          <p:cNvCxnSpPr/>
          <p:nvPr/>
        </p:nvCxnSpPr>
        <p:spPr>
          <a:xfrm>
            <a:off x="1990570" y="234888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8" name="Straight Connector 1107"/>
          <p:cNvCxnSpPr/>
          <p:nvPr/>
        </p:nvCxnSpPr>
        <p:spPr>
          <a:xfrm>
            <a:off x="2074346" y="227687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9" name="Straight Connector 1108"/>
          <p:cNvCxnSpPr/>
          <p:nvPr/>
        </p:nvCxnSpPr>
        <p:spPr>
          <a:xfrm>
            <a:off x="2162366" y="2132856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0" name="Straight Connector 1109"/>
          <p:cNvCxnSpPr/>
          <p:nvPr/>
        </p:nvCxnSpPr>
        <p:spPr>
          <a:xfrm>
            <a:off x="2247168" y="206084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1" name="Straight Connector 1110"/>
          <p:cNvCxnSpPr/>
          <p:nvPr/>
        </p:nvCxnSpPr>
        <p:spPr>
          <a:xfrm>
            <a:off x="2332705" y="198884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2" name="Straight Connector 1111"/>
          <p:cNvCxnSpPr/>
          <p:nvPr/>
        </p:nvCxnSpPr>
        <p:spPr>
          <a:xfrm>
            <a:off x="2411760" y="191683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3" name="Straight Connector 1112"/>
          <p:cNvCxnSpPr/>
          <p:nvPr/>
        </p:nvCxnSpPr>
        <p:spPr>
          <a:xfrm>
            <a:off x="2494626" y="184482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4" name="Straight Connector 1113"/>
          <p:cNvCxnSpPr/>
          <p:nvPr/>
        </p:nvCxnSpPr>
        <p:spPr>
          <a:xfrm>
            <a:off x="2578402" y="1746527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5" name="Straight Connector 1114"/>
          <p:cNvCxnSpPr/>
          <p:nvPr/>
        </p:nvCxnSpPr>
        <p:spPr>
          <a:xfrm>
            <a:off x="2666422" y="162880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6" name="Straight Connector 1115"/>
          <p:cNvCxnSpPr/>
          <p:nvPr/>
        </p:nvCxnSpPr>
        <p:spPr>
          <a:xfrm>
            <a:off x="2751224" y="155679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arallelogram 4"/>
          <p:cNvSpPr/>
          <p:nvPr/>
        </p:nvSpPr>
        <p:spPr>
          <a:xfrm>
            <a:off x="1331640" y="2834128"/>
            <a:ext cx="5976664" cy="1440160"/>
          </a:xfrm>
          <a:prstGeom prst="parallelogram">
            <a:avLst>
              <a:gd name="adj" fmla="val 95138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49" name="Group 548"/>
          <p:cNvGrpSpPr/>
          <p:nvPr/>
        </p:nvGrpSpPr>
        <p:grpSpPr>
          <a:xfrm>
            <a:off x="1334191" y="2805566"/>
            <a:ext cx="5976664" cy="1440160"/>
            <a:chOff x="1247510" y="4270236"/>
            <a:chExt cx="5976664" cy="144016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550" name="Parallelogram 549"/>
            <p:cNvSpPr/>
            <p:nvPr/>
          </p:nvSpPr>
          <p:spPr>
            <a:xfrm>
              <a:off x="1247510" y="4270236"/>
              <a:ext cx="5976664" cy="1440160"/>
            </a:xfrm>
            <a:prstGeom prst="parallelogram">
              <a:avLst>
                <a:gd name="adj" fmla="val 95138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1" name="Arc 550"/>
            <p:cNvSpPr/>
            <p:nvPr/>
          </p:nvSpPr>
          <p:spPr>
            <a:xfrm>
              <a:off x="5814646" y="4485318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2" name="Arc 551"/>
            <p:cNvSpPr/>
            <p:nvPr/>
          </p:nvSpPr>
          <p:spPr>
            <a:xfrm>
              <a:off x="2385265" y="4578641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3" name="Oval 552"/>
            <p:cNvSpPr/>
            <p:nvPr/>
          </p:nvSpPr>
          <p:spPr>
            <a:xfrm>
              <a:off x="1296144" y="566124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4" name="Oval 553"/>
            <p:cNvSpPr/>
            <p:nvPr/>
          </p:nvSpPr>
          <p:spPr>
            <a:xfrm>
              <a:off x="1377153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5" name="Oval 554"/>
            <p:cNvSpPr/>
            <p:nvPr/>
          </p:nvSpPr>
          <p:spPr>
            <a:xfrm>
              <a:off x="1448544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6" name="Oval 555"/>
            <p:cNvSpPr/>
            <p:nvPr/>
          </p:nvSpPr>
          <p:spPr>
            <a:xfrm>
              <a:off x="1529553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7" name="Oval 556"/>
            <p:cNvSpPr/>
            <p:nvPr/>
          </p:nvSpPr>
          <p:spPr>
            <a:xfrm>
              <a:off x="1600944" y="5327497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8" name="Oval 557"/>
            <p:cNvSpPr/>
            <p:nvPr/>
          </p:nvSpPr>
          <p:spPr>
            <a:xfrm>
              <a:off x="1681953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9" name="Oval 558"/>
            <p:cNvSpPr/>
            <p:nvPr/>
          </p:nvSpPr>
          <p:spPr>
            <a:xfrm>
              <a:off x="1753344" y="515719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0" name="Oval 559"/>
            <p:cNvSpPr/>
            <p:nvPr/>
          </p:nvSpPr>
          <p:spPr>
            <a:xfrm>
              <a:off x="1834353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1" name="Oval 560"/>
            <p:cNvSpPr/>
            <p:nvPr/>
          </p:nvSpPr>
          <p:spPr>
            <a:xfrm>
              <a:off x="1905744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2" name="Oval 561"/>
            <p:cNvSpPr/>
            <p:nvPr/>
          </p:nvSpPr>
          <p:spPr>
            <a:xfrm>
              <a:off x="1986753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3" name="Oval 562"/>
            <p:cNvSpPr/>
            <p:nvPr/>
          </p:nvSpPr>
          <p:spPr>
            <a:xfrm>
              <a:off x="2058144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4" name="Oval 563"/>
            <p:cNvSpPr/>
            <p:nvPr/>
          </p:nvSpPr>
          <p:spPr>
            <a:xfrm>
              <a:off x="2139153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5" name="Oval 564"/>
            <p:cNvSpPr/>
            <p:nvPr/>
          </p:nvSpPr>
          <p:spPr>
            <a:xfrm>
              <a:off x="2210544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6" name="Oval 565"/>
            <p:cNvSpPr/>
            <p:nvPr/>
          </p:nvSpPr>
          <p:spPr>
            <a:xfrm>
              <a:off x="2291553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7" name="Oval 566"/>
            <p:cNvSpPr/>
            <p:nvPr/>
          </p:nvSpPr>
          <p:spPr>
            <a:xfrm>
              <a:off x="2362944" y="453540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8" name="Oval 567"/>
            <p:cNvSpPr/>
            <p:nvPr/>
          </p:nvSpPr>
          <p:spPr>
            <a:xfrm>
              <a:off x="2443953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9" name="Oval 568"/>
            <p:cNvSpPr/>
            <p:nvPr/>
          </p:nvSpPr>
          <p:spPr>
            <a:xfrm>
              <a:off x="2474561" y="443711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0" name="Oval 569"/>
            <p:cNvSpPr/>
            <p:nvPr/>
          </p:nvSpPr>
          <p:spPr>
            <a:xfrm>
              <a:off x="2555570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1" name="Oval 570"/>
            <p:cNvSpPr/>
            <p:nvPr/>
          </p:nvSpPr>
          <p:spPr>
            <a:xfrm>
              <a:off x="144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2" name="Oval 571"/>
            <p:cNvSpPr/>
            <p:nvPr/>
          </p:nvSpPr>
          <p:spPr>
            <a:xfrm>
              <a:off x="152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3" name="Oval 572"/>
            <p:cNvSpPr/>
            <p:nvPr/>
          </p:nvSpPr>
          <p:spPr>
            <a:xfrm>
              <a:off x="160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4" name="Oval 573"/>
            <p:cNvSpPr/>
            <p:nvPr/>
          </p:nvSpPr>
          <p:spPr>
            <a:xfrm>
              <a:off x="168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5" name="Oval 574"/>
            <p:cNvSpPr/>
            <p:nvPr/>
          </p:nvSpPr>
          <p:spPr>
            <a:xfrm>
              <a:off x="175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6" name="Oval 575"/>
            <p:cNvSpPr/>
            <p:nvPr/>
          </p:nvSpPr>
          <p:spPr>
            <a:xfrm>
              <a:off x="183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7" name="Oval 576"/>
            <p:cNvSpPr/>
            <p:nvPr/>
          </p:nvSpPr>
          <p:spPr>
            <a:xfrm>
              <a:off x="190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8" name="Oval 577"/>
            <p:cNvSpPr/>
            <p:nvPr/>
          </p:nvSpPr>
          <p:spPr>
            <a:xfrm>
              <a:off x="198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9" name="Oval 578"/>
            <p:cNvSpPr/>
            <p:nvPr/>
          </p:nvSpPr>
          <p:spPr>
            <a:xfrm>
              <a:off x="205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0" name="Oval 579"/>
            <p:cNvSpPr/>
            <p:nvPr/>
          </p:nvSpPr>
          <p:spPr>
            <a:xfrm>
              <a:off x="213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1" name="Oval 580"/>
            <p:cNvSpPr/>
            <p:nvPr/>
          </p:nvSpPr>
          <p:spPr>
            <a:xfrm>
              <a:off x="221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2" name="Oval 581"/>
            <p:cNvSpPr/>
            <p:nvPr/>
          </p:nvSpPr>
          <p:spPr>
            <a:xfrm>
              <a:off x="229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3" name="Oval 582"/>
            <p:cNvSpPr/>
            <p:nvPr/>
          </p:nvSpPr>
          <p:spPr>
            <a:xfrm>
              <a:off x="236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4" name="Oval 583"/>
            <p:cNvSpPr/>
            <p:nvPr/>
          </p:nvSpPr>
          <p:spPr>
            <a:xfrm>
              <a:off x="244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5" name="Oval 584"/>
            <p:cNvSpPr/>
            <p:nvPr/>
          </p:nvSpPr>
          <p:spPr>
            <a:xfrm>
              <a:off x="251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6" name="Oval 585"/>
            <p:cNvSpPr/>
            <p:nvPr/>
          </p:nvSpPr>
          <p:spPr>
            <a:xfrm>
              <a:off x="259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7" name="Oval 586"/>
            <p:cNvSpPr/>
            <p:nvPr/>
          </p:nvSpPr>
          <p:spPr>
            <a:xfrm>
              <a:off x="262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8" name="Oval 587"/>
            <p:cNvSpPr/>
            <p:nvPr/>
          </p:nvSpPr>
          <p:spPr>
            <a:xfrm>
              <a:off x="160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9" name="Oval 588"/>
            <p:cNvSpPr/>
            <p:nvPr/>
          </p:nvSpPr>
          <p:spPr>
            <a:xfrm>
              <a:off x="168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0" name="Oval 589"/>
            <p:cNvSpPr/>
            <p:nvPr/>
          </p:nvSpPr>
          <p:spPr>
            <a:xfrm>
              <a:off x="175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1" name="Oval 590"/>
            <p:cNvSpPr/>
            <p:nvPr/>
          </p:nvSpPr>
          <p:spPr>
            <a:xfrm>
              <a:off x="183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2" name="Oval 591"/>
            <p:cNvSpPr/>
            <p:nvPr/>
          </p:nvSpPr>
          <p:spPr>
            <a:xfrm>
              <a:off x="190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3" name="Oval 592"/>
            <p:cNvSpPr/>
            <p:nvPr/>
          </p:nvSpPr>
          <p:spPr>
            <a:xfrm>
              <a:off x="198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4" name="Oval 593"/>
            <p:cNvSpPr/>
            <p:nvPr/>
          </p:nvSpPr>
          <p:spPr>
            <a:xfrm>
              <a:off x="205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5" name="Oval 594"/>
            <p:cNvSpPr/>
            <p:nvPr/>
          </p:nvSpPr>
          <p:spPr>
            <a:xfrm>
              <a:off x="213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6" name="Oval 595"/>
            <p:cNvSpPr/>
            <p:nvPr/>
          </p:nvSpPr>
          <p:spPr>
            <a:xfrm>
              <a:off x="221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7" name="Oval 596"/>
            <p:cNvSpPr/>
            <p:nvPr/>
          </p:nvSpPr>
          <p:spPr>
            <a:xfrm>
              <a:off x="229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8" name="Oval 597"/>
            <p:cNvSpPr/>
            <p:nvPr/>
          </p:nvSpPr>
          <p:spPr>
            <a:xfrm>
              <a:off x="236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9" name="Oval 598"/>
            <p:cNvSpPr/>
            <p:nvPr/>
          </p:nvSpPr>
          <p:spPr>
            <a:xfrm>
              <a:off x="244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0" name="Oval 599"/>
            <p:cNvSpPr/>
            <p:nvPr/>
          </p:nvSpPr>
          <p:spPr>
            <a:xfrm>
              <a:off x="251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1" name="Oval 600"/>
            <p:cNvSpPr/>
            <p:nvPr/>
          </p:nvSpPr>
          <p:spPr>
            <a:xfrm>
              <a:off x="259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2" name="Oval 601"/>
            <p:cNvSpPr/>
            <p:nvPr/>
          </p:nvSpPr>
          <p:spPr>
            <a:xfrm>
              <a:off x="266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3" name="Oval 602"/>
            <p:cNvSpPr/>
            <p:nvPr/>
          </p:nvSpPr>
          <p:spPr>
            <a:xfrm>
              <a:off x="274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4" name="Oval 603"/>
            <p:cNvSpPr/>
            <p:nvPr/>
          </p:nvSpPr>
          <p:spPr>
            <a:xfrm>
              <a:off x="277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5" name="Oval 604"/>
            <p:cNvSpPr/>
            <p:nvPr/>
          </p:nvSpPr>
          <p:spPr>
            <a:xfrm>
              <a:off x="175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6" name="Oval 605"/>
            <p:cNvSpPr/>
            <p:nvPr/>
          </p:nvSpPr>
          <p:spPr>
            <a:xfrm>
              <a:off x="183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7" name="Oval 606"/>
            <p:cNvSpPr/>
            <p:nvPr/>
          </p:nvSpPr>
          <p:spPr>
            <a:xfrm>
              <a:off x="190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8" name="Oval 607"/>
            <p:cNvSpPr/>
            <p:nvPr/>
          </p:nvSpPr>
          <p:spPr>
            <a:xfrm>
              <a:off x="198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9" name="Oval 608"/>
            <p:cNvSpPr/>
            <p:nvPr/>
          </p:nvSpPr>
          <p:spPr>
            <a:xfrm>
              <a:off x="205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0" name="Oval 609"/>
            <p:cNvSpPr/>
            <p:nvPr/>
          </p:nvSpPr>
          <p:spPr>
            <a:xfrm>
              <a:off x="213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1" name="Oval 610"/>
            <p:cNvSpPr/>
            <p:nvPr/>
          </p:nvSpPr>
          <p:spPr>
            <a:xfrm>
              <a:off x="221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2" name="Oval 611"/>
            <p:cNvSpPr/>
            <p:nvPr/>
          </p:nvSpPr>
          <p:spPr>
            <a:xfrm>
              <a:off x="229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3" name="Oval 612"/>
            <p:cNvSpPr/>
            <p:nvPr/>
          </p:nvSpPr>
          <p:spPr>
            <a:xfrm>
              <a:off x="236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4" name="Oval 613"/>
            <p:cNvSpPr/>
            <p:nvPr/>
          </p:nvSpPr>
          <p:spPr>
            <a:xfrm>
              <a:off x="244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5" name="Oval 614"/>
            <p:cNvSpPr/>
            <p:nvPr/>
          </p:nvSpPr>
          <p:spPr>
            <a:xfrm>
              <a:off x="251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6" name="Oval 615"/>
            <p:cNvSpPr/>
            <p:nvPr/>
          </p:nvSpPr>
          <p:spPr>
            <a:xfrm>
              <a:off x="259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7" name="Oval 616"/>
            <p:cNvSpPr/>
            <p:nvPr/>
          </p:nvSpPr>
          <p:spPr>
            <a:xfrm>
              <a:off x="266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8" name="Oval 617"/>
            <p:cNvSpPr/>
            <p:nvPr/>
          </p:nvSpPr>
          <p:spPr>
            <a:xfrm>
              <a:off x="274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9" name="Oval 618"/>
            <p:cNvSpPr/>
            <p:nvPr/>
          </p:nvSpPr>
          <p:spPr>
            <a:xfrm>
              <a:off x="282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0" name="Oval 619"/>
            <p:cNvSpPr/>
            <p:nvPr/>
          </p:nvSpPr>
          <p:spPr>
            <a:xfrm>
              <a:off x="290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1" name="Oval 620"/>
            <p:cNvSpPr/>
            <p:nvPr/>
          </p:nvSpPr>
          <p:spPr>
            <a:xfrm>
              <a:off x="293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2" name="Oval 621"/>
            <p:cNvSpPr/>
            <p:nvPr/>
          </p:nvSpPr>
          <p:spPr>
            <a:xfrm>
              <a:off x="190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3" name="Oval 622"/>
            <p:cNvSpPr/>
            <p:nvPr/>
          </p:nvSpPr>
          <p:spPr>
            <a:xfrm>
              <a:off x="198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4" name="Oval 623"/>
            <p:cNvSpPr/>
            <p:nvPr/>
          </p:nvSpPr>
          <p:spPr>
            <a:xfrm>
              <a:off x="205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5" name="Oval 624"/>
            <p:cNvSpPr/>
            <p:nvPr/>
          </p:nvSpPr>
          <p:spPr>
            <a:xfrm>
              <a:off x="213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6" name="Oval 625"/>
            <p:cNvSpPr/>
            <p:nvPr/>
          </p:nvSpPr>
          <p:spPr>
            <a:xfrm>
              <a:off x="221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7" name="Oval 626"/>
            <p:cNvSpPr/>
            <p:nvPr/>
          </p:nvSpPr>
          <p:spPr>
            <a:xfrm>
              <a:off x="229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8" name="Oval 627"/>
            <p:cNvSpPr/>
            <p:nvPr/>
          </p:nvSpPr>
          <p:spPr>
            <a:xfrm>
              <a:off x="236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9" name="Oval 628"/>
            <p:cNvSpPr/>
            <p:nvPr/>
          </p:nvSpPr>
          <p:spPr>
            <a:xfrm>
              <a:off x="244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0" name="Oval 629"/>
            <p:cNvSpPr/>
            <p:nvPr/>
          </p:nvSpPr>
          <p:spPr>
            <a:xfrm>
              <a:off x="251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1" name="Oval 630"/>
            <p:cNvSpPr/>
            <p:nvPr/>
          </p:nvSpPr>
          <p:spPr>
            <a:xfrm>
              <a:off x="259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2" name="Oval 631"/>
            <p:cNvSpPr/>
            <p:nvPr/>
          </p:nvSpPr>
          <p:spPr>
            <a:xfrm>
              <a:off x="266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3" name="Oval 632"/>
            <p:cNvSpPr/>
            <p:nvPr/>
          </p:nvSpPr>
          <p:spPr>
            <a:xfrm>
              <a:off x="274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4" name="Oval 633"/>
            <p:cNvSpPr/>
            <p:nvPr/>
          </p:nvSpPr>
          <p:spPr>
            <a:xfrm>
              <a:off x="282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5" name="Oval 634"/>
            <p:cNvSpPr/>
            <p:nvPr/>
          </p:nvSpPr>
          <p:spPr>
            <a:xfrm>
              <a:off x="290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6" name="Oval 635"/>
            <p:cNvSpPr/>
            <p:nvPr/>
          </p:nvSpPr>
          <p:spPr>
            <a:xfrm>
              <a:off x="297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7" name="Oval 636"/>
            <p:cNvSpPr/>
            <p:nvPr/>
          </p:nvSpPr>
          <p:spPr>
            <a:xfrm>
              <a:off x="305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8" name="Oval 637"/>
            <p:cNvSpPr/>
            <p:nvPr/>
          </p:nvSpPr>
          <p:spPr>
            <a:xfrm>
              <a:off x="308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9" name="Oval 638"/>
            <p:cNvSpPr/>
            <p:nvPr/>
          </p:nvSpPr>
          <p:spPr>
            <a:xfrm>
              <a:off x="205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0" name="Oval 639"/>
            <p:cNvSpPr/>
            <p:nvPr/>
          </p:nvSpPr>
          <p:spPr>
            <a:xfrm>
              <a:off x="213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1" name="Oval 640"/>
            <p:cNvSpPr/>
            <p:nvPr/>
          </p:nvSpPr>
          <p:spPr>
            <a:xfrm>
              <a:off x="221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2" name="Oval 641"/>
            <p:cNvSpPr/>
            <p:nvPr/>
          </p:nvSpPr>
          <p:spPr>
            <a:xfrm>
              <a:off x="229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3" name="Oval 642"/>
            <p:cNvSpPr/>
            <p:nvPr/>
          </p:nvSpPr>
          <p:spPr>
            <a:xfrm>
              <a:off x="236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4" name="Oval 643"/>
            <p:cNvSpPr/>
            <p:nvPr/>
          </p:nvSpPr>
          <p:spPr>
            <a:xfrm>
              <a:off x="244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5" name="Oval 644"/>
            <p:cNvSpPr/>
            <p:nvPr/>
          </p:nvSpPr>
          <p:spPr>
            <a:xfrm>
              <a:off x="251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6" name="Oval 645"/>
            <p:cNvSpPr/>
            <p:nvPr/>
          </p:nvSpPr>
          <p:spPr>
            <a:xfrm>
              <a:off x="259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7" name="Oval 646"/>
            <p:cNvSpPr/>
            <p:nvPr/>
          </p:nvSpPr>
          <p:spPr>
            <a:xfrm>
              <a:off x="266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8" name="Oval 647"/>
            <p:cNvSpPr/>
            <p:nvPr/>
          </p:nvSpPr>
          <p:spPr>
            <a:xfrm>
              <a:off x="274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9" name="Oval 648"/>
            <p:cNvSpPr/>
            <p:nvPr/>
          </p:nvSpPr>
          <p:spPr>
            <a:xfrm>
              <a:off x="282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0" name="Oval 649"/>
            <p:cNvSpPr/>
            <p:nvPr/>
          </p:nvSpPr>
          <p:spPr>
            <a:xfrm>
              <a:off x="290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1" name="Oval 650"/>
            <p:cNvSpPr/>
            <p:nvPr/>
          </p:nvSpPr>
          <p:spPr>
            <a:xfrm>
              <a:off x="297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2" name="Oval 651"/>
            <p:cNvSpPr/>
            <p:nvPr/>
          </p:nvSpPr>
          <p:spPr>
            <a:xfrm>
              <a:off x="305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3" name="Oval 652"/>
            <p:cNvSpPr/>
            <p:nvPr/>
          </p:nvSpPr>
          <p:spPr>
            <a:xfrm>
              <a:off x="312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4" name="Oval 653"/>
            <p:cNvSpPr/>
            <p:nvPr/>
          </p:nvSpPr>
          <p:spPr>
            <a:xfrm>
              <a:off x="320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5" name="Oval 654"/>
            <p:cNvSpPr/>
            <p:nvPr/>
          </p:nvSpPr>
          <p:spPr>
            <a:xfrm>
              <a:off x="323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6" name="Oval 655"/>
            <p:cNvSpPr/>
            <p:nvPr/>
          </p:nvSpPr>
          <p:spPr>
            <a:xfrm>
              <a:off x="2210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7" name="Oval 656"/>
            <p:cNvSpPr/>
            <p:nvPr/>
          </p:nvSpPr>
          <p:spPr>
            <a:xfrm>
              <a:off x="2291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8" name="Oval 657"/>
            <p:cNvSpPr/>
            <p:nvPr/>
          </p:nvSpPr>
          <p:spPr>
            <a:xfrm>
              <a:off x="2362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9" name="Oval 658"/>
            <p:cNvSpPr/>
            <p:nvPr/>
          </p:nvSpPr>
          <p:spPr>
            <a:xfrm>
              <a:off x="2443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0" name="Oval 659"/>
            <p:cNvSpPr/>
            <p:nvPr/>
          </p:nvSpPr>
          <p:spPr>
            <a:xfrm>
              <a:off x="2515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1" name="Oval 660"/>
            <p:cNvSpPr/>
            <p:nvPr/>
          </p:nvSpPr>
          <p:spPr>
            <a:xfrm>
              <a:off x="2596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2" name="Oval 661"/>
            <p:cNvSpPr/>
            <p:nvPr/>
          </p:nvSpPr>
          <p:spPr>
            <a:xfrm>
              <a:off x="2667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3" name="Oval 662"/>
            <p:cNvSpPr/>
            <p:nvPr/>
          </p:nvSpPr>
          <p:spPr>
            <a:xfrm>
              <a:off x="2748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4" name="Oval 663"/>
            <p:cNvSpPr/>
            <p:nvPr/>
          </p:nvSpPr>
          <p:spPr>
            <a:xfrm>
              <a:off x="2820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5" name="Oval 664"/>
            <p:cNvSpPr/>
            <p:nvPr/>
          </p:nvSpPr>
          <p:spPr>
            <a:xfrm>
              <a:off x="2901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6" name="Oval 665"/>
            <p:cNvSpPr/>
            <p:nvPr/>
          </p:nvSpPr>
          <p:spPr>
            <a:xfrm>
              <a:off x="2972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7" name="Oval 666"/>
            <p:cNvSpPr/>
            <p:nvPr/>
          </p:nvSpPr>
          <p:spPr>
            <a:xfrm>
              <a:off x="3053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8" name="Oval 667"/>
            <p:cNvSpPr/>
            <p:nvPr/>
          </p:nvSpPr>
          <p:spPr>
            <a:xfrm>
              <a:off x="3124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9" name="Oval 668"/>
            <p:cNvSpPr/>
            <p:nvPr/>
          </p:nvSpPr>
          <p:spPr>
            <a:xfrm>
              <a:off x="3205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0" name="Oval 669"/>
            <p:cNvSpPr/>
            <p:nvPr/>
          </p:nvSpPr>
          <p:spPr>
            <a:xfrm>
              <a:off x="3277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1" name="Oval 670"/>
            <p:cNvSpPr/>
            <p:nvPr/>
          </p:nvSpPr>
          <p:spPr>
            <a:xfrm>
              <a:off x="3358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2" name="Oval 671"/>
            <p:cNvSpPr/>
            <p:nvPr/>
          </p:nvSpPr>
          <p:spPr>
            <a:xfrm>
              <a:off x="3388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3" name="Oval 672"/>
            <p:cNvSpPr/>
            <p:nvPr/>
          </p:nvSpPr>
          <p:spPr>
            <a:xfrm>
              <a:off x="2362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4" name="Oval 673"/>
            <p:cNvSpPr/>
            <p:nvPr/>
          </p:nvSpPr>
          <p:spPr>
            <a:xfrm>
              <a:off x="2443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5" name="Oval 674"/>
            <p:cNvSpPr/>
            <p:nvPr/>
          </p:nvSpPr>
          <p:spPr>
            <a:xfrm>
              <a:off x="2515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6" name="Oval 675"/>
            <p:cNvSpPr/>
            <p:nvPr/>
          </p:nvSpPr>
          <p:spPr>
            <a:xfrm>
              <a:off x="2596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7" name="Oval 676"/>
            <p:cNvSpPr/>
            <p:nvPr/>
          </p:nvSpPr>
          <p:spPr>
            <a:xfrm>
              <a:off x="2667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8" name="Oval 677"/>
            <p:cNvSpPr/>
            <p:nvPr/>
          </p:nvSpPr>
          <p:spPr>
            <a:xfrm>
              <a:off x="2748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9" name="Oval 678"/>
            <p:cNvSpPr/>
            <p:nvPr/>
          </p:nvSpPr>
          <p:spPr>
            <a:xfrm>
              <a:off x="2820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0" name="Oval 679"/>
            <p:cNvSpPr/>
            <p:nvPr/>
          </p:nvSpPr>
          <p:spPr>
            <a:xfrm>
              <a:off x="2901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1" name="Oval 680"/>
            <p:cNvSpPr/>
            <p:nvPr/>
          </p:nvSpPr>
          <p:spPr>
            <a:xfrm>
              <a:off x="2972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2" name="Oval 681"/>
            <p:cNvSpPr/>
            <p:nvPr/>
          </p:nvSpPr>
          <p:spPr>
            <a:xfrm>
              <a:off x="3053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3" name="Oval 682"/>
            <p:cNvSpPr/>
            <p:nvPr/>
          </p:nvSpPr>
          <p:spPr>
            <a:xfrm>
              <a:off x="3124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4" name="Oval 683"/>
            <p:cNvSpPr/>
            <p:nvPr/>
          </p:nvSpPr>
          <p:spPr>
            <a:xfrm>
              <a:off x="3205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5" name="Oval 684"/>
            <p:cNvSpPr/>
            <p:nvPr/>
          </p:nvSpPr>
          <p:spPr>
            <a:xfrm>
              <a:off x="3277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6" name="Oval 685"/>
            <p:cNvSpPr/>
            <p:nvPr/>
          </p:nvSpPr>
          <p:spPr>
            <a:xfrm>
              <a:off x="3358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7" name="Oval 686"/>
            <p:cNvSpPr/>
            <p:nvPr/>
          </p:nvSpPr>
          <p:spPr>
            <a:xfrm>
              <a:off x="3429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8" name="Oval 687"/>
            <p:cNvSpPr/>
            <p:nvPr/>
          </p:nvSpPr>
          <p:spPr>
            <a:xfrm>
              <a:off x="3510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9" name="Oval 688"/>
            <p:cNvSpPr/>
            <p:nvPr/>
          </p:nvSpPr>
          <p:spPr>
            <a:xfrm>
              <a:off x="3541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0" name="Oval 689"/>
            <p:cNvSpPr/>
            <p:nvPr/>
          </p:nvSpPr>
          <p:spPr>
            <a:xfrm>
              <a:off x="2515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1" name="Oval 690"/>
            <p:cNvSpPr/>
            <p:nvPr/>
          </p:nvSpPr>
          <p:spPr>
            <a:xfrm>
              <a:off x="2596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2" name="Oval 691"/>
            <p:cNvSpPr/>
            <p:nvPr/>
          </p:nvSpPr>
          <p:spPr>
            <a:xfrm>
              <a:off x="2667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3" name="Oval 692"/>
            <p:cNvSpPr/>
            <p:nvPr/>
          </p:nvSpPr>
          <p:spPr>
            <a:xfrm>
              <a:off x="2748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4" name="Oval 693"/>
            <p:cNvSpPr/>
            <p:nvPr/>
          </p:nvSpPr>
          <p:spPr>
            <a:xfrm>
              <a:off x="2820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5" name="Oval 694"/>
            <p:cNvSpPr/>
            <p:nvPr/>
          </p:nvSpPr>
          <p:spPr>
            <a:xfrm>
              <a:off x="2901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6" name="Oval 695"/>
            <p:cNvSpPr/>
            <p:nvPr/>
          </p:nvSpPr>
          <p:spPr>
            <a:xfrm>
              <a:off x="2972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7" name="Oval 696"/>
            <p:cNvSpPr/>
            <p:nvPr/>
          </p:nvSpPr>
          <p:spPr>
            <a:xfrm>
              <a:off x="3053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8" name="Oval 697"/>
            <p:cNvSpPr/>
            <p:nvPr/>
          </p:nvSpPr>
          <p:spPr>
            <a:xfrm>
              <a:off x="3124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9" name="Oval 698"/>
            <p:cNvSpPr/>
            <p:nvPr/>
          </p:nvSpPr>
          <p:spPr>
            <a:xfrm>
              <a:off x="3205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0" name="Oval 699"/>
            <p:cNvSpPr/>
            <p:nvPr/>
          </p:nvSpPr>
          <p:spPr>
            <a:xfrm>
              <a:off x="3277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1" name="Oval 700"/>
            <p:cNvSpPr/>
            <p:nvPr/>
          </p:nvSpPr>
          <p:spPr>
            <a:xfrm>
              <a:off x="3358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2" name="Oval 701"/>
            <p:cNvSpPr/>
            <p:nvPr/>
          </p:nvSpPr>
          <p:spPr>
            <a:xfrm>
              <a:off x="3429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3" name="Oval 702"/>
            <p:cNvSpPr/>
            <p:nvPr/>
          </p:nvSpPr>
          <p:spPr>
            <a:xfrm>
              <a:off x="3510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4" name="Oval 703"/>
            <p:cNvSpPr/>
            <p:nvPr/>
          </p:nvSpPr>
          <p:spPr>
            <a:xfrm>
              <a:off x="3582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5" name="Oval 704"/>
            <p:cNvSpPr/>
            <p:nvPr/>
          </p:nvSpPr>
          <p:spPr>
            <a:xfrm>
              <a:off x="3663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6" name="Oval 705"/>
            <p:cNvSpPr/>
            <p:nvPr/>
          </p:nvSpPr>
          <p:spPr>
            <a:xfrm>
              <a:off x="3693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7" name="Oval 706"/>
            <p:cNvSpPr/>
            <p:nvPr/>
          </p:nvSpPr>
          <p:spPr>
            <a:xfrm>
              <a:off x="2667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8" name="Oval 707"/>
            <p:cNvSpPr/>
            <p:nvPr/>
          </p:nvSpPr>
          <p:spPr>
            <a:xfrm>
              <a:off x="2748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9" name="Oval 708"/>
            <p:cNvSpPr/>
            <p:nvPr/>
          </p:nvSpPr>
          <p:spPr>
            <a:xfrm>
              <a:off x="2820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0" name="Oval 709"/>
            <p:cNvSpPr/>
            <p:nvPr/>
          </p:nvSpPr>
          <p:spPr>
            <a:xfrm>
              <a:off x="2901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1" name="Oval 710"/>
            <p:cNvSpPr/>
            <p:nvPr/>
          </p:nvSpPr>
          <p:spPr>
            <a:xfrm>
              <a:off x="2972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2" name="Oval 711"/>
            <p:cNvSpPr/>
            <p:nvPr/>
          </p:nvSpPr>
          <p:spPr>
            <a:xfrm>
              <a:off x="3053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3" name="Oval 712"/>
            <p:cNvSpPr/>
            <p:nvPr/>
          </p:nvSpPr>
          <p:spPr>
            <a:xfrm>
              <a:off x="3124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4" name="Oval 713"/>
            <p:cNvSpPr/>
            <p:nvPr/>
          </p:nvSpPr>
          <p:spPr>
            <a:xfrm>
              <a:off x="3205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5" name="Oval 714"/>
            <p:cNvSpPr/>
            <p:nvPr/>
          </p:nvSpPr>
          <p:spPr>
            <a:xfrm>
              <a:off x="3277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6" name="Oval 715"/>
            <p:cNvSpPr/>
            <p:nvPr/>
          </p:nvSpPr>
          <p:spPr>
            <a:xfrm>
              <a:off x="3358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7" name="Oval 716"/>
            <p:cNvSpPr/>
            <p:nvPr/>
          </p:nvSpPr>
          <p:spPr>
            <a:xfrm>
              <a:off x="3429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8" name="Oval 717"/>
            <p:cNvSpPr/>
            <p:nvPr/>
          </p:nvSpPr>
          <p:spPr>
            <a:xfrm>
              <a:off x="3510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9" name="Oval 718"/>
            <p:cNvSpPr/>
            <p:nvPr/>
          </p:nvSpPr>
          <p:spPr>
            <a:xfrm>
              <a:off x="3582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0" name="Oval 719"/>
            <p:cNvSpPr/>
            <p:nvPr/>
          </p:nvSpPr>
          <p:spPr>
            <a:xfrm>
              <a:off x="3663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1" name="Oval 720"/>
            <p:cNvSpPr/>
            <p:nvPr/>
          </p:nvSpPr>
          <p:spPr>
            <a:xfrm>
              <a:off x="3734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2" name="Oval 721"/>
            <p:cNvSpPr/>
            <p:nvPr/>
          </p:nvSpPr>
          <p:spPr>
            <a:xfrm>
              <a:off x="3815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3" name="Oval 722"/>
            <p:cNvSpPr/>
            <p:nvPr/>
          </p:nvSpPr>
          <p:spPr>
            <a:xfrm>
              <a:off x="3846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4" name="Oval 723"/>
            <p:cNvSpPr/>
            <p:nvPr/>
          </p:nvSpPr>
          <p:spPr>
            <a:xfrm>
              <a:off x="2820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5" name="Oval 724"/>
            <p:cNvSpPr/>
            <p:nvPr/>
          </p:nvSpPr>
          <p:spPr>
            <a:xfrm>
              <a:off x="2901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6" name="Oval 725"/>
            <p:cNvSpPr/>
            <p:nvPr/>
          </p:nvSpPr>
          <p:spPr>
            <a:xfrm>
              <a:off x="2972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7" name="Oval 726"/>
            <p:cNvSpPr/>
            <p:nvPr/>
          </p:nvSpPr>
          <p:spPr>
            <a:xfrm>
              <a:off x="3053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8" name="Oval 727"/>
            <p:cNvSpPr/>
            <p:nvPr/>
          </p:nvSpPr>
          <p:spPr>
            <a:xfrm>
              <a:off x="3124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9" name="Oval 728"/>
            <p:cNvSpPr/>
            <p:nvPr/>
          </p:nvSpPr>
          <p:spPr>
            <a:xfrm>
              <a:off x="3205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0" name="Oval 729"/>
            <p:cNvSpPr/>
            <p:nvPr/>
          </p:nvSpPr>
          <p:spPr>
            <a:xfrm>
              <a:off x="3277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1" name="Oval 730"/>
            <p:cNvSpPr/>
            <p:nvPr/>
          </p:nvSpPr>
          <p:spPr>
            <a:xfrm>
              <a:off x="3358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2" name="Oval 731"/>
            <p:cNvSpPr/>
            <p:nvPr/>
          </p:nvSpPr>
          <p:spPr>
            <a:xfrm>
              <a:off x="3429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3" name="Oval 732"/>
            <p:cNvSpPr/>
            <p:nvPr/>
          </p:nvSpPr>
          <p:spPr>
            <a:xfrm>
              <a:off x="3510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4" name="Oval 733"/>
            <p:cNvSpPr/>
            <p:nvPr/>
          </p:nvSpPr>
          <p:spPr>
            <a:xfrm>
              <a:off x="3582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5" name="Oval 734"/>
            <p:cNvSpPr/>
            <p:nvPr/>
          </p:nvSpPr>
          <p:spPr>
            <a:xfrm>
              <a:off x="3663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6" name="Oval 735"/>
            <p:cNvSpPr/>
            <p:nvPr/>
          </p:nvSpPr>
          <p:spPr>
            <a:xfrm>
              <a:off x="3734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7" name="Oval 736"/>
            <p:cNvSpPr/>
            <p:nvPr/>
          </p:nvSpPr>
          <p:spPr>
            <a:xfrm>
              <a:off x="3815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8" name="Oval 737"/>
            <p:cNvSpPr/>
            <p:nvPr/>
          </p:nvSpPr>
          <p:spPr>
            <a:xfrm>
              <a:off x="3886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9" name="Oval 738"/>
            <p:cNvSpPr/>
            <p:nvPr/>
          </p:nvSpPr>
          <p:spPr>
            <a:xfrm>
              <a:off x="3967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0" name="Oval 739"/>
            <p:cNvSpPr/>
            <p:nvPr/>
          </p:nvSpPr>
          <p:spPr>
            <a:xfrm>
              <a:off x="3998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1" name="Oval 740"/>
            <p:cNvSpPr/>
            <p:nvPr/>
          </p:nvSpPr>
          <p:spPr>
            <a:xfrm>
              <a:off x="2972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2" name="Oval 741"/>
            <p:cNvSpPr/>
            <p:nvPr/>
          </p:nvSpPr>
          <p:spPr>
            <a:xfrm>
              <a:off x="3053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3" name="Oval 742"/>
            <p:cNvSpPr/>
            <p:nvPr/>
          </p:nvSpPr>
          <p:spPr>
            <a:xfrm>
              <a:off x="3124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4" name="Oval 743"/>
            <p:cNvSpPr/>
            <p:nvPr/>
          </p:nvSpPr>
          <p:spPr>
            <a:xfrm>
              <a:off x="3205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5" name="Oval 744"/>
            <p:cNvSpPr/>
            <p:nvPr/>
          </p:nvSpPr>
          <p:spPr>
            <a:xfrm>
              <a:off x="3277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6" name="Oval 745"/>
            <p:cNvSpPr/>
            <p:nvPr/>
          </p:nvSpPr>
          <p:spPr>
            <a:xfrm>
              <a:off x="3358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7" name="Oval 746"/>
            <p:cNvSpPr/>
            <p:nvPr/>
          </p:nvSpPr>
          <p:spPr>
            <a:xfrm>
              <a:off x="3429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8" name="Oval 747"/>
            <p:cNvSpPr/>
            <p:nvPr/>
          </p:nvSpPr>
          <p:spPr>
            <a:xfrm>
              <a:off x="3510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9" name="Oval 748"/>
            <p:cNvSpPr/>
            <p:nvPr/>
          </p:nvSpPr>
          <p:spPr>
            <a:xfrm>
              <a:off x="3582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0" name="Oval 749"/>
            <p:cNvSpPr/>
            <p:nvPr/>
          </p:nvSpPr>
          <p:spPr>
            <a:xfrm>
              <a:off x="3663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1" name="Oval 750"/>
            <p:cNvSpPr/>
            <p:nvPr/>
          </p:nvSpPr>
          <p:spPr>
            <a:xfrm>
              <a:off x="3734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2" name="Oval 751"/>
            <p:cNvSpPr/>
            <p:nvPr/>
          </p:nvSpPr>
          <p:spPr>
            <a:xfrm>
              <a:off x="3815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3" name="Oval 752"/>
            <p:cNvSpPr/>
            <p:nvPr/>
          </p:nvSpPr>
          <p:spPr>
            <a:xfrm>
              <a:off x="3886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4" name="Oval 753"/>
            <p:cNvSpPr/>
            <p:nvPr/>
          </p:nvSpPr>
          <p:spPr>
            <a:xfrm>
              <a:off x="3967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5" name="Oval 754"/>
            <p:cNvSpPr/>
            <p:nvPr/>
          </p:nvSpPr>
          <p:spPr>
            <a:xfrm>
              <a:off x="4039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6" name="Oval 755"/>
            <p:cNvSpPr/>
            <p:nvPr/>
          </p:nvSpPr>
          <p:spPr>
            <a:xfrm>
              <a:off x="4120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7" name="Oval 756"/>
            <p:cNvSpPr/>
            <p:nvPr/>
          </p:nvSpPr>
          <p:spPr>
            <a:xfrm>
              <a:off x="4150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8" name="Oval 757"/>
            <p:cNvSpPr/>
            <p:nvPr/>
          </p:nvSpPr>
          <p:spPr>
            <a:xfrm>
              <a:off x="3124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9" name="Oval 758"/>
            <p:cNvSpPr/>
            <p:nvPr/>
          </p:nvSpPr>
          <p:spPr>
            <a:xfrm>
              <a:off x="3205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0" name="Oval 759"/>
            <p:cNvSpPr/>
            <p:nvPr/>
          </p:nvSpPr>
          <p:spPr>
            <a:xfrm>
              <a:off x="3277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1" name="Oval 760"/>
            <p:cNvSpPr/>
            <p:nvPr/>
          </p:nvSpPr>
          <p:spPr>
            <a:xfrm>
              <a:off x="3358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2" name="Oval 761"/>
            <p:cNvSpPr/>
            <p:nvPr/>
          </p:nvSpPr>
          <p:spPr>
            <a:xfrm>
              <a:off x="3429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3" name="Oval 762"/>
            <p:cNvSpPr/>
            <p:nvPr/>
          </p:nvSpPr>
          <p:spPr>
            <a:xfrm>
              <a:off x="3510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4" name="Oval 763"/>
            <p:cNvSpPr/>
            <p:nvPr/>
          </p:nvSpPr>
          <p:spPr>
            <a:xfrm>
              <a:off x="3582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5" name="Oval 764"/>
            <p:cNvSpPr/>
            <p:nvPr/>
          </p:nvSpPr>
          <p:spPr>
            <a:xfrm>
              <a:off x="3663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6" name="Oval 765"/>
            <p:cNvSpPr/>
            <p:nvPr/>
          </p:nvSpPr>
          <p:spPr>
            <a:xfrm>
              <a:off x="3734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7" name="Oval 766"/>
            <p:cNvSpPr/>
            <p:nvPr/>
          </p:nvSpPr>
          <p:spPr>
            <a:xfrm>
              <a:off x="3815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8" name="Oval 767"/>
            <p:cNvSpPr/>
            <p:nvPr/>
          </p:nvSpPr>
          <p:spPr>
            <a:xfrm>
              <a:off x="3886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9" name="Oval 768"/>
            <p:cNvSpPr/>
            <p:nvPr/>
          </p:nvSpPr>
          <p:spPr>
            <a:xfrm>
              <a:off x="3967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0" name="Oval 769"/>
            <p:cNvSpPr/>
            <p:nvPr/>
          </p:nvSpPr>
          <p:spPr>
            <a:xfrm>
              <a:off x="4039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1" name="Oval 770"/>
            <p:cNvSpPr/>
            <p:nvPr/>
          </p:nvSpPr>
          <p:spPr>
            <a:xfrm>
              <a:off x="4120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2" name="Oval 771"/>
            <p:cNvSpPr/>
            <p:nvPr/>
          </p:nvSpPr>
          <p:spPr>
            <a:xfrm>
              <a:off x="4191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3" name="Oval 772"/>
            <p:cNvSpPr/>
            <p:nvPr/>
          </p:nvSpPr>
          <p:spPr>
            <a:xfrm>
              <a:off x="4272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4" name="Oval 773"/>
            <p:cNvSpPr/>
            <p:nvPr/>
          </p:nvSpPr>
          <p:spPr>
            <a:xfrm>
              <a:off x="4303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5" name="Oval 774"/>
            <p:cNvSpPr/>
            <p:nvPr/>
          </p:nvSpPr>
          <p:spPr>
            <a:xfrm>
              <a:off x="3277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6" name="Oval 775"/>
            <p:cNvSpPr/>
            <p:nvPr/>
          </p:nvSpPr>
          <p:spPr>
            <a:xfrm>
              <a:off x="3358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7" name="Oval 776"/>
            <p:cNvSpPr/>
            <p:nvPr/>
          </p:nvSpPr>
          <p:spPr>
            <a:xfrm>
              <a:off x="3429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8" name="Oval 777"/>
            <p:cNvSpPr/>
            <p:nvPr/>
          </p:nvSpPr>
          <p:spPr>
            <a:xfrm>
              <a:off x="3510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9" name="Oval 778"/>
            <p:cNvSpPr/>
            <p:nvPr/>
          </p:nvSpPr>
          <p:spPr>
            <a:xfrm>
              <a:off x="3582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0" name="Oval 779"/>
            <p:cNvSpPr/>
            <p:nvPr/>
          </p:nvSpPr>
          <p:spPr>
            <a:xfrm>
              <a:off x="3663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1" name="Oval 780"/>
            <p:cNvSpPr/>
            <p:nvPr/>
          </p:nvSpPr>
          <p:spPr>
            <a:xfrm>
              <a:off x="3734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2" name="Oval 781"/>
            <p:cNvSpPr/>
            <p:nvPr/>
          </p:nvSpPr>
          <p:spPr>
            <a:xfrm>
              <a:off x="3815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3" name="Oval 782"/>
            <p:cNvSpPr/>
            <p:nvPr/>
          </p:nvSpPr>
          <p:spPr>
            <a:xfrm>
              <a:off x="3886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4" name="Oval 783"/>
            <p:cNvSpPr/>
            <p:nvPr/>
          </p:nvSpPr>
          <p:spPr>
            <a:xfrm>
              <a:off x="3967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5" name="Oval 784"/>
            <p:cNvSpPr/>
            <p:nvPr/>
          </p:nvSpPr>
          <p:spPr>
            <a:xfrm>
              <a:off x="4039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6" name="Oval 785"/>
            <p:cNvSpPr/>
            <p:nvPr/>
          </p:nvSpPr>
          <p:spPr>
            <a:xfrm>
              <a:off x="4120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7" name="Oval 786"/>
            <p:cNvSpPr/>
            <p:nvPr/>
          </p:nvSpPr>
          <p:spPr>
            <a:xfrm>
              <a:off x="4191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8" name="Oval 787"/>
            <p:cNvSpPr/>
            <p:nvPr/>
          </p:nvSpPr>
          <p:spPr>
            <a:xfrm>
              <a:off x="4272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9" name="Oval 788"/>
            <p:cNvSpPr/>
            <p:nvPr/>
          </p:nvSpPr>
          <p:spPr>
            <a:xfrm>
              <a:off x="4344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0" name="Oval 789"/>
            <p:cNvSpPr/>
            <p:nvPr/>
          </p:nvSpPr>
          <p:spPr>
            <a:xfrm>
              <a:off x="4425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1" name="Oval 790"/>
            <p:cNvSpPr/>
            <p:nvPr/>
          </p:nvSpPr>
          <p:spPr>
            <a:xfrm>
              <a:off x="4455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2" name="Oval 791"/>
            <p:cNvSpPr/>
            <p:nvPr/>
          </p:nvSpPr>
          <p:spPr>
            <a:xfrm>
              <a:off x="3429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3" name="Oval 792"/>
            <p:cNvSpPr/>
            <p:nvPr/>
          </p:nvSpPr>
          <p:spPr>
            <a:xfrm>
              <a:off x="3510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4" name="Oval 793"/>
            <p:cNvSpPr/>
            <p:nvPr/>
          </p:nvSpPr>
          <p:spPr>
            <a:xfrm>
              <a:off x="3582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5" name="Oval 794"/>
            <p:cNvSpPr/>
            <p:nvPr/>
          </p:nvSpPr>
          <p:spPr>
            <a:xfrm>
              <a:off x="3663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6" name="Oval 795"/>
            <p:cNvSpPr/>
            <p:nvPr/>
          </p:nvSpPr>
          <p:spPr>
            <a:xfrm>
              <a:off x="3734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7" name="Oval 796"/>
            <p:cNvSpPr/>
            <p:nvPr/>
          </p:nvSpPr>
          <p:spPr>
            <a:xfrm>
              <a:off x="3815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8" name="Oval 797"/>
            <p:cNvSpPr/>
            <p:nvPr/>
          </p:nvSpPr>
          <p:spPr>
            <a:xfrm>
              <a:off x="3886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9" name="Oval 798"/>
            <p:cNvSpPr/>
            <p:nvPr/>
          </p:nvSpPr>
          <p:spPr>
            <a:xfrm>
              <a:off x="3967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0" name="Oval 799"/>
            <p:cNvSpPr/>
            <p:nvPr/>
          </p:nvSpPr>
          <p:spPr>
            <a:xfrm>
              <a:off x="4039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1" name="Oval 800"/>
            <p:cNvSpPr/>
            <p:nvPr/>
          </p:nvSpPr>
          <p:spPr>
            <a:xfrm>
              <a:off x="4120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2" name="Oval 801"/>
            <p:cNvSpPr/>
            <p:nvPr/>
          </p:nvSpPr>
          <p:spPr>
            <a:xfrm>
              <a:off x="4191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3" name="Oval 802"/>
            <p:cNvSpPr/>
            <p:nvPr/>
          </p:nvSpPr>
          <p:spPr>
            <a:xfrm>
              <a:off x="4272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4" name="Oval 803"/>
            <p:cNvSpPr/>
            <p:nvPr/>
          </p:nvSpPr>
          <p:spPr>
            <a:xfrm>
              <a:off x="4344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5" name="Oval 804"/>
            <p:cNvSpPr/>
            <p:nvPr/>
          </p:nvSpPr>
          <p:spPr>
            <a:xfrm>
              <a:off x="4425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6" name="Oval 805"/>
            <p:cNvSpPr/>
            <p:nvPr/>
          </p:nvSpPr>
          <p:spPr>
            <a:xfrm>
              <a:off x="4496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7" name="Oval 806"/>
            <p:cNvSpPr/>
            <p:nvPr/>
          </p:nvSpPr>
          <p:spPr>
            <a:xfrm>
              <a:off x="4577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8" name="Oval 807"/>
            <p:cNvSpPr/>
            <p:nvPr/>
          </p:nvSpPr>
          <p:spPr>
            <a:xfrm>
              <a:off x="4608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9" name="Oval 808"/>
            <p:cNvSpPr/>
            <p:nvPr/>
          </p:nvSpPr>
          <p:spPr>
            <a:xfrm>
              <a:off x="3582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0" name="Oval 809"/>
            <p:cNvSpPr/>
            <p:nvPr/>
          </p:nvSpPr>
          <p:spPr>
            <a:xfrm>
              <a:off x="3663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1" name="Oval 810"/>
            <p:cNvSpPr/>
            <p:nvPr/>
          </p:nvSpPr>
          <p:spPr>
            <a:xfrm>
              <a:off x="3734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2" name="Oval 811"/>
            <p:cNvSpPr/>
            <p:nvPr/>
          </p:nvSpPr>
          <p:spPr>
            <a:xfrm>
              <a:off x="3815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3" name="Oval 812"/>
            <p:cNvSpPr/>
            <p:nvPr/>
          </p:nvSpPr>
          <p:spPr>
            <a:xfrm>
              <a:off x="3886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4" name="Oval 813"/>
            <p:cNvSpPr/>
            <p:nvPr/>
          </p:nvSpPr>
          <p:spPr>
            <a:xfrm>
              <a:off x="3967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5" name="Oval 814"/>
            <p:cNvSpPr/>
            <p:nvPr/>
          </p:nvSpPr>
          <p:spPr>
            <a:xfrm>
              <a:off x="4039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6" name="Oval 815"/>
            <p:cNvSpPr/>
            <p:nvPr/>
          </p:nvSpPr>
          <p:spPr>
            <a:xfrm>
              <a:off x="4120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7" name="Oval 816"/>
            <p:cNvSpPr/>
            <p:nvPr/>
          </p:nvSpPr>
          <p:spPr>
            <a:xfrm>
              <a:off x="4191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8" name="Oval 817"/>
            <p:cNvSpPr/>
            <p:nvPr/>
          </p:nvSpPr>
          <p:spPr>
            <a:xfrm>
              <a:off x="4272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9" name="Oval 818"/>
            <p:cNvSpPr/>
            <p:nvPr/>
          </p:nvSpPr>
          <p:spPr>
            <a:xfrm>
              <a:off x="4344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0" name="Oval 819"/>
            <p:cNvSpPr/>
            <p:nvPr/>
          </p:nvSpPr>
          <p:spPr>
            <a:xfrm>
              <a:off x="4425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1" name="Oval 820"/>
            <p:cNvSpPr/>
            <p:nvPr/>
          </p:nvSpPr>
          <p:spPr>
            <a:xfrm>
              <a:off x="4496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2" name="Oval 821"/>
            <p:cNvSpPr/>
            <p:nvPr/>
          </p:nvSpPr>
          <p:spPr>
            <a:xfrm>
              <a:off x="4577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3" name="Oval 822"/>
            <p:cNvSpPr/>
            <p:nvPr/>
          </p:nvSpPr>
          <p:spPr>
            <a:xfrm>
              <a:off x="4648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4" name="Oval 823"/>
            <p:cNvSpPr/>
            <p:nvPr/>
          </p:nvSpPr>
          <p:spPr>
            <a:xfrm>
              <a:off x="4729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5" name="Oval 824"/>
            <p:cNvSpPr/>
            <p:nvPr/>
          </p:nvSpPr>
          <p:spPr>
            <a:xfrm>
              <a:off x="4760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6" name="Oval 825"/>
            <p:cNvSpPr/>
            <p:nvPr/>
          </p:nvSpPr>
          <p:spPr>
            <a:xfrm>
              <a:off x="3734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7" name="Oval 826"/>
            <p:cNvSpPr/>
            <p:nvPr/>
          </p:nvSpPr>
          <p:spPr>
            <a:xfrm>
              <a:off x="3815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8" name="Oval 827"/>
            <p:cNvSpPr/>
            <p:nvPr/>
          </p:nvSpPr>
          <p:spPr>
            <a:xfrm>
              <a:off x="3886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9" name="Oval 828"/>
            <p:cNvSpPr/>
            <p:nvPr/>
          </p:nvSpPr>
          <p:spPr>
            <a:xfrm>
              <a:off x="3967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0" name="Oval 829"/>
            <p:cNvSpPr/>
            <p:nvPr/>
          </p:nvSpPr>
          <p:spPr>
            <a:xfrm>
              <a:off x="4039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1" name="Oval 830"/>
            <p:cNvSpPr/>
            <p:nvPr/>
          </p:nvSpPr>
          <p:spPr>
            <a:xfrm>
              <a:off x="4120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2" name="Oval 831"/>
            <p:cNvSpPr/>
            <p:nvPr/>
          </p:nvSpPr>
          <p:spPr>
            <a:xfrm>
              <a:off x="4191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3" name="Oval 832"/>
            <p:cNvSpPr/>
            <p:nvPr/>
          </p:nvSpPr>
          <p:spPr>
            <a:xfrm>
              <a:off x="4272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4" name="Oval 833"/>
            <p:cNvSpPr/>
            <p:nvPr/>
          </p:nvSpPr>
          <p:spPr>
            <a:xfrm>
              <a:off x="4344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5" name="Oval 834"/>
            <p:cNvSpPr/>
            <p:nvPr/>
          </p:nvSpPr>
          <p:spPr>
            <a:xfrm>
              <a:off x="4425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6" name="Oval 835"/>
            <p:cNvSpPr/>
            <p:nvPr/>
          </p:nvSpPr>
          <p:spPr>
            <a:xfrm>
              <a:off x="4496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7" name="Oval 836"/>
            <p:cNvSpPr/>
            <p:nvPr/>
          </p:nvSpPr>
          <p:spPr>
            <a:xfrm>
              <a:off x="4577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8" name="Oval 837"/>
            <p:cNvSpPr/>
            <p:nvPr/>
          </p:nvSpPr>
          <p:spPr>
            <a:xfrm>
              <a:off x="4648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9" name="Oval 838"/>
            <p:cNvSpPr/>
            <p:nvPr/>
          </p:nvSpPr>
          <p:spPr>
            <a:xfrm>
              <a:off x="4729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0" name="Oval 839"/>
            <p:cNvSpPr/>
            <p:nvPr/>
          </p:nvSpPr>
          <p:spPr>
            <a:xfrm>
              <a:off x="4801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1" name="Oval 840"/>
            <p:cNvSpPr/>
            <p:nvPr/>
          </p:nvSpPr>
          <p:spPr>
            <a:xfrm>
              <a:off x="4882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2" name="Oval 841"/>
            <p:cNvSpPr/>
            <p:nvPr/>
          </p:nvSpPr>
          <p:spPr>
            <a:xfrm>
              <a:off x="4912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3" name="Oval 842"/>
            <p:cNvSpPr/>
            <p:nvPr/>
          </p:nvSpPr>
          <p:spPr>
            <a:xfrm>
              <a:off x="3886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4" name="Oval 843"/>
            <p:cNvSpPr/>
            <p:nvPr/>
          </p:nvSpPr>
          <p:spPr>
            <a:xfrm>
              <a:off x="3967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5" name="Oval 844"/>
            <p:cNvSpPr/>
            <p:nvPr/>
          </p:nvSpPr>
          <p:spPr>
            <a:xfrm>
              <a:off x="4039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6" name="Oval 845"/>
            <p:cNvSpPr/>
            <p:nvPr/>
          </p:nvSpPr>
          <p:spPr>
            <a:xfrm>
              <a:off x="4120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7" name="Oval 846"/>
            <p:cNvSpPr/>
            <p:nvPr/>
          </p:nvSpPr>
          <p:spPr>
            <a:xfrm>
              <a:off x="4191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8" name="Oval 847"/>
            <p:cNvSpPr/>
            <p:nvPr/>
          </p:nvSpPr>
          <p:spPr>
            <a:xfrm>
              <a:off x="4272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9" name="Oval 848"/>
            <p:cNvSpPr/>
            <p:nvPr/>
          </p:nvSpPr>
          <p:spPr>
            <a:xfrm>
              <a:off x="4344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0" name="Oval 849"/>
            <p:cNvSpPr/>
            <p:nvPr/>
          </p:nvSpPr>
          <p:spPr>
            <a:xfrm>
              <a:off x="4425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1" name="Oval 850"/>
            <p:cNvSpPr/>
            <p:nvPr/>
          </p:nvSpPr>
          <p:spPr>
            <a:xfrm>
              <a:off x="4496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2" name="Oval 851"/>
            <p:cNvSpPr/>
            <p:nvPr/>
          </p:nvSpPr>
          <p:spPr>
            <a:xfrm>
              <a:off x="4577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3" name="Oval 852"/>
            <p:cNvSpPr/>
            <p:nvPr/>
          </p:nvSpPr>
          <p:spPr>
            <a:xfrm>
              <a:off x="4648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4" name="Oval 853"/>
            <p:cNvSpPr/>
            <p:nvPr/>
          </p:nvSpPr>
          <p:spPr>
            <a:xfrm>
              <a:off x="4729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5" name="Oval 854"/>
            <p:cNvSpPr/>
            <p:nvPr/>
          </p:nvSpPr>
          <p:spPr>
            <a:xfrm>
              <a:off x="4801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6" name="Oval 855"/>
            <p:cNvSpPr/>
            <p:nvPr/>
          </p:nvSpPr>
          <p:spPr>
            <a:xfrm>
              <a:off x="4882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7" name="Oval 856"/>
            <p:cNvSpPr/>
            <p:nvPr/>
          </p:nvSpPr>
          <p:spPr>
            <a:xfrm>
              <a:off x="4953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8" name="Oval 857"/>
            <p:cNvSpPr/>
            <p:nvPr/>
          </p:nvSpPr>
          <p:spPr>
            <a:xfrm>
              <a:off x="5034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9" name="Oval 858"/>
            <p:cNvSpPr/>
            <p:nvPr/>
          </p:nvSpPr>
          <p:spPr>
            <a:xfrm>
              <a:off x="5065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0" name="Oval 859"/>
            <p:cNvSpPr/>
            <p:nvPr/>
          </p:nvSpPr>
          <p:spPr>
            <a:xfrm>
              <a:off x="4039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1" name="Oval 860"/>
            <p:cNvSpPr/>
            <p:nvPr/>
          </p:nvSpPr>
          <p:spPr>
            <a:xfrm>
              <a:off x="4120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2" name="Oval 861"/>
            <p:cNvSpPr/>
            <p:nvPr/>
          </p:nvSpPr>
          <p:spPr>
            <a:xfrm>
              <a:off x="4191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3" name="Oval 862"/>
            <p:cNvSpPr/>
            <p:nvPr/>
          </p:nvSpPr>
          <p:spPr>
            <a:xfrm>
              <a:off x="4272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4" name="Oval 863"/>
            <p:cNvSpPr/>
            <p:nvPr/>
          </p:nvSpPr>
          <p:spPr>
            <a:xfrm>
              <a:off x="4344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5" name="Oval 864"/>
            <p:cNvSpPr/>
            <p:nvPr/>
          </p:nvSpPr>
          <p:spPr>
            <a:xfrm>
              <a:off x="4425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6" name="Oval 865"/>
            <p:cNvSpPr/>
            <p:nvPr/>
          </p:nvSpPr>
          <p:spPr>
            <a:xfrm>
              <a:off x="4496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7" name="Oval 866"/>
            <p:cNvSpPr/>
            <p:nvPr/>
          </p:nvSpPr>
          <p:spPr>
            <a:xfrm>
              <a:off x="4577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8" name="Oval 867"/>
            <p:cNvSpPr/>
            <p:nvPr/>
          </p:nvSpPr>
          <p:spPr>
            <a:xfrm>
              <a:off x="4648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9" name="Oval 868"/>
            <p:cNvSpPr/>
            <p:nvPr/>
          </p:nvSpPr>
          <p:spPr>
            <a:xfrm>
              <a:off x="4729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0" name="Oval 869"/>
            <p:cNvSpPr/>
            <p:nvPr/>
          </p:nvSpPr>
          <p:spPr>
            <a:xfrm>
              <a:off x="4801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1" name="Oval 870"/>
            <p:cNvSpPr/>
            <p:nvPr/>
          </p:nvSpPr>
          <p:spPr>
            <a:xfrm>
              <a:off x="4882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2" name="Oval 871"/>
            <p:cNvSpPr/>
            <p:nvPr/>
          </p:nvSpPr>
          <p:spPr>
            <a:xfrm>
              <a:off x="4953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3" name="Oval 872"/>
            <p:cNvSpPr/>
            <p:nvPr/>
          </p:nvSpPr>
          <p:spPr>
            <a:xfrm>
              <a:off x="5034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4" name="Oval 873"/>
            <p:cNvSpPr/>
            <p:nvPr/>
          </p:nvSpPr>
          <p:spPr>
            <a:xfrm>
              <a:off x="5106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5" name="Oval 874"/>
            <p:cNvSpPr/>
            <p:nvPr/>
          </p:nvSpPr>
          <p:spPr>
            <a:xfrm>
              <a:off x="5187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6" name="Oval 875"/>
            <p:cNvSpPr/>
            <p:nvPr/>
          </p:nvSpPr>
          <p:spPr>
            <a:xfrm>
              <a:off x="5217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7" name="Oval 876"/>
            <p:cNvSpPr/>
            <p:nvPr/>
          </p:nvSpPr>
          <p:spPr>
            <a:xfrm>
              <a:off x="4191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8" name="Oval 877"/>
            <p:cNvSpPr/>
            <p:nvPr/>
          </p:nvSpPr>
          <p:spPr>
            <a:xfrm>
              <a:off x="4272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9" name="Oval 878"/>
            <p:cNvSpPr/>
            <p:nvPr/>
          </p:nvSpPr>
          <p:spPr>
            <a:xfrm>
              <a:off x="4344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0" name="Oval 879"/>
            <p:cNvSpPr/>
            <p:nvPr/>
          </p:nvSpPr>
          <p:spPr>
            <a:xfrm>
              <a:off x="4425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1" name="Oval 880"/>
            <p:cNvSpPr/>
            <p:nvPr/>
          </p:nvSpPr>
          <p:spPr>
            <a:xfrm>
              <a:off x="4496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2" name="Oval 881"/>
            <p:cNvSpPr/>
            <p:nvPr/>
          </p:nvSpPr>
          <p:spPr>
            <a:xfrm>
              <a:off x="4577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3" name="Oval 882"/>
            <p:cNvSpPr/>
            <p:nvPr/>
          </p:nvSpPr>
          <p:spPr>
            <a:xfrm>
              <a:off x="4648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4" name="Oval 883"/>
            <p:cNvSpPr/>
            <p:nvPr/>
          </p:nvSpPr>
          <p:spPr>
            <a:xfrm>
              <a:off x="4729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5" name="Oval 884"/>
            <p:cNvSpPr/>
            <p:nvPr/>
          </p:nvSpPr>
          <p:spPr>
            <a:xfrm>
              <a:off x="4801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6" name="Oval 885"/>
            <p:cNvSpPr/>
            <p:nvPr/>
          </p:nvSpPr>
          <p:spPr>
            <a:xfrm>
              <a:off x="4882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7" name="Oval 886"/>
            <p:cNvSpPr/>
            <p:nvPr/>
          </p:nvSpPr>
          <p:spPr>
            <a:xfrm>
              <a:off x="4953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8" name="Oval 887"/>
            <p:cNvSpPr/>
            <p:nvPr/>
          </p:nvSpPr>
          <p:spPr>
            <a:xfrm>
              <a:off x="5034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9" name="Oval 888"/>
            <p:cNvSpPr/>
            <p:nvPr/>
          </p:nvSpPr>
          <p:spPr>
            <a:xfrm>
              <a:off x="5106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0" name="Oval 889"/>
            <p:cNvSpPr/>
            <p:nvPr/>
          </p:nvSpPr>
          <p:spPr>
            <a:xfrm>
              <a:off x="5187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1" name="Oval 890"/>
            <p:cNvSpPr/>
            <p:nvPr/>
          </p:nvSpPr>
          <p:spPr>
            <a:xfrm>
              <a:off x="5258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2" name="Oval 891"/>
            <p:cNvSpPr/>
            <p:nvPr/>
          </p:nvSpPr>
          <p:spPr>
            <a:xfrm>
              <a:off x="5339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3" name="Oval 892"/>
            <p:cNvSpPr/>
            <p:nvPr/>
          </p:nvSpPr>
          <p:spPr>
            <a:xfrm>
              <a:off x="5370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4" name="Oval 893"/>
            <p:cNvSpPr/>
            <p:nvPr/>
          </p:nvSpPr>
          <p:spPr>
            <a:xfrm>
              <a:off x="4344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5" name="Oval 894"/>
            <p:cNvSpPr/>
            <p:nvPr/>
          </p:nvSpPr>
          <p:spPr>
            <a:xfrm>
              <a:off x="4425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6" name="Oval 895"/>
            <p:cNvSpPr/>
            <p:nvPr/>
          </p:nvSpPr>
          <p:spPr>
            <a:xfrm>
              <a:off x="4496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7" name="Oval 896"/>
            <p:cNvSpPr/>
            <p:nvPr/>
          </p:nvSpPr>
          <p:spPr>
            <a:xfrm>
              <a:off x="4577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8" name="Oval 897"/>
            <p:cNvSpPr/>
            <p:nvPr/>
          </p:nvSpPr>
          <p:spPr>
            <a:xfrm>
              <a:off x="4648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9" name="Oval 898"/>
            <p:cNvSpPr/>
            <p:nvPr/>
          </p:nvSpPr>
          <p:spPr>
            <a:xfrm>
              <a:off x="4729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0" name="Oval 899"/>
            <p:cNvSpPr/>
            <p:nvPr/>
          </p:nvSpPr>
          <p:spPr>
            <a:xfrm>
              <a:off x="4801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1" name="Oval 900"/>
            <p:cNvSpPr/>
            <p:nvPr/>
          </p:nvSpPr>
          <p:spPr>
            <a:xfrm>
              <a:off x="4882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2" name="Oval 901"/>
            <p:cNvSpPr/>
            <p:nvPr/>
          </p:nvSpPr>
          <p:spPr>
            <a:xfrm>
              <a:off x="4953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3" name="Oval 902"/>
            <p:cNvSpPr/>
            <p:nvPr/>
          </p:nvSpPr>
          <p:spPr>
            <a:xfrm>
              <a:off x="5034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4" name="Oval 903"/>
            <p:cNvSpPr/>
            <p:nvPr/>
          </p:nvSpPr>
          <p:spPr>
            <a:xfrm>
              <a:off x="5106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5" name="Oval 904"/>
            <p:cNvSpPr/>
            <p:nvPr/>
          </p:nvSpPr>
          <p:spPr>
            <a:xfrm>
              <a:off x="5187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6" name="Oval 905"/>
            <p:cNvSpPr/>
            <p:nvPr/>
          </p:nvSpPr>
          <p:spPr>
            <a:xfrm>
              <a:off x="5258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7" name="Oval 906"/>
            <p:cNvSpPr/>
            <p:nvPr/>
          </p:nvSpPr>
          <p:spPr>
            <a:xfrm>
              <a:off x="5339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8" name="Oval 907"/>
            <p:cNvSpPr/>
            <p:nvPr/>
          </p:nvSpPr>
          <p:spPr>
            <a:xfrm>
              <a:off x="5410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9" name="Oval 908"/>
            <p:cNvSpPr/>
            <p:nvPr/>
          </p:nvSpPr>
          <p:spPr>
            <a:xfrm>
              <a:off x="5491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0" name="Oval 909"/>
            <p:cNvSpPr/>
            <p:nvPr/>
          </p:nvSpPr>
          <p:spPr>
            <a:xfrm>
              <a:off x="5522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1" name="Oval 910"/>
            <p:cNvSpPr/>
            <p:nvPr/>
          </p:nvSpPr>
          <p:spPr>
            <a:xfrm>
              <a:off x="4496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2" name="Oval 911"/>
            <p:cNvSpPr/>
            <p:nvPr/>
          </p:nvSpPr>
          <p:spPr>
            <a:xfrm>
              <a:off x="4577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3" name="Oval 912"/>
            <p:cNvSpPr/>
            <p:nvPr/>
          </p:nvSpPr>
          <p:spPr>
            <a:xfrm>
              <a:off x="4648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4" name="Oval 913"/>
            <p:cNvSpPr/>
            <p:nvPr/>
          </p:nvSpPr>
          <p:spPr>
            <a:xfrm>
              <a:off x="4729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5" name="Oval 914"/>
            <p:cNvSpPr/>
            <p:nvPr/>
          </p:nvSpPr>
          <p:spPr>
            <a:xfrm>
              <a:off x="4801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6" name="Oval 915"/>
            <p:cNvSpPr/>
            <p:nvPr/>
          </p:nvSpPr>
          <p:spPr>
            <a:xfrm>
              <a:off x="4882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7" name="Oval 916"/>
            <p:cNvSpPr/>
            <p:nvPr/>
          </p:nvSpPr>
          <p:spPr>
            <a:xfrm>
              <a:off x="4953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8" name="Oval 917"/>
            <p:cNvSpPr/>
            <p:nvPr/>
          </p:nvSpPr>
          <p:spPr>
            <a:xfrm>
              <a:off x="5034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9" name="Oval 918"/>
            <p:cNvSpPr/>
            <p:nvPr/>
          </p:nvSpPr>
          <p:spPr>
            <a:xfrm>
              <a:off x="5106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0" name="Oval 919"/>
            <p:cNvSpPr/>
            <p:nvPr/>
          </p:nvSpPr>
          <p:spPr>
            <a:xfrm>
              <a:off x="5187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1" name="Oval 920"/>
            <p:cNvSpPr/>
            <p:nvPr/>
          </p:nvSpPr>
          <p:spPr>
            <a:xfrm>
              <a:off x="5258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2" name="Oval 921"/>
            <p:cNvSpPr/>
            <p:nvPr/>
          </p:nvSpPr>
          <p:spPr>
            <a:xfrm>
              <a:off x="5339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3" name="Oval 922"/>
            <p:cNvSpPr/>
            <p:nvPr/>
          </p:nvSpPr>
          <p:spPr>
            <a:xfrm>
              <a:off x="5410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4" name="Oval 923"/>
            <p:cNvSpPr/>
            <p:nvPr/>
          </p:nvSpPr>
          <p:spPr>
            <a:xfrm>
              <a:off x="5491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5" name="Oval 924"/>
            <p:cNvSpPr/>
            <p:nvPr/>
          </p:nvSpPr>
          <p:spPr>
            <a:xfrm>
              <a:off x="5563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6" name="Oval 925"/>
            <p:cNvSpPr/>
            <p:nvPr/>
          </p:nvSpPr>
          <p:spPr>
            <a:xfrm>
              <a:off x="5644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7" name="Oval 926"/>
            <p:cNvSpPr/>
            <p:nvPr/>
          </p:nvSpPr>
          <p:spPr>
            <a:xfrm>
              <a:off x="5674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8" name="Oval 927"/>
            <p:cNvSpPr/>
            <p:nvPr/>
          </p:nvSpPr>
          <p:spPr>
            <a:xfrm>
              <a:off x="4648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9" name="Oval 928"/>
            <p:cNvSpPr/>
            <p:nvPr/>
          </p:nvSpPr>
          <p:spPr>
            <a:xfrm>
              <a:off x="4729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0" name="Oval 929"/>
            <p:cNvSpPr/>
            <p:nvPr/>
          </p:nvSpPr>
          <p:spPr>
            <a:xfrm>
              <a:off x="4801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1" name="Oval 930"/>
            <p:cNvSpPr/>
            <p:nvPr/>
          </p:nvSpPr>
          <p:spPr>
            <a:xfrm>
              <a:off x="4882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2" name="Oval 931"/>
            <p:cNvSpPr/>
            <p:nvPr/>
          </p:nvSpPr>
          <p:spPr>
            <a:xfrm>
              <a:off x="4953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3" name="Oval 932"/>
            <p:cNvSpPr/>
            <p:nvPr/>
          </p:nvSpPr>
          <p:spPr>
            <a:xfrm>
              <a:off x="5034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4" name="Oval 933"/>
            <p:cNvSpPr/>
            <p:nvPr/>
          </p:nvSpPr>
          <p:spPr>
            <a:xfrm>
              <a:off x="5106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5" name="Oval 934"/>
            <p:cNvSpPr/>
            <p:nvPr/>
          </p:nvSpPr>
          <p:spPr>
            <a:xfrm>
              <a:off x="5187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6" name="Oval 935"/>
            <p:cNvSpPr/>
            <p:nvPr/>
          </p:nvSpPr>
          <p:spPr>
            <a:xfrm>
              <a:off x="5258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7" name="Oval 936"/>
            <p:cNvSpPr/>
            <p:nvPr/>
          </p:nvSpPr>
          <p:spPr>
            <a:xfrm>
              <a:off x="5339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8" name="Oval 937"/>
            <p:cNvSpPr/>
            <p:nvPr/>
          </p:nvSpPr>
          <p:spPr>
            <a:xfrm>
              <a:off x="5410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9" name="Oval 938"/>
            <p:cNvSpPr/>
            <p:nvPr/>
          </p:nvSpPr>
          <p:spPr>
            <a:xfrm>
              <a:off x="5491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0" name="Oval 939"/>
            <p:cNvSpPr/>
            <p:nvPr/>
          </p:nvSpPr>
          <p:spPr>
            <a:xfrm>
              <a:off x="5563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1" name="Oval 940"/>
            <p:cNvSpPr/>
            <p:nvPr/>
          </p:nvSpPr>
          <p:spPr>
            <a:xfrm>
              <a:off x="5644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2" name="Oval 941"/>
            <p:cNvSpPr/>
            <p:nvPr/>
          </p:nvSpPr>
          <p:spPr>
            <a:xfrm>
              <a:off x="5715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3" name="Oval 942"/>
            <p:cNvSpPr/>
            <p:nvPr/>
          </p:nvSpPr>
          <p:spPr>
            <a:xfrm>
              <a:off x="5796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4" name="Oval 943"/>
            <p:cNvSpPr/>
            <p:nvPr/>
          </p:nvSpPr>
          <p:spPr>
            <a:xfrm>
              <a:off x="5827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5" name="Oval 944"/>
            <p:cNvSpPr/>
            <p:nvPr/>
          </p:nvSpPr>
          <p:spPr>
            <a:xfrm>
              <a:off x="4801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6" name="Oval 945"/>
            <p:cNvSpPr/>
            <p:nvPr/>
          </p:nvSpPr>
          <p:spPr>
            <a:xfrm>
              <a:off x="4882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7" name="Oval 946"/>
            <p:cNvSpPr/>
            <p:nvPr/>
          </p:nvSpPr>
          <p:spPr>
            <a:xfrm>
              <a:off x="4953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8" name="Oval 947"/>
            <p:cNvSpPr/>
            <p:nvPr/>
          </p:nvSpPr>
          <p:spPr>
            <a:xfrm>
              <a:off x="5034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9" name="Oval 948"/>
            <p:cNvSpPr/>
            <p:nvPr/>
          </p:nvSpPr>
          <p:spPr>
            <a:xfrm>
              <a:off x="5106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0" name="Oval 949"/>
            <p:cNvSpPr/>
            <p:nvPr/>
          </p:nvSpPr>
          <p:spPr>
            <a:xfrm>
              <a:off x="5187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1" name="Oval 950"/>
            <p:cNvSpPr/>
            <p:nvPr/>
          </p:nvSpPr>
          <p:spPr>
            <a:xfrm>
              <a:off x="5258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2" name="Oval 951"/>
            <p:cNvSpPr/>
            <p:nvPr/>
          </p:nvSpPr>
          <p:spPr>
            <a:xfrm>
              <a:off x="5339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3" name="Oval 952"/>
            <p:cNvSpPr/>
            <p:nvPr/>
          </p:nvSpPr>
          <p:spPr>
            <a:xfrm>
              <a:off x="5410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4" name="Oval 953"/>
            <p:cNvSpPr/>
            <p:nvPr/>
          </p:nvSpPr>
          <p:spPr>
            <a:xfrm>
              <a:off x="5491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5" name="Oval 954"/>
            <p:cNvSpPr/>
            <p:nvPr/>
          </p:nvSpPr>
          <p:spPr>
            <a:xfrm>
              <a:off x="5563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6" name="Oval 955"/>
            <p:cNvSpPr/>
            <p:nvPr/>
          </p:nvSpPr>
          <p:spPr>
            <a:xfrm>
              <a:off x="5644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7" name="Oval 956"/>
            <p:cNvSpPr/>
            <p:nvPr/>
          </p:nvSpPr>
          <p:spPr>
            <a:xfrm>
              <a:off x="5715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8" name="Oval 957"/>
            <p:cNvSpPr/>
            <p:nvPr/>
          </p:nvSpPr>
          <p:spPr>
            <a:xfrm>
              <a:off x="5796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9" name="Oval 958"/>
            <p:cNvSpPr/>
            <p:nvPr/>
          </p:nvSpPr>
          <p:spPr>
            <a:xfrm>
              <a:off x="5868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0" name="Oval 959"/>
            <p:cNvSpPr/>
            <p:nvPr/>
          </p:nvSpPr>
          <p:spPr>
            <a:xfrm>
              <a:off x="5949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1" name="Oval 960"/>
            <p:cNvSpPr/>
            <p:nvPr/>
          </p:nvSpPr>
          <p:spPr>
            <a:xfrm>
              <a:off x="5979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2" name="Oval 961"/>
            <p:cNvSpPr/>
            <p:nvPr/>
          </p:nvSpPr>
          <p:spPr>
            <a:xfrm>
              <a:off x="4953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3" name="Oval 962"/>
            <p:cNvSpPr/>
            <p:nvPr/>
          </p:nvSpPr>
          <p:spPr>
            <a:xfrm>
              <a:off x="5034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4" name="Oval 963"/>
            <p:cNvSpPr/>
            <p:nvPr/>
          </p:nvSpPr>
          <p:spPr>
            <a:xfrm>
              <a:off x="5106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5" name="Oval 964"/>
            <p:cNvSpPr/>
            <p:nvPr/>
          </p:nvSpPr>
          <p:spPr>
            <a:xfrm>
              <a:off x="5187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6" name="Oval 965"/>
            <p:cNvSpPr/>
            <p:nvPr/>
          </p:nvSpPr>
          <p:spPr>
            <a:xfrm>
              <a:off x="5258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7" name="Oval 966"/>
            <p:cNvSpPr/>
            <p:nvPr/>
          </p:nvSpPr>
          <p:spPr>
            <a:xfrm>
              <a:off x="5339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8" name="Oval 967"/>
            <p:cNvSpPr/>
            <p:nvPr/>
          </p:nvSpPr>
          <p:spPr>
            <a:xfrm>
              <a:off x="5410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9" name="Oval 968"/>
            <p:cNvSpPr/>
            <p:nvPr/>
          </p:nvSpPr>
          <p:spPr>
            <a:xfrm>
              <a:off x="5491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0" name="Oval 969"/>
            <p:cNvSpPr/>
            <p:nvPr/>
          </p:nvSpPr>
          <p:spPr>
            <a:xfrm>
              <a:off x="5563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1" name="Oval 970"/>
            <p:cNvSpPr/>
            <p:nvPr/>
          </p:nvSpPr>
          <p:spPr>
            <a:xfrm>
              <a:off x="5644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2" name="Oval 971"/>
            <p:cNvSpPr/>
            <p:nvPr/>
          </p:nvSpPr>
          <p:spPr>
            <a:xfrm>
              <a:off x="5715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3" name="Oval 972"/>
            <p:cNvSpPr/>
            <p:nvPr/>
          </p:nvSpPr>
          <p:spPr>
            <a:xfrm>
              <a:off x="5796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4" name="Oval 973"/>
            <p:cNvSpPr/>
            <p:nvPr/>
          </p:nvSpPr>
          <p:spPr>
            <a:xfrm>
              <a:off x="5868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5" name="Oval 974"/>
            <p:cNvSpPr/>
            <p:nvPr/>
          </p:nvSpPr>
          <p:spPr>
            <a:xfrm>
              <a:off x="5949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6" name="Oval 975"/>
            <p:cNvSpPr/>
            <p:nvPr/>
          </p:nvSpPr>
          <p:spPr>
            <a:xfrm>
              <a:off x="6020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7" name="Oval 976"/>
            <p:cNvSpPr/>
            <p:nvPr/>
          </p:nvSpPr>
          <p:spPr>
            <a:xfrm>
              <a:off x="6101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8" name="Oval 977"/>
            <p:cNvSpPr/>
            <p:nvPr/>
          </p:nvSpPr>
          <p:spPr>
            <a:xfrm>
              <a:off x="6132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9" name="Oval 978"/>
            <p:cNvSpPr/>
            <p:nvPr/>
          </p:nvSpPr>
          <p:spPr>
            <a:xfrm>
              <a:off x="5106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0" name="Oval 979"/>
            <p:cNvSpPr/>
            <p:nvPr/>
          </p:nvSpPr>
          <p:spPr>
            <a:xfrm>
              <a:off x="5187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1" name="Oval 980"/>
            <p:cNvSpPr/>
            <p:nvPr/>
          </p:nvSpPr>
          <p:spPr>
            <a:xfrm>
              <a:off x="5258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2" name="Oval 981"/>
            <p:cNvSpPr/>
            <p:nvPr/>
          </p:nvSpPr>
          <p:spPr>
            <a:xfrm>
              <a:off x="5339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3" name="Oval 982"/>
            <p:cNvSpPr/>
            <p:nvPr/>
          </p:nvSpPr>
          <p:spPr>
            <a:xfrm>
              <a:off x="5410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4" name="Oval 983"/>
            <p:cNvSpPr/>
            <p:nvPr/>
          </p:nvSpPr>
          <p:spPr>
            <a:xfrm>
              <a:off x="5491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5" name="Oval 984"/>
            <p:cNvSpPr/>
            <p:nvPr/>
          </p:nvSpPr>
          <p:spPr>
            <a:xfrm>
              <a:off x="5563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6" name="Oval 985"/>
            <p:cNvSpPr/>
            <p:nvPr/>
          </p:nvSpPr>
          <p:spPr>
            <a:xfrm>
              <a:off x="5644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7" name="Oval 986"/>
            <p:cNvSpPr/>
            <p:nvPr/>
          </p:nvSpPr>
          <p:spPr>
            <a:xfrm>
              <a:off x="5715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8" name="Oval 987"/>
            <p:cNvSpPr/>
            <p:nvPr/>
          </p:nvSpPr>
          <p:spPr>
            <a:xfrm>
              <a:off x="5796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9" name="Oval 988"/>
            <p:cNvSpPr/>
            <p:nvPr/>
          </p:nvSpPr>
          <p:spPr>
            <a:xfrm>
              <a:off x="5868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0" name="Oval 989"/>
            <p:cNvSpPr/>
            <p:nvPr/>
          </p:nvSpPr>
          <p:spPr>
            <a:xfrm>
              <a:off x="5949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1" name="Oval 990"/>
            <p:cNvSpPr/>
            <p:nvPr/>
          </p:nvSpPr>
          <p:spPr>
            <a:xfrm>
              <a:off x="6020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2" name="Oval 991"/>
            <p:cNvSpPr/>
            <p:nvPr/>
          </p:nvSpPr>
          <p:spPr>
            <a:xfrm>
              <a:off x="6101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3" name="Oval 992"/>
            <p:cNvSpPr/>
            <p:nvPr/>
          </p:nvSpPr>
          <p:spPr>
            <a:xfrm>
              <a:off x="6172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4" name="Oval 993"/>
            <p:cNvSpPr/>
            <p:nvPr/>
          </p:nvSpPr>
          <p:spPr>
            <a:xfrm>
              <a:off x="6253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5" name="Oval 994"/>
            <p:cNvSpPr/>
            <p:nvPr/>
          </p:nvSpPr>
          <p:spPr>
            <a:xfrm>
              <a:off x="6284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6" name="Oval 995"/>
            <p:cNvSpPr/>
            <p:nvPr/>
          </p:nvSpPr>
          <p:spPr>
            <a:xfrm>
              <a:off x="525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7" name="Oval 996"/>
            <p:cNvSpPr/>
            <p:nvPr/>
          </p:nvSpPr>
          <p:spPr>
            <a:xfrm>
              <a:off x="533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8" name="Oval 997"/>
            <p:cNvSpPr/>
            <p:nvPr/>
          </p:nvSpPr>
          <p:spPr>
            <a:xfrm>
              <a:off x="541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9" name="Oval 998"/>
            <p:cNvSpPr/>
            <p:nvPr/>
          </p:nvSpPr>
          <p:spPr>
            <a:xfrm>
              <a:off x="549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0" name="Oval 999"/>
            <p:cNvSpPr/>
            <p:nvPr/>
          </p:nvSpPr>
          <p:spPr>
            <a:xfrm>
              <a:off x="556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1" name="Oval 1000"/>
            <p:cNvSpPr/>
            <p:nvPr/>
          </p:nvSpPr>
          <p:spPr>
            <a:xfrm>
              <a:off x="564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2" name="Oval 1001"/>
            <p:cNvSpPr/>
            <p:nvPr/>
          </p:nvSpPr>
          <p:spPr>
            <a:xfrm>
              <a:off x="571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3" name="Oval 1002"/>
            <p:cNvSpPr/>
            <p:nvPr/>
          </p:nvSpPr>
          <p:spPr>
            <a:xfrm>
              <a:off x="579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4" name="Oval 1003"/>
            <p:cNvSpPr/>
            <p:nvPr/>
          </p:nvSpPr>
          <p:spPr>
            <a:xfrm>
              <a:off x="586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5" name="Oval 1004"/>
            <p:cNvSpPr/>
            <p:nvPr/>
          </p:nvSpPr>
          <p:spPr>
            <a:xfrm>
              <a:off x="594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6" name="Oval 1005"/>
            <p:cNvSpPr/>
            <p:nvPr/>
          </p:nvSpPr>
          <p:spPr>
            <a:xfrm>
              <a:off x="602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7" name="Oval 1006"/>
            <p:cNvSpPr/>
            <p:nvPr/>
          </p:nvSpPr>
          <p:spPr>
            <a:xfrm>
              <a:off x="610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8" name="Oval 1007"/>
            <p:cNvSpPr/>
            <p:nvPr/>
          </p:nvSpPr>
          <p:spPr>
            <a:xfrm>
              <a:off x="617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9" name="Oval 1008"/>
            <p:cNvSpPr/>
            <p:nvPr/>
          </p:nvSpPr>
          <p:spPr>
            <a:xfrm>
              <a:off x="625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0" name="Oval 1009"/>
            <p:cNvSpPr/>
            <p:nvPr/>
          </p:nvSpPr>
          <p:spPr>
            <a:xfrm>
              <a:off x="632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1" name="Oval 1010"/>
            <p:cNvSpPr/>
            <p:nvPr/>
          </p:nvSpPr>
          <p:spPr>
            <a:xfrm>
              <a:off x="640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2" name="Oval 1011"/>
            <p:cNvSpPr/>
            <p:nvPr/>
          </p:nvSpPr>
          <p:spPr>
            <a:xfrm>
              <a:off x="643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3" name="Oval 1012"/>
            <p:cNvSpPr/>
            <p:nvPr/>
          </p:nvSpPr>
          <p:spPr>
            <a:xfrm>
              <a:off x="541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4" name="Oval 1013"/>
            <p:cNvSpPr/>
            <p:nvPr/>
          </p:nvSpPr>
          <p:spPr>
            <a:xfrm>
              <a:off x="549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5" name="Oval 1014"/>
            <p:cNvSpPr/>
            <p:nvPr/>
          </p:nvSpPr>
          <p:spPr>
            <a:xfrm>
              <a:off x="556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6" name="Oval 1015"/>
            <p:cNvSpPr/>
            <p:nvPr/>
          </p:nvSpPr>
          <p:spPr>
            <a:xfrm>
              <a:off x="564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7" name="Oval 1016"/>
            <p:cNvSpPr/>
            <p:nvPr/>
          </p:nvSpPr>
          <p:spPr>
            <a:xfrm>
              <a:off x="571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8" name="Oval 1017"/>
            <p:cNvSpPr/>
            <p:nvPr/>
          </p:nvSpPr>
          <p:spPr>
            <a:xfrm>
              <a:off x="579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9" name="Oval 1018"/>
            <p:cNvSpPr/>
            <p:nvPr/>
          </p:nvSpPr>
          <p:spPr>
            <a:xfrm>
              <a:off x="586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0" name="Oval 1019"/>
            <p:cNvSpPr/>
            <p:nvPr/>
          </p:nvSpPr>
          <p:spPr>
            <a:xfrm>
              <a:off x="594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1" name="Oval 1020"/>
            <p:cNvSpPr/>
            <p:nvPr/>
          </p:nvSpPr>
          <p:spPr>
            <a:xfrm>
              <a:off x="602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2" name="Oval 1021"/>
            <p:cNvSpPr/>
            <p:nvPr/>
          </p:nvSpPr>
          <p:spPr>
            <a:xfrm>
              <a:off x="610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3" name="Oval 1022"/>
            <p:cNvSpPr/>
            <p:nvPr/>
          </p:nvSpPr>
          <p:spPr>
            <a:xfrm>
              <a:off x="617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4" name="Oval 1023"/>
            <p:cNvSpPr/>
            <p:nvPr/>
          </p:nvSpPr>
          <p:spPr>
            <a:xfrm>
              <a:off x="625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5" name="Oval 1024"/>
            <p:cNvSpPr/>
            <p:nvPr/>
          </p:nvSpPr>
          <p:spPr>
            <a:xfrm>
              <a:off x="632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6" name="Oval 1025"/>
            <p:cNvSpPr/>
            <p:nvPr/>
          </p:nvSpPr>
          <p:spPr>
            <a:xfrm>
              <a:off x="640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7" name="Oval 1026"/>
            <p:cNvSpPr/>
            <p:nvPr/>
          </p:nvSpPr>
          <p:spPr>
            <a:xfrm>
              <a:off x="647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8" name="Oval 1027"/>
            <p:cNvSpPr/>
            <p:nvPr/>
          </p:nvSpPr>
          <p:spPr>
            <a:xfrm>
              <a:off x="655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9" name="Oval 1028"/>
            <p:cNvSpPr/>
            <p:nvPr/>
          </p:nvSpPr>
          <p:spPr>
            <a:xfrm>
              <a:off x="658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0" name="Oval 1029"/>
            <p:cNvSpPr/>
            <p:nvPr/>
          </p:nvSpPr>
          <p:spPr>
            <a:xfrm>
              <a:off x="556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1" name="Oval 1030"/>
            <p:cNvSpPr/>
            <p:nvPr/>
          </p:nvSpPr>
          <p:spPr>
            <a:xfrm>
              <a:off x="564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2" name="Oval 1031"/>
            <p:cNvSpPr/>
            <p:nvPr/>
          </p:nvSpPr>
          <p:spPr>
            <a:xfrm>
              <a:off x="571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3" name="Oval 1032"/>
            <p:cNvSpPr/>
            <p:nvPr/>
          </p:nvSpPr>
          <p:spPr>
            <a:xfrm>
              <a:off x="579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4" name="Oval 1033"/>
            <p:cNvSpPr/>
            <p:nvPr/>
          </p:nvSpPr>
          <p:spPr>
            <a:xfrm>
              <a:off x="586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5" name="Oval 1034"/>
            <p:cNvSpPr/>
            <p:nvPr/>
          </p:nvSpPr>
          <p:spPr>
            <a:xfrm>
              <a:off x="594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6" name="Oval 1035"/>
            <p:cNvSpPr/>
            <p:nvPr/>
          </p:nvSpPr>
          <p:spPr>
            <a:xfrm>
              <a:off x="602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7" name="Oval 1036"/>
            <p:cNvSpPr/>
            <p:nvPr/>
          </p:nvSpPr>
          <p:spPr>
            <a:xfrm>
              <a:off x="610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8" name="Oval 1037"/>
            <p:cNvSpPr/>
            <p:nvPr/>
          </p:nvSpPr>
          <p:spPr>
            <a:xfrm>
              <a:off x="617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9" name="Oval 1038"/>
            <p:cNvSpPr/>
            <p:nvPr/>
          </p:nvSpPr>
          <p:spPr>
            <a:xfrm>
              <a:off x="625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0" name="Oval 1039"/>
            <p:cNvSpPr/>
            <p:nvPr/>
          </p:nvSpPr>
          <p:spPr>
            <a:xfrm>
              <a:off x="632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1" name="Oval 1040"/>
            <p:cNvSpPr/>
            <p:nvPr/>
          </p:nvSpPr>
          <p:spPr>
            <a:xfrm>
              <a:off x="640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2" name="Oval 1041"/>
            <p:cNvSpPr/>
            <p:nvPr/>
          </p:nvSpPr>
          <p:spPr>
            <a:xfrm>
              <a:off x="647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3" name="Oval 1042"/>
            <p:cNvSpPr/>
            <p:nvPr/>
          </p:nvSpPr>
          <p:spPr>
            <a:xfrm>
              <a:off x="655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4" name="Oval 1043"/>
            <p:cNvSpPr/>
            <p:nvPr/>
          </p:nvSpPr>
          <p:spPr>
            <a:xfrm>
              <a:off x="663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5" name="Oval 1044"/>
            <p:cNvSpPr/>
            <p:nvPr/>
          </p:nvSpPr>
          <p:spPr>
            <a:xfrm>
              <a:off x="671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6" name="Oval 1045"/>
            <p:cNvSpPr/>
            <p:nvPr/>
          </p:nvSpPr>
          <p:spPr>
            <a:xfrm>
              <a:off x="674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7" name="Oval 1046"/>
            <p:cNvSpPr/>
            <p:nvPr/>
          </p:nvSpPr>
          <p:spPr>
            <a:xfrm>
              <a:off x="571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8" name="Oval 1047"/>
            <p:cNvSpPr/>
            <p:nvPr/>
          </p:nvSpPr>
          <p:spPr>
            <a:xfrm>
              <a:off x="579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9" name="Oval 1048"/>
            <p:cNvSpPr/>
            <p:nvPr/>
          </p:nvSpPr>
          <p:spPr>
            <a:xfrm>
              <a:off x="586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0" name="Oval 1049"/>
            <p:cNvSpPr/>
            <p:nvPr/>
          </p:nvSpPr>
          <p:spPr>
            <a:xfrm>
              <a:off x="594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1" name="Oval 1050"/>
            <p:cNvSpPr/>
            <p:nvPr/>
          </p:nvSpPr>
          <p:spPr>
            <a:xfrm>
              <a:off x="602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2" name="Oval 1051"/>
            <p:cNvSpPr/>
            <p:nvPr/>
          </p:nvSpPr>
          <p:spPr>
            <a:xfrm>
              <a:off x="610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3" name="Oval 1052"/>
            <p:cNvSpPr/>
            <p:nvPr/>
          </p:nvSpPr>
          <p:spPr>
            <a:xfrm>
              <a:off x="617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4" name="Oval 1053"/>
            <p:cNvSpPr/>
            <p:nvPr/>
          </p:nvSpPr>
          <p:spPr>
            <a:xfrm>
              <a:off x="625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5" name="Oval 1054"/>
            <p:cNvSpPr/>
            <p:nvPr/>
          </p:nvSpPr>
          <p:spPr>
            <a:xfrm>
              <a:off x="632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6" name="Oval 1055"/>
            <p:cNvSpPr/>
            <p:nvPr/>
          </p:nvSpPr>
          <p:spPr>
            <a:xfrm>
              <a:off x="640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7" name="Oval 1056"/>
            <p:cNvSpPr/>
            <p:nvPr/>
          </p:nvSpPr>
          <p:spPr>
            <a:xfrm>
              <a:off x="647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8" name="Oval 1057"/>
            <p:cNvSpPr/>
            <p:nvPr/>
          </p:nvSpPr>
          <p:spPr>
            <a:xfrm>
              <a:off x="655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9" name="Oval 1058"/>
            <p:cNvSpPr/>
            <p:nvPr/>
          </p:nvSpPr>
          <p:spPr>
            <a:xfrm>
              <a:off x="663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0" name="Oval 1059"/>
            <p:cNvSpPr/>
            <p:nvPr/>
          </p:nvSpPr>
          <p:spPr>
            <a:xfrm>
              <a:off x="671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1" name="Oval 1060"/>
            <p:cNvSpPr/>
            <p:nvPr/>
          </p:nvSpPr>
          <p:spPr>
            <a:xfrm>
              <a:off x="678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2" name="Oval 1061"/>
            <p:cNvSpPr/>
            <p:nvPr/>
          </p:nvSpPr>
          <p:spPr>
            <a:xfrm>
              <a:off x="686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3" name="Oval 1062"/>
            <p:cNvSpPr/>
            <p:nvPr/>
          </p:nvSpPr>
          <p:spPr>
            <a:xfrm>
              <a:off x="689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4" name="Oval 1063"/>
            <p:cNvSpPr/>
            <p:nvPr/>
          </p:nvSpPr>
          <p:spPr>
            <a:xfrm>
              <a:off x="586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5" name="Oval 1064"/>
            <p:cNvSpPr/>
            <p:nvPr/>
          </p:nvSpPr>
          <p:spPr>
            <a:xfrm>
              <a:off x="594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6" name="Oval 1065"/>
            <p:cNvSpPr/>
            <p:nvPr/>
          </p:nvSpPr>
          <p:spPr>
            <a:xfrm>
              <a:off x="602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7" name="Oval 1066"/>
            <p:cNvSpPr/>
            <p:nvPr/>
          </p:nvSpPr>
          <p:spPr>
            <a:xfrm>
              <a:off x="610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8" name="Oval 1067"/>
            <p:cNvSpPr/>
            <p:nvPr/>
          </p:nvSpPr>
          <p:spPr>
            <a:xfrm>
              <a:off x="617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9" name="Oval 1068"/>
            <p:cNvSpPr/>
            <p:nvPr/>
          </p:nvSpPr>
          <p:spPr>
            <a:xfrm>
              <a:off x="625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0" name="Oval 1069"/>
            <p:cNvSpPr/>
            <p:nvPr/>
          </p:nvSpPr>
          <p:spPr>
            <a:xfrm>
              <a:off x="632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1" name="Oval 1070"/>
            <p:cNvSpPr/>
            <p:nvPr/>
          </p:nvSpPr>
          <p:spPr>
            <a:xfrm>
              <a:off x="640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2" name="Oval 1071"/>
            <p:cNvSpPr/>
            <p:nvPr/>
          </p:nvSpPr>
          <p:spPr>
            <a:xfrm>
              <a:off x="647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3" name="Oval 1072"/>
            <p:cNvSpPr/>
            <p:nvPr/>
          </p:nvSpPr>
          <p:spPr>
            <a:xfrm>
              <a:off x="655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4" name="Oval 1073"/>
            <p:cNvSpPr/>
            <p:nvPr/>
          </p:nvSpPr>
          <p:spPr>
            <a:xfrm>
              <a:off x="663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5" name="Oval 1074"/>
            <p:cNvSpPr/>
            <p:nvPr/>
          </p:nvSpPr>
          <p:spPr>
            <a:xfrm>
              <a:off x="671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6" name="Oval 1075"/>
            <p:cNvSpPr/>
            <p:nvPr/>
          </p:nvSpPr>
          <p:spPr>
            <a:xfrm>
              <a:off x="678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7" name="Oval 1076"/>
            <p:cNvSpPr/>
            <p:nvPr/>
          </p:nvSpPr>
          <p:spPr>
            <a:xfrm>
              <a:off x="686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8" name="Oval 1077"/>
            <p:cNvSpPr/>
            <p:nvPr/>
          </p:nvSpPr>
          <p:spPr>
            <a:xfrm>
              <a:off x="693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9" name="Oval 1078"/>
            <p:cNvSpPr/>
            <p:nvPr/>
          </p:nvSpPr>
          <p:spPr>
            <a:xfrm>
              <a:off x="701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0" name="Oval 1079"/>
            <p:cNvSpPr/>
            <p:nvPr/>
          </p:nvSpPr>
          <p:spPr>
            <a:xfrm>
              <a:off x="704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11/24/2017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an 5"/>
          <p:cNvSpPr/>
          <p:nvPr/>
        </p:nvSpPr>
        <p:spPr>
          <a:xfrm>
            <a:off x="1223628" y="2263038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an 6"/>
          <p:cNvSpPr/>
          <p:nvPr/>
        </p:nvSpPr>
        <p:spPr>
          <a:xfrm>
            <a:off x="1169622" y="2999439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>
            <a:off x="1088613" y="3268663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n 8"/>
          <p:cNvSpPr/>
          <p:nvPr/>
        </p:nvSpPr>
        <p:spPr>
          <a:xfrm>
            <a:off x="7209293" y="836712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n 9"/>
          <p:cNvSpPr/>
          <p:nvPr/>
        </p:nvSpPr>
        <p:spPr>
          <a:xfrm>
            <a:off x="7155287" y="1573113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>
            <a:off x="7074278" y="1842337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n 11"/>
          <p:cNvSpPr/>
          <p:nvPr/>
        </p:nvSpPr>
        <p:spPr>
          <a:xfrm>
            <a:off x="2690791" y="764704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n 12"/>
          <p:cNvSpPr/>
          <p:nvPr/>
        </p:nvSpPr>
        <p:spPr>
          <a:xfrm>
            <a:off x="2636785" y="1559279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>
            <a:off x="2555776" y="1770329"/>
            <a:ext cx="378042" cy="274198"/>
          </a:xfrm>
          <a:prstGeom prst="arc">
            <a:avLst>
              <a:gd name="adj1" fmla="val 16200000"/>
              <a:gd name="adj2" fmla="val 10412073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16200000">
            <a:off x="738196" y="3051580"/>
            <a:ext cx="288032" cy="322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466655" y="285293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547664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619055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700064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1771455" y="2519185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852464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1923855" y="234888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004864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2076255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157264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228655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309664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2381055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2462064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533455" y="172709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2614464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2645072" y="162880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2726081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1619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700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771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852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923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004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076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2157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2228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2309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2381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2462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533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614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685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2766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797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1771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1852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1923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2004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2076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2157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2228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2309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2381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2462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2533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2614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2685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2766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2838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919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2949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1923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2004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2076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2157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2228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309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381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2462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2533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614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2685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2766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2838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2919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2990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3071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/>
          <p:nvPr/>
        </p:nvSpPr>
        <p:spPr>
          <a:xfrm>
            <a:off x="3102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2076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2157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2228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2309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2381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/>
          <p:nvPr/>
        </p:nvSpPr>
        <p:spPr>
          <a:xfrm>
            <a:off x="2462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2533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/>
          <p:nvPr/>
        </p:nvSpPr>
        <p:spPr>
          <a:xfrm>
            <a:off x="2614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2685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/>
          <p:cNvSpPr/>
          <p:nvPr/>
        </p:nvSpPr>
        <p:spPr>
          <a:xfrm>
            <a:off x="2766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2838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2919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2990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/>
          <p:cNvSpPr/>
          <p:nvPr/>
        </p:nvSpPr>
        <p:spPr>
          <a:xfrm>
            <a:off x="3071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3143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3224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/>
          <p:cNvSpPr/>
          <p:nvPr/>
        </p:nvSpPr>
        <p:spPr>
          <a:xfrm>
            <a:off x="3254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2228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/>
          <p:cNvSpPr/>
          <p:nvPr/>
        </p:nvSpPr>
        <p:spPr>
          <a:xfrm>
            <a:off x="2309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/>
          <p:cNvSpPr/>
          <p:nvPr/>
        </p:nvSpPr>
        <p:spPr>
          <a:xfrm>
            <a:off x="2381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>
            <a:off x="2462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/>
          <p:cNvSpPr/>
          <p:nvPr/>
        </p:nvSpPr>
        <p:spPr>
          <a:xfrm>
            <a:off x="2533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/>
          <p:cNvSpPr/>
          <p:nvPr/>
        </p:nvSpPr>
        <p:spPr>
          <a:xfrm>
            <a:off x="2614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/>
          <p:cNvSpPr/>
          <p:nvPr/>
        </p:nvSpPr>
        <p:spPr>
          <a:xfrm>
            <a:off x="2685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2766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/>
          <p:cNvSpPr/>
          <p:nvPr/>
        </p:nvSpPr>
        <p:spPr>
          <a:xfrm>
            <a:off x="2838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2919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/>
          <p:cNvSpPr/>
          <p:nvPr/>
        </p:nvSpPr>
        <p:spPr>
          <a:xfrm>
            <a:off x="2990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3071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/>
          <p:cNvSpPr/>
          <p:nvPr/>
        </p:nvSpPr>
        <p:spPr>
          <a:xfrm>
            <a:off x="3143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/>
          <p:cNvSpPr/>
          <p:nvPr/>
        </p:nvSpPr>
        <p:spPr>
          <a:xfrm>
            <a:off x="3224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/>
          <p:cNvSpPr/>
          <p:nvPr/>
        </p:nvSpPr>
        <p:spPr>
          <a:xfrm>
            <a:off x="3295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/>
          <p:cNvSpPr/>
          <p:nvPr/>
        </p:nvSpPr>
        <p:spPr>
          <a:xfrm>
            <a:off x="3376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>
            <a:off x="3407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/>
          <p:cNvSpPr/>
          <p:nvPr/>
        </p:nvSpPr>
        <p:spPr>
          <a:xfrm>
            <a:off x="2381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/>
          <p:cNvSpPr/>
          <p:nvPr/>
        </p:nvSpPr>
        <p:spPr>
          <a:xfrm>
            <a:off x="2462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/>
          <p:cNvSpPr/>
          <p:nvPr/>
        </p:nvSpPr>
        <p:spPr>
          <a:xfrm>
            <a:off x="2533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2614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/>
          <p:nvPr/>
        </p:nvSpPr>
        <p:spPr>
          <a:xfrm>
            <a:off x="2685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>
            <a:off x="2766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2838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2919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2990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>
            <a:off x="3071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/>
          <p:cNvSpPr/>
          <p:nvPr/>
        </p:nvSpPr>
        <p:spPr>
          <a:xfrm>
            <a:off x="3143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/>
          <p:cNvSpPr/>
          <p:nvPr/>
        </p:nvSpPr>
        <p:spPr>
          <a:xfrm>
            <a:off x="3224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/>
          <p:cNvSpPr/>
          <p:nvPr/>
        </p:nvSpPr>
        <p:spPr>
          <a:xfrm>
            <a:off x="3295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/>
          <p:cNvSpPr/>
          <p:nvPr/>
        </p:nvSpPr>
        <p:spPr>
          <a:xfrm>
            <a:off x="3376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/>
          <p:cNvSpPr/>
          <p:nvPr/>
        </p:nvSpPr>
        <p:spPr>
          <a:xfrm>
            <a:off x="3447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/>
          <p:cNvSpPr/>
          <p:nvPr/>
        </p:nvSpPr>
        <p:spPr>
          <a:xfrm>
            <a:off x="3528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/>
          <p:cNvSpPr/>
          <p:nvPr/>
        </p:nvSpPr>
        <p:spPr>
          <a:xfrm>
            <a:off x="3559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/>
          <p:cNvSpPr/>
          <p:nvPr/>
        </p:nvSpPr>
        <p:spPr>
          <a:xfrm>
            <a:off x="2533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/>
          <p:cNvSpPr/>
          <p:nvPr/>
        </p:nvSpPr>
        <p:spPr>
          <a:xfrm>
            <a:off x="2614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2685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/>
          <p:cNvSpPr/>
          <p:nvPr/>
        </p:nvSpPr>
        <p:spPr>
          <a:xfrm>
            <a:off x="2766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Oval 140"/>
          <p:cNvSpPr/>
          <p:nvPr/>
        </p:nvSpPr>
        <p:spPr>
          <a:xfrm>
            <a:off x="2838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/>
          <p:cNvSpPr/>
          <p:nvPr/>
        </p:nvSpPr>
        <p:spPr>
          <a:xfrm>
            <a:off x="2919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/>
          <p:cNvSpPr/>
          <p:nvPr/>
        </p:nvSpPr>
        <p:spPr>
          <a:xfrm>
            <a:off x="2990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/>
          <p:cNvSpPr/>
          <p:nvPr/>
        </p:nvSpPr>
        <p:spPr>
          <a:xfrm>
            <a:off x="3071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/>
          <p:cNvSpPr/>
          <p:nvPr/>
        </p:nvSpPr>
        <p:spPr>
          <a:xfrm>
            <a:off x="3143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/>
          <p:cNvSpPr/>
          <p:nvPr/>
        </p:nvSpPr>
        <p:spPr>
          <a:xfrm>
            <a:off x="3224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Oval 146"/>
          <p:cNvSpPr/>
          <p:nvPr/>
        </p:nvSpPr>
        <p:spPr>
          <a:xfrm>
            <a:off x="3295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/>
          <p:cNvSpPr/>
          <p:nvPr/>
        </p:nvSpPr>
        <p:spPr>
          <a:xfrm>
            <a:off x="3376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/>
          <p:cNvSpPr/>
          <p:nvPr/>
        </p:nvSpPr>
        <p:spPr>
          <a:xfrm>
            <a:off x="3447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Oval 149"/>
          <p:cNvSpPr/>
          <p:nvPr/>
        </p:nvSpPr>
        <p:spPr>
          <a:xfrm>
            <a:off x="3528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Oval 150"/>
          <p:cNvSpPr/>
          <p:nvPr/>
        </p:nvSpPr>
        <p:spPr>
          <a:xfrm>
            <a:off x="3600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Oval 151"/>
          <p:cNvSpPr/>
          <p:nvPr/>
        </p:nvSpPr>
        <p:spPr>
          <a:xfrm>
            <a:off x="3681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Oval 152"/>
          <p:cNvSpPr/>
          <p:nvPr/>
        </p:nvSpPr>
        <p:spPr>
          <a:xfrm>
            <a:off x="3711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Oval 153"/>
          <p:cNvSpPr/>
          <p:nvPr/>
        </p:nvSpPr>
        <p:spPr>
          <a:xfrm>
            <a:off x="2685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Oval 154"/>
          <p:cNvSpPr/>
          <p:nvPr/>
        </p:nvSpPr>
        <p:spPr>
          <a:xfrm>
            <a:off x="2766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Oval 155"/>
          <p:cNvSpPr/>
          <p:nvPr/>
        </p:nvSpPr>
        <p:spPr>
          <a:xfrm>
            <a:off x="2838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Oval 156"/>
          <p:cNvSpPr/>
          <p:nvPr/>
        </p:nvSpPr>
        <p:spPr>
          <a:xfrm>
            <a:off x="2919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Oval 157"/>
          <p:cNvSpPr/>
          <p:nvPr/>
        </p:nvSpPr>
        <p:spPr>
          <a:xfrm>
            <a:off x="2990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Oval 158"/>
          <p:cNvSpPr/>
          <p:nvPr/>
        </p:nvSpPr>
        <p:spPr>
          <a:xfrm>
            <a:off x="3071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Oval 159"/>
          <p:cNvSpPr/>
          <p:nvPr/>
        </p:nvSpPr>
        <p:spPr>
          <a:xfrm>
            <a:off x="3143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Oval 160"/>
          <p:cNvSpPr/>
          <p:nvPr/>
        </p:nvSpPr>
        <p:spPr>
          <a:xfrm>
            <a:off x="3224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Oval 161"/>
          <p:cNvSpPr/>
          <p:nvPr/>
        </p:nvSpPr>
        <p:spPr>
          <a:xfrm>
            <a:off x="3295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Oval 162"/>
          <p:cNvSpPr/>
          <p:nvPr/>
        </p:nvSpPr>
        <p:spPr>
          <a:xfrm>
            <a:off x="3376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Oval 163"/>
          <p:cNvSpPr/>
          <p:nvPr/>
        </p:nvSpPr>
        <p:spPr>
          <a:xfrm>
            <a:off x="3447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Oval 164"/>
          <p:cNvSpPr/>
          <p:nvPr/>
        </p:nvSpPr>
        <p:spPr>
          <a:xfrm>
            <a:off x="3528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Oval 165"/>
          <p:cNvSpPr/>
          <p:nvPr/>
        </p:nvSpPr>
        <p:spPr>
          <a:xfrm>
            <a:off x="3600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Oval 166"/>
          <p:cNvSpPr/>
          <p:nvPr/>
        </p:nvSpPr>
        <p:spPr>
          <a:xfrm>
            <a:off x="3681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/>
          <p:cNvSpPr/>
          <p:nvPr/>
        </p:nvSpPr>
        <p:spPr>
          <a:xfrm>
            <a:off x="3752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Oval 168"/>
          <p:cNvSpPr/>
          <p:nvPr/>
        </p:nvSpPr>
        <p:spPr>
          <a:xfrm>
            <a:off x="3833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Oval 169"/>
          <p:cNvSpPr/>
          <p:nvPr/>
        </p:nvSpPr>
        <p:spPr>
          <a:xfrm>
            <a:off x="3864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Oval 170"/>
          <p:cNvSpPr/>
          <p:nvPr/>
        </p:nvSpPr>
        <p:spPr>
          <a:xfrm>
            <a:off x="2838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Oval 171"/>
          <p:cNvSpPr/>
          <p:nvPr/>
        </p:nvSpPr>
        <p:spPr>
          <a:xfrm>
            <a:off x="2919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Oval 172"/>
          <p:cNvSpPr/>
          <p:nvPr/>
        </p:nvSpPr>
        <p:spPr>
          <a:xfrm>
            <a:off x="2990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Oval 173"/>
          <p:cNvSpPr/>
          <p:nvPr/>
        </p:nvSpPr>
        <p:spPr>
          <a:xfrm>
            <a:off x="3071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174"/>
          <p:cNvSpPr/>
          <p:nvPr/>
        </p:nvSpPr>
        <p:spPr>
          <a:xfrm>
            <a:off x="3143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175"/>
          <p:cNvSpPr/>
          <p:nvPr/>
        </p:nvSpPr>
        <p:spPr>
          <a:xfrm>
            <a:off x="3224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176"/>
          <p:cNvSpPr/>
          <p:nvPr/>
        </p:nvSpPr>
        <p:spPr>
          <a:xfrm>
            <a:off x="3295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77"/>
          <p:cNvSpPr/>
          <p:nvPr/>
        </p:nvSpPr>
        <p:spPr>
          <a:xfrm>
            <a:off x="3376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78"/>
          <p:cNvSpPr/>
          <p:nvPr/>
        </p:nvSpPr>
        <p:spPr>
          <a:xfrm>
            <a:off x="3447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79"/>
          <p:cNvSpPr/>
          <p:nvPr/>
        </p:nvSpPr>
        <p:spPr>
          <a:xfrm>
            <a:off x="3528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80"/>
          <p:cNvSpPr/>
          <p:nvPr/>
        </p:nvSpPr>
        <p:spPr>
          <a:xfrm>
            <a:off x="3600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81"/>
          <p:cNvSpPr/>
          <p:nvPr/>
        </p:nvSpPr>
        <p:spPr>
          <a:xfrm>
            <a:off x="3681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82"/>
          <p:cNvSpPr/>
          <p:nvPr/>
        </p:nvSpPr>
        <p:spPr>
          <a:xfrm>
            <a:off x="3752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3"/>
          <p:cNvSpPr/>
          <p:nvPr/>
        </p:nvSpPr>
        <p:spPr>
          <a:xfrm>
            <a:off x="3833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84"/>
          <p:cNvSpPr/>
          <p:nvPr/>
        </p:nvSpPr>
        <p:spPr>
          <a:xfrm>
            <a:off x="3905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185"/>
          <p:cNvSpPr/>
          <p:nvPr/>
        </p:nvSpPr>
        <p:spPr>
          <a:xfrm>
            <a:off x="3986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186"/>
          <p:cNvSpPr/>
          <p:nvPr/>
        </p:nvSpPr>
        <p:spPr>
          <a:xfrm>
            <a:off x="4016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val 187"/>
          <p:cNvSpPr/>
          <p:nvPr/>
        </p:nvSpPr>
        <p:spPr>
          <a:xfrm>
            <a:off x="2990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val 188"/>
          <p:cNvSpPr/>
          <p:nvPr/>
        </p:nvSpPr>
        <p:spPr>
          <a:xfrm>
            <a:off x="3071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189"/>
          <p:cNvSpPr/>
          <p:nvPr/>
        </p:nvSpPr>
        <p:spPr>
          <a:xfrm>
            <a:off x="3143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val 190"/>
          <p:cNvSpPr/>
          <p:nvPr/>
        </p:nvSpPr>
        <p:spPr>
          <a:xfrm>
            <a:off x="3224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Oval 191"/>
          <p:cNvSpPr/>
          <p:nvPr/>
        </p:nvSpPr>
        <p:spPr>
          <a:xfrm>
            <a:off x="3295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Oval 192"/>
          <p:cNvSpPr/>
          <p:nvPr/>
        </p:nvSpPr>
        <p:spPr>
          <a:xfrm>
            <a:off x="3376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Oval 193"/>
          <p:cNvSpPr/>
          <p:nvPr/>
        </p:nvSpPr>
        <p:spPr>
          <a:xfrm>
            <a:off x="3447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Oval 194"/>
          <p:cNvSpPr/>
          <p:nvPr/>
        </p:nvSpPr>
        <p:spPr>
          <a:xfrm>
            <a:off x="3528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Oval 195"/>
          <p:cNvSpPr/>
          <p:nvPr/>
        </p:nvSpPr>
        <p:spPr>
          <a:xfrm>
            <a:off x="3600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Oval 196"/>
          <p:cNvSpPr/>
          <p:nvPr/>
        </p:nvSpPr>
        <p:spPr>
          <a:xfrm>
            <a:off x="3681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Oval 197"/>
          <p:cNvSpPr/>
          <p:nvPr/>
        </p:nvSpPr>
        <p:spPr>
          <a:xfrm>
            <a:off x="3752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Oval 198"/>
          <p:cNvSpPr/>
          <p:nvPr/>
        </p:nvSpPr>
        <p:spPr>
          <a:xfrm>
            <a:off x="3833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Oval 199"/>
          <p:cNvSpPr/>
          <p:nvPr/>
        </p:nvSpPr>
        <p:spPr>
          <a:xfrm>
            <a:off x="3905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Oval 200"/>
          <p:cNvSpPr/>
          <p:nvPr/>
        </p:nvSpPr>
        <p:spPr>
          <a:xfrm>
            <a:off x="3986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Oval 201"/>
          <p:cNvSpPr/>
          <p:nvPr/>
        </p:nvSpPr>
        <p:spPr>
          <a:xfrm>
            <a:off x="4057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Oval 202"/>
          <p:cNvSpPr/>
          <p:nvPr/>
        </p:nvSpPr>
        <p:spPr>
          <a:xfrm>
            <a:off x="4138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Oval 203"/>
          <p:cNvSpPr/>
          <p:nvPr/>
        </p:nvSpPr>
        <p:spPr>
          <a:xfrm>
            <a:off x="4169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Oval 204"/>
          <p:cNvSpPr/>
          <p:nvPr/>
        </p:nvSpPr>
        <p:spPr>
          <a:xfrm>
            <a:off x="3143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Oval 205"/>
          <p:cNvSpPr/>
          <p:nvPr/>
        </p:nvSpPr>
        <p:spPr>
          <a:xfrm>
            <a:off x="3224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Oval 206"/>
          <p:cNvSpPr/>
          <p:nvPr/>
        </p:nvSpPr>
        <p:spPr>
          <a:xfrm>
            <a:off x="3295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Oval 207"/>
          <p:cNvSpPr/>
          <p:nvPr/>
        </p:nvSpPr>
        <p:spPr>
          <a:xfrm>
            <a:off x="3376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Oval 208"/>
          <p:cNvSpPr/>
          <p:nvPr/>
        </p:nvSpPr>
        <p:spPr>
          <a:xfrm>
            <a:off x="3447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Oval 209"/>
          <p:cNvSpPr/>
          <p:nvPr/>
        </p:nvSpPr>
        <p:spPr>
          <a:xfrm>
            <a:off x="3528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Oval 210"/>
          <p:cNvSpPr/>
          <p:nvPr/>
        </p:nvSpPr>
        <p:spPr>
          <a:xfrm>
            <a:off x="3600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Oval 211"/>
          <p:cNvSpPr/>
          <p:nvPr/>
        </p:nvSpPr>
        <p:spPr>
          <a:xfrm>
            <a:off x="3681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Oval 212"/>
          <p:cNvSpPr/>
          <p:nvPr/>
        </p:nvSpPr>
        <p:spPr>
          <a:xfrm>
            <a:off x="3752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Oval 213"/>
          <p:cNvSpPr/>
          <p:nvPr/>
        </p:nvSpPr>
        <p:spPr>
          <a:xfrm>
            <a:off x="3833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Oval 214"/>
          <p:cNvSpPr/>
          <p:nvPr/>
        </p:nvSpPr>
        <p:spPr>
          <a:xfrm>
            <a:off x="3905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Oval 215"/>
          <p:cNvSpPr/>
          <p:nvPr/>
        </p:nvSpPr>
        <p:spPr>
          <a:xfrm>
            <a:off x="3986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Oval 216"/>
          <p:cNvSpPr/>
          <p:nvPr/>
        </p:nvSpPr>
        <p:spPr>
          <a:xfrm>
            <a:off x="4057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Oval 217"/>
          <p:cNvSpPr/>
          <p:nvPr/>
        </p:nvSpPr>
        <p:spPr>
          <a:xfrm>
            <a:off x="4138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Oval 218"/>
          <p:cNvSpPr/>
          <p:nvPr/>
        </p:nvSpPr>
        <p:spPr>
          <a:xfrm>
            <a:off x="4209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Oval 219"/>
          <p:cNvSpPr/>
          <p:nvPr/>
        </p:nvSpPr>
        <p:spPr>
          <a:xfrm>
            <a:off x="4290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Oval 220"/>
          <p:cNvSpPr/>
          <p:nvPr/>
        </p:nvSpPr>
        <p:spPr>
          <a:xfrm>
            <a:off x="4321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Oval 221"/>
          <p:cNvSpPr/>
          <p:nvPr/>
        </p:nvSpPr>
        <p:spPr>
          <a:xfrm>
            <a:off x="3295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Oval 222"/>
          <p:cNvSpPr/>
          <p:nvPr/>
        </p:nvSpPr>
        <p:spPr>
          <a:xfrm>
            <a:off x="3376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Oval 223"/>
          <p:cNvSpPr/>
          <p:nvPr/>
        </p:nvSpPr>
        <p:spPr>
          <a:xfrm>
            <a:off x="3447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Oval 224"/>
          <p:cNvSpPr/>
          <p:nvPr/>
        </p:nvSpPr>
        <p:spPr>
          <a:xfrm>
            <a:off x="3528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Oval 225"/>
          <p:cNvSpPr/>
          <p:nvPr/>
        </p:nvSpPr>
        <p:spPr>
          <a:xfrm>
            <a:off x="3600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Oval 226"/>
          <p:cNvSpPr/>
          <p:nvPr/>
        </p:nvSpPr>
        <p:spPr>
          <a:xfrm>
            <a:off x="3681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Oval 227"/>
          <p:cNvSpPr/>
          <p:nvPr/>
        </p:nvSpPr>
        <p:spPr>
          <a:xfrm>
            <a:off x="3752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Oval 228"/>
          <p:cNvSpPr/>
          <p:nvPr/>
        </p:nvSpPr>
        <p:spPr>
          <a:xfrm>
            <a:off x="3833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0" name="Oval 229"/>
          <p:cNvSpPr/>
          <p:nvPr/>
        </p:nvSpPr>
        <p:spPr>
          <a:xfrm>
            <a:off x="3905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Oval 230"/>
          <p:cNvSpPr/>
          <p:nvPr/>
        </p:nvSpPr>
        <p:spPr>
          <a:xfrm>
            <a:off x="3986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Oval 231"/>
          <p:cNvSpPr/>
          <p:nvPr/>
        </p:nvSpPr>
        <p:spPr>
          <a:xfrm>
            <a:off x="4057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Oval 232"/>
          <p:cNvSpPr/>
          <p:nvPr/>
        </p:nvSpPr>
        <p:spPr>
          <a:xfrm>
            <a:off x="4138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4" name="Oval 233"/>
          <p:cNvSpPr/>
          <p:nvPr/>
        </p:nvSpPr>
        <p:spPr>
          <a:xfrm>
            <a:off x="4209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5" name="Oval 234"/>
          <p:cNvSpPr/>
          <p:nvPr/>
        </p:nvSpPr>
        <p:spPr>
          <a:xfrm>
            <a:off x="4290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6" name="Oval 235"/>
          <p:cNvSpPr/>
          <p:nvPr/>
        </p:nvSpPr>
        <p:spPr>
          <a:xfrm>
            <a:off x="4362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7" name="Oval 236"/>
          <p:cNvSpPr/>
          <p:nvPr/>
        </p:nvSpPr>
        <p:spPr>
          <a:xfrm>
            <a:off x="4443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Oval 237"/>
          <p:cNvSpPr/>
          <p:nvPr/>
        </p:nvSpPr>
        <p:spPr>
          <a:xfrm>
            <a:off x="4473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Oval 238"/>
          <p:cNvSpPr/>
          <p:nvPr/>
        </p:nvSpPr>
        <p:spPr>
          <a:xfrm>
            <a:off x="3447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Oval 239"/>
          <p:cNvSpPr/>
          <p:nvPr/>
        </p:nvSpPr>
        <p:spPr>
          <a:xfrm>
            <a:off x="3528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Oval 240"/>
          <p:cNvSpPr/>
          <p:nvPr/>
        </p:nvSpPr>
        <p:spPr>
          <a:xfrm>
            <a:off x="3600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2" name="Oval 241"/>
          <p:cNvSpPr/>
          <p:nvPr/>
        </p:nvSpPr>
        <p:spPr>
          <a:xfrm>
            <a:off x="3681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3" name="Oval 242"/>
          <p:cNvSpPr/>
          <p:nvPr/>
        </p:nvSpPr>
        <p:spPr>
          <a:xfrm>
            <a:off x="3752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4" name="Oval 243"/>
          <p:cNvSpPr/>
          <p:nvPr/>
        </p:nvSpPr>
        <p:spPr>
          <a:xfrm>
            <a:off x="3833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5" name="Oval 244"/>
          <p:cNvSpPr/>
          <p:nvPr/>
        </p:nvSpPr>
        <p:spPr>
          <a:xfrm>
            <a:off x="3905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6" name="Oval 245"/>
          <p:cNvSpPr/>
          <p:nvPr/>
        </p:nvSpPr>
        <p:spPr>
          <a:xfrm>
            <a:off x="3986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Oval 246"/>
          <p:cNvSpPr/>
          <p:nvPr/>
        </p:nvSpPr>
        <p:spPr>
          <a:xfrm>
            <a:off x="4057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8" name="Oval 247"/>
          <p:cNvSpPr/>
          <p:nvPr/>
        </p:nvSpPr>
        <p:spPr>
          <a:xfrm>
            <a:off x="4138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9" name="Oval 248"/>
          <p:cNvSpPr/>
          <p:nvPr/>
        </p:nvSpPr>
        <p:spPr>
          <a:xfrm>
            <a:off x="4209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Oval 249"/>
          <p:cNvSpPr/>
          <p:nvPr/>
        </p:nvSpPr>
        <p:spPr>
          <a:xfrm>
            <a:off x="4290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Oval 250"/>
          <p:cNvSpPr/>
          <p:nvPr/>
        </p:nvSpPr>
        <p:spPr>
          <a:xfrm>
            <a:off x="4362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2" name="Oval 251"/>
          <p:cNvSpPr/>
          <p:nvPr/>
        </p:nvSpPr>
        <p:spPr>
          <a:xfrm>
            <a:off x="4443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3" name="Oval 252"/>
          <p:cNvSpPr/>
          <p:nvPr/>
        </p:nvSpPr>
        <p:spPr>
          <a:xfrm>
            <a:off x="4514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4" name="Oval 253"/>
          <p:cNvSpPr/>
          <p:nvPr/>
        </p:nvSpPr>
        <p:spPr>
          <a:xfrm>
            <a:off x="4595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Oval 254"/>
          <p:cNvSpPr/>
          <p:nvPr/>
        </p:nvSpPr>
        <p:spPr>
          <a:xfrm>
            <a:off x="4626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6" name="Oval 255"/>
          <p:cNvSpPr/>
          <p:nvPr/>
        </p:nvSpPr>
        <p:spPr>
          <a:xfrm>
            <a:off x="3600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Oval 256"/>
          <p:cNvSpPr/>
          <p:nvPr/>
        </p:nvSpPr>
        <p:spPr>
          <a:xfrm>
            <a:off x="3681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8" name="Oval 257"/>
          <p:cNvSpPr/>
          <p:nvPr/>
        </p:nvSpPr>
        <p:spPr>
          <a:xfrm>
            <a:off x="3752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9" name="Oval 258"/>
          <p:cNvSpPr/>
          <p:nvPr/>
        </p:nvSpPr>
        <p:spPr>
          <a:xfrm>
            <a:off x="3833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0" name="Oval 259"/>
          <p:cNvSpPr/>
          <p:nvPr/>
        </p:nvSpPr>
        <p:spPr>
          <a:xfrm>
            <a:off x="3905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1" name="Oval 260"/>
          <p:cNvSpPr/>
          <p:nvPr/>
        </p:nvSpPr>
        <p:spPr>
          <a:xfrm>
            <a:off x="3986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Oval 261"/>
          <p:cNvSpPr/>
          <p:nvPr/>
        </p:nvSpPr>
        <p:spPr>
          <a:xfrm>
            <a:off x="4057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Oval 262"/>
          <p:cNvSpPr/>
          <p:nvPr/>
        </p:nvSpPr>
        <p:spPr>
          <a:xfrm>
            <a:off x="4138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4" name="Oval 263"/>
          <p:cNvSpPr/>
          <p:nvPr/>
        </p:nvSpPr>
        <p:spPr>
          <a:xfrm>
            <a:off x="4209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5" name="Oval 264"/>
          <p:cNvSpPr/>
          <p:nvPr/>
        </p:nvSpPr>
        <p:spPr>
          <a:xfrm>
            <a:off x="4290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6" name="Oval 265"/>
          <p:cNvSpPr/>
          <p:nvPr/>
        </p:nvSpPr>
        <p:spPr>
          <a:xfrm>
            <a:off x="4362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7" name="Oval 266"/>
          <p:cNvSpPr/>
          <p:nvPr/>
        </p:nvSpPr>
        <p:spPr>
          <a:xfrm>
            <a:off x="4443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8" name="Oval 267"/>
          <p:cNvSpPr/>
          <p:nvPr/>
        </p:nvSpPr>
        <p:spPr>
          <a:xfrm>
            <a:off x="4514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9" name="Oval 268"/>
          <p:cNvSpPr/>
          <p:nvPr/>
        </p:nvSpPr>
        <p:spPr>
          <a:xfrm>
            <a:off x="4595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0" name="Oval 269"/>
          <p:cNvSpPr/>
          <p:nvPr/>
        </p:nvSpPr>
        <p:spPr>
          <a:xfrm>
            <a:off x="4667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1" name="Oval 270"/>
          <p:cNvSpPr/>
          <p:nvPr/>
        </p:nvSpPr>
        <p:spPr>
          <a:xfrm>
            <a:off x="4748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2" name="Oval 271"/>
          <p:cNvSpPr/>
          <p:nvPr/>
        </p:nvSpPr>
        <p:spPr>
          <a:xfrm>
            <a:off x="4778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3" name="Oval 272"/>
          <p:cNvSpPr/>
          <p:nvPr/>
        </p:nvSpPr>
        <p:spPr>
          <a:xfrm>
            <a:off x="3752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Oval 273"/>
          <p:cNvSpPr/>
          <p:nvPr/>
        </p:nvSpPr>
        <p:spPr>
          <a:xfrm>
            <a:off x="3833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5" name="Oval 274"/>
          <p:cNvSpPr/>
          <p:nvPr/>
        </p:nvSpPr>
        <p:spPr>
          <a:xfrm>
            <a:off x="3905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6" name="Oval 275"/>
          <p:cNvSpPr/>
          <p:nvPr/>
        </p:nvSpPr>
        <p:spPr>
          <a:xfrm>
            <a:off x="3986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7" name="Oval 276"/>
          <p:cNvSpPr/>
          <p:nvPr/>
        </p:nvSpPr>
        <p:spPr>
          <a:xfrm>
            <a:off x="4057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8" name="Oval 277"/>
          <p:cNvSpPr/>
          <p:nvPr/>
        </p:nvSpPr>
        <p:spPr>
          <a:xfrm>
            <a:off x="4138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9" name="Oval 278"/>
          <p:cNvSpPr/>
          <p:nvPr/>
        </p:nvSpPr>
        <p:spPr>
          <a:xfrm>
            <a:off x="4209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0" name="Oval 279"/>
          <p:cNvSpPr/>
          <p:nvPr/>
        </p:nvSpPr>
        <p:spPr>
          <a:xfrm>
            <a:off x="4290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1" name="Oval 280"/>
          <p:cNvSpPr/>
          <p:nvPr/>
        </p:nvSpPr>
        <p:spPr>
          <a:xfrm>
            <a:off x="4362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Oval 281"/>
          <p:cNvSpPr/>
          <p:nvPr/>
        </p:nvSpPr>
        <p:spPr>
          <a:xfrm>
            <a:off x="4443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" name="Oval 282"/>
          <p:cNvSpPr/>
          <p:nvPr/>
        </p:nvSpPr>
        <p:spPr>
          <a:xfrm>
            <a:off x="4514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4" name="Oval 283"/>
          <p:cNvSpPr/>
          <p:nvPr/>
        </p:nvSpPr>
        <p:spPr>
          <a:xfrm>
            <a:off x="4595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5" name="Oval 284"/>
          <p:cNvSpPr/>
          <p:nvPr/>
        </p:nvSpPr>
        <p:spPr>
          <a:xfrm>
            <a:off x="4667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6" name="Oval 285"/>
          <p:cNvSpPr/>
          <p:nvPr/>
        </p:nvSpPr>
        <p:spPr>
          <a:xfrm>
            <a:off x="4748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7" name="Oval 286"/>
          <p:cNvSpPr/>
          <p:nvPr/>
        </p:nvSpPr>
        <p:spPr>
          <a:xfrm>
            <a:off x="4819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8" name="Oval 287"/>
          <p:cNvSpPr/>
          <p:nvPr/>
        </p:nvSpPr>
        <p:spPr>
          <a:xfrm>
            <a:off x="4900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9" name="Oval 288"/>
          <p:cNvSpPr/>
          <p:nvPr/>
        </p:nvSpPr>
        <p:spPr>
          <a:xfrm>
            <a:off x="4931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0" name="Oval 289"/>
          <p:cNvSpPr/>
          <p:nvPr/>
        </p:nvSpPr>
        <p:spPr>
          <a:xfrm>
            <a:off x="3905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1" name="Oval 290"/>
          <p:cNvSpPr/>
          <p:nvPr/>
        </p:nvSpPr>
        <p:spPr>
          <a:xfrm>
            <a:off x="3986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Oval 291"/>
          <p:cNvSpPr/>
          <p:nvPr/>
        </p:nvSpPr>
        <p:spPr>
          <a:xfrm>
            <a:off x="4057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3" name="Oval 292"/>
          <p:cNvSpPr/>
          <p:nvPr/>
        </p:nvSpPr>
        <p:spPr>
          <a:xfrm>
            <a:off x="4138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4" name="Oval 293"/>
          <p:cNvSpPr/>
          <p:nvPr/>
        </p:nvSpPr>
        <p:spPr>
          <a:xfrm>
            <a:off x="4209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5" name="Oval 294"/>
          <p:cNvSpPr/>
          <p:nvPr/>
        </p:nvSpPr>
        <p:spPr>
          <a:xfrm>
            <a:off x="4290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6" name="Oval 295"/>
          <p:cNvSpPr/>
          <p:nvPr/>
        </p:nvSpPr>
        <p:spPr>
          <a:xfrm>
            <a:off x="4362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7" name="Oval 296"/>
          <p:cNvSpPr/>
          <p:nvPr/>
        </p:nvSpPr>
        <p:spPr>
          <a:xfrm>
            <a:off x="4443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8" name="Oval 297"/>
          <p:cNvSpPr/>
          <p:nvPr/>
        </p:nvSpPr>
        <p:spPr>
          <a:xfrm>
            <a:off x="4514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9" name="Oval 298"/>
          <p:cNvSpPr/>
          <p:nvPr/>
        </p:nvSpPr>
        <p:spPr>
          <a:xfrm>
            <a:off x="4595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0" name="Oval 299"/>
          <p:cNvSpPr/>
          <p:nvPr/>
        </p:nvSpPr>
        <p:spPr>
          <a:xfrm>
            <a:off x="4667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1" name="Oval 300"/>
          <p:cNvSpPr/>
          <p:nvPr/>
        </p:nvSpPr>
        <p:spPr>
          <a:xfrm>
            <a:off x="4748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2" name="Oval 301"/>
          <p:cNvSpPr/>
          <p:nvPr/>
        </p:nvSpPr>
        <p:spPr>
          <a:xfrm>
            <a:off x="4819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3" name="Oval 302"/>
          <p:cNvSpPr/>
          <p:nvPr/>
        </p:nvSpPr>
        <p:spPr>
          <a:xfrm>
            <a:off x="4900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4" name="Oval 303"/>
          <p:cNvSpPr/>
          <p:nvPr/>
        </p:nvSpPr>
        <p:spPr>
          <a:xfrm>
            <a:off x="4971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5" name="Oval 304"/>
          <p:cNvSpPr/>
          <p:nvPr/>
        </p:nvSpPr>
        <p:spPr>
          <a:xfrm>
            <a:off x="5052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6" name="Oval 305"/>
          <p:cNvSpPr/>
          <p:nvPr/>
        </p:nvSpPr>
        <p:spPr>
          <a:xfrm>
            <a:off x="5083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" name="Oval 306"/>
          <p:cNvSpPr/>
          <p:nvPr/>
        </p:nvSpPr>
        <p:spPr>
          <a:xfrm>
            <a:off x="4057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8" name="Oval 307"/>
          <p:cNvSpPr/>
          <p:nvPr/>
        </p:nvSpPr>
        <p:spPr>
          <a:xfrm>
            <a:off x="4138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9" name="Oval 308"/>
          <p:cNvSpPr/>
          <p:nvPr/>
        </p:nvSpPr>
        <p:spPr>
          <a:xfrm>
            <a:off x="4209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0" name="Oval 309"/>
          <p:cNvSpPr/>
          <p:nvPr/>
        </p:nvSpPr>
        <p:spPr>
          <a:xfrm>
            <a:off x="4290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1" name="Oval 310"/>
          <p:cNvSpPr/>
          <p:nvPr/>
        </p:nvSpPr>
        <p:spPr>
          <a:xfrm>
            <a:off x="4362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2" name="Oval 311"/>
          <p:cNvSpPr/>
          <p:nvPr/>
        </p:nvSpPr>
        <p:spPr>
          <a:xfrm>
            <a:off x="4443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3" name="Oval 312"/>
          <p:cNvSpPr/>
          <p:nvPr/>
        </p:nvSpPr>
        <p:spPr>
          <a:xfrm>
            <a:off x="4514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4" name="Oval 313"/>
          <p:cNvSpPr/>
          <p:nvPr/>
        </p:nvSpPr>
        <p:spPr>
          <a:xfrm>
            <a:off x="4595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5" name="Oval 314"/>
          <p:cNvSpPr/>
          <p:nvPr/>
        </p:nvSpPr>
        <p:spPr>
          <a:xfrm>
            <a:off x="4667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6" name="Oval 315"/>
          <p:cNvSpPr/>
          <p:nvPr/>
        </p:nvSpPr>
        <p:spPr>
          <a:xfrm>
            <a:off x="4748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7" name="Oval 316"/>
          <p:cNvSpPr/>
          <p:nvPr/>
        </p:nvSpPr>
        <p:spPr>
          <a:xfrm>
            <a:off x="4819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8" name="Oval 317"/>
          <p:cNvSpPr/>
          <p:nvPr/>
        </p:nvSpPr>
        <p:spPr>
          <a:xfrm>
            <a:off x="4900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9" name="Oval 318"/>
          <p:cNvSpPr/>
          <p:nvPr/>
        </p:nvSpPr>
        <p:spPr>
          <a:xfrm>
            <a:off x="4971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0" name="Oval 319"/>
          <p:cNvSpPr/>
          <p:nvPr/>
        </p:nvSpPr>
        <p:spPr>
          <a:xfrm>
            <a:off x="5052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1" name="Oval 320"/>
          <p:cNvSpPr/>
          <p:nvPr/>
        </p:nvSpPr>
        <p:spPr>
          <a:xfrm>
            <a:off x="5124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2" name="Oval 321"/>
          <p:cNvSpPr/>
          <p:nvPr/>
        </p:nvSpPr>
        <p:spPr>
          <a:xfrm>
            <a:off x="5205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3" name="Oval 322"/>
          <p:cNvSpPr/>
          <p:nvPr/>
        </p:nvSpPr>
        <p:spPr>
          <a:xfrm>
            <a:off x="5235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4" name="Oval 323"/>
          <p:cNvSpPr/>
          <p:nvPr/>
        </p:nvSpPr>
        <p:spPr>
          <a:xfrm>
            <a:off x="4209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5" name="Oval 324"/>
          <p:cNvSpPr/>
          <p:nvPr/>
        </p:nvSpPr>
        <p:spPr>
          <a:xfrm>
            <a:off x="4290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6" name="Oval 325"/>
          <p:cNvSpPr/>
          <p:nvPr/>
        </p:nvSpPr>
        <p:spPr>
          <a:xfrm>
            <a:off x="4362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7" name="Oval 326"/>
          <p:cNvSpPr/>
          <p:nvPr/>
        </p:nvSpPr>
        <p:spPr>
          <a:xfrm>
            <a:off x="4443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8" name="Oval 327"/>
          <p:cNvSpPr/>
          <p:nvPr/>
        </p:nvSpPr>
        <p:spPr>
          <a:xfrm>
            <a:off x="4514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9" name="Oval 328"/>
          <p:cNvSpPr/>
          <p:nvPr/>
        </p:nvSpPr>
        <p:spPr>
          <a:xfrm>
            <a:off x="4595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0" name="Oval 329"/>
          <p:cNvSpPr/>
          <p:nvPr/>
        </p:nvSpPr>
        <p:spPr>
          <a:xfrm>
            <a:off x="4667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1" name="Oval 330"/>
          <p:cNvSpPr/>
          <p:nvPr/>
        </p:nvSpPr>
        <p:spPr>
          <a:xfrm>
            <a:off x="4748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2" name="Oval 331"/>
          <p:cNvSpPr/>
          <p:nvPr/>
        </p:nvSpPr>
        <p:spPr>
          <a:xfrm>
            <a:off x="4819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3" name="Oval 332"/>
          <p:cNvSpPr/>
          <p:nvPr/>
        </p:nvSpPr>
        <p:spPr>
          <a:xfrm>
            <a:off x="4900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4" name="Oval 333"/>
          <p:cNvSpPr/>
          <p:nvPr/>
        </p:nvSpPr>
        <p:spPr>
          <a:xfrm>
            <a:off x="4971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5" name="Oval 334"/>
          <p:cNvSpPr/>
          <p:nvPr/>
        </p:nvSpPr>
        <p:spPr>
          <a:xfrm>
            <a:off x="5052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6" name="Oval 335"/>
          <p:cNvSpPr/>
          <p:nvPr/>
        </p:nvSpPr>
        <p:spPr>
          <a:xfrm>
            <a:off x="5124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7" name="Oval 336"/>
          <p:cNvSpPr/>
          <p:nvPr/>
        </p:nvSpPr>
        <p:spPr>
          <a:xfrm>
            <a:off x="5205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8" name="Oval 337"/>
          <p:cNvSpPr/>
          <p:nvPr/>
        </p:nvSpPr>
        <p:spPr>
          <a:xfrm>
            <a:off x="5276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9" name="Oval 338"/>
          <p:cNvSpPr/>
          <p:nvPr/>
        </p:nvSpPr>
        <p:spPr>
          <a:xfrm>
            <a:off x="5357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0" name="Oval 339"/>
          <p:cNvSpPr/>
          <p:nvPr/>
        </p:nvSpPr>
        <p:spPr>
          <a:xfrm>
            <a:off x="5388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1" name="Oval 340"/>
          <p:cNvSpPr/>
          <p:nvPr/>
        </p:nvSpPr>
        <p:spPr>
          <a:xfrm>
            <a:off x="4362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2" name="Oval 341"/>
          <p:cNvSpPr/>
          <p:nvPr/>
        </p:nvSpPr>
        <p:spPr>
          <a:xfrm>
            <a:off x="4443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3" name="Oval 342"/>
          <p:cNvSpPr/>
          <p:nvPr/>
        </p:nvSpPr>
        <p:spPr>
          <a:xfrm>
            <a:off x="4514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4" name="Oval 343"/>
          <p:cNvSpPr/>
          <p:nvPr/>
        </p:nvSpPr>
        <p:spPr>
          <a:xfrm>
            <a:off x="4595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5" name="Oval 344"/>
          <p:cNvSpPr/>
          <p:nvPr/>
        </p:nvSpPr>
        <p:spPr>
          <a:xfrm>
            <a:off x="4667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6" name="Oval 345"/>
          <p:cNvSpPr/>
          <p:nvPr/>
        </p:nvSpPr>
        <p:spPr>
          <a:xfrm>
            <a:off x="4748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7" name="Oval 346"/>
          <p:cNvSpPr/>
          <p:nvPr/>
        </p:nvSpPr>
        <p:spPr>
          <a:xfrm>
            <a:off x="4819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8" name="Oval 347"/>
          <p:cNvSpPr/>
          <p:nvPr/>
        </p:nvSpPr>
        <p:spPr>
          <a:xfrm>
            <a:off x="4900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9" name="Oval 348"/>
          <p:cNvSpPr/>
          <p:nvPr/>
        </p:nvSpPr>
        <p:spPr>
          <a:xfrm>
            <a:off x="4971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0" name="Oval 349"/>
          <p:cNvSpPr/>
          <p:nvPr/>
        </p:nvSpPr>
        <p:spPr>
          <a:xfrm>
            <a:off x="5052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1" name="Oval 350"/>
          <p:cNvSpPr/>
          <p:nvPr/>
        </p:nvSpPr>
        <p:spPr>
          <a:xfrm>
            <a:off x="5124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2" name="Oval 351"/>
          <p:cNvSpPr/>
          <p:nvPr/>
        </p:nvSpPr>
        <p:spPr>
          <a:xfrm>
            <a:off x="5205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3" name="Oval 352"/>
          <p:cNvSpPr/>
          <p:nvPr/>
        </p:nvSpPr>
        <p:spPr>
          <a:xfrm>
            <a:off x="5276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4" name="Oval 353"/>
          <p:cNvSpPr/>
          <p:nvPr/>
        </p:nvSpPr>
        <p:spPr>
          <a:xfrm>
            <a:off x="5357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5" name="Oval 354"/>
          <p:cNvSpPr/>
          <p:nvPr/>
        </p:nvSpPr>
        <p:spPr>
          <a:xfrm>
            <a:off x="5429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6" name="Oval 355"/>
          <p:cNvSpPr/>
          <p:nvPr/>
        </p:nvSpPr>
        <p:spPr>
          <a:xfrm>
            <a:off x="5510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7" name="Oval 356"/>
          <p:cNvSpPr/>
          <p:nvPr/>
        </p:nvSpPr>
        <p:spPr>
          <a:xfrm>
            <a:off x="5540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8" name="Oval 357"/>
          <p:cNvSpPr/>
          <p:nvPr/>
        </p:nvSpPr>
        <p:spPr>
          <a:xfrm>
            <a:off x="4514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9" name="Oval 358"/>
          <p:cNvSpPr/>
          <p:nvPr/>
        </p:nvSpPr>
        <p:spPr>
          <a:xfrm>
            <a:off x="4595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0" name="Oval 359"/>
          <p:cNvSpPr/>
          <p:nvPr/>
        </p:nvSpPr>
        <p:spPr>
          <a:xfrm>
            <a:off x="4667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1" name="Oval 360"/>
          <p:cNvSpPr/>
          <p:nvPr/>
        </p:nvSpPr>
        <p:spPr>
          <a:xfrm>
            <a:off x="4748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2" name="Oval 361"/>
          <p:cNvSpPr/>
          <p:nvPr/>
        </p:nvSpPr>
        <p:spPr>
          <a:xfrm>
            <a:off x="4819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3" name="Oval 362"/>
          <p:cNvSpPr/>
          <p:nvPr/>
        </p:nvSpPr>
        <p:spPr>
          <a:xfrm>
            <a:off x="4900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4" name="Oval 363"/>
          <p:cNvSpPr/>
          <p:nvPr/>
        </p:nvSpPr>
        <p:spPr>
          <a:xfrm>
            <a:off x="4971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5" name="Oval 364"/>
          <p:cNvSpPr/>
          <p:nvPr/>
        </p:nvSpPr>
        <p:spPr>
          <a:xfrm>
            <a:off x="5052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6" name="Oval 365"/>
          <p:cNvSpPr/>
          <p:nvPr/>
        </p:nvSpPr>
        <p:spPr>
          <a:xfrm>
            <a:off x="5124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7" name="Oval 366"/>
          <p:cNvSpPr/>
          <p:nvPr/>
        </p:nvSpPr>
        <p:spPr>
          <a:xfrm>
            <a:off x="5205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8" name="Oval 367"/>
          <p:cNvSpPr/>
          <p:nvPr/>
        </p:nvSpPr>
        <p:spPr>
          <a:xfrm>
            <a:off x="5276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9" name="Oval 368"/>
          <p:cNvSpPr/>
          <p:nvPr/>
        </p:nvSpPr>
        <p:spPr>
          <a:xfrm>
            <a:off x="5357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0" name="Oval 369"/>
          <p:cNvSpPr/>
          <p:nvPr/>
        </p:nvSpPr>
        <p:spPr>
          <a:xfrm>
            <a:off x="5429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1" name="Oval 370"/>
          <p:cNvSpPr/>
          <p:nvPr/>
        </p:nvSpPr>
        <p:spPr>
          <a:xfrm>
            <a:off x="5510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2" name="Oval 371"/>
          <p:cNvSpPr/>
          <p:nvPr/>
        </p:nvSpPr>
        <p:spPr>
          <a:xfrm>
            <a:off x="5581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3" name="Oval 372"/>
          <p:cNvSpPr/>
          <p:nvPr/>
        </p:nvSpPr>
        <p:spPr>
          <a:xfrm>
            <a:off x="5662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4" name="Oval 373"/>
          <p:cNvSpPr/>
          <p:nvPr/>
        </p:nvSpPr>
        <p:spPr>
          <a:xfrm>
            <a:off x="5693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5" name="Oval 374"/>
          <p:cNvSpPr/>
          <p:nvPr/>
        </p:nvSpPr>
        <p:spPr>
          <a:xfrm>
            <a:off x="4667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6" name="Oval 375"/>
          <p:cNvSpPr/>
          <p:nvPr/>
        </p:nvSpPr>
        <p:spPr>
          <a:xfrm>
            <a:off x="4748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7" name="Oval 376"/>
          <p:cNvSpPr/>
          <p:nvPr/>
        </p:nvSpPr>
        <p:spPr>
          <a:xfrm>
            <a:off x="4819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8" name="Oval 377"/>
          <p:cNvSpPr/>
          <p:nvPr/>
        </p:nvSpPr>
        <p:spPr>
          <a:xfrm>
            <a:off x="4900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Oval 378"/>
          <p:cNvSpPr/>
          <p:nvPr/>
        </p:nvSpPr>
        <p:spPr>
          <a:xfrm>
            <a:off x="4971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0" name="Oval 379"/>
          <p:cNvSpPr/>
          <p:nvPr/>
        </p:nvSpPr>
        <p:spPr>
          <a:xfrm>
            <a:off x="5052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1" name="Oval 380"/>
          <p:cNvSpPr/>
          <p:nvPr/>
        </p:nvSpPr>
        <p:spPr>
          <a:xfrm>
            <a:off x="5124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2" name="Oval 381"/>
          <p:cNvSpPr/>
          <p:nvPr/>
        </p:nvSpPr>
        <p:spPr>
          <a:xfrm>
            <a:off x="5205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3" name="Oval 382"/>
          <p:cNvSpPr/>
          <p:nvPr/>
        </p:nvSpPr>
        <p:spPr>
          <a:xfrm>
            <a:off x="5276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4" name="Oval 383"/>
          <p:cNvSpPr/>
          <p:nvPr/>
        </p:nvSpPr>
        <p:spPr>
          <a:xfrm>
            <a:off x="5357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5" name="Oval 384"/>
          <p:cNvSpPr/>
          <p:nvPr/>
        </p:nvSpPr>
        <p:spPr>
          <a:xfrm>
            <a:off x="5429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6" name="Oval 385"/>
          <p:cNvSpPr/>
          <p:nvPr/>
        </p:nvSpPr>
        <p:spPr>
          <a:xfrm>
            <a:off x="5510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7" name="Oval 386"/>
          <p:cNvSpPr/>
          <p:nvPr/>
        </p:nvSpPr>
        <p:spPr>
          <a:xfrm>
            <a:off x="5581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8" name="Oval 387"/>
          <p:cNvSpPr/>
          <p:nvPr/>
        </p:nvSpPr>
        <p:spPr>
          <a:xfrm>
            <a:off x="5662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9" name="Oval 388"/>
          <p:cNvSpPr/>
          <p:nvPr/>
        </p:nvSpPr>
        <p:spPr>
          <a:xfrm>
            <a:off x="5733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0" name="Oval 389"/>
          <p:cNvSpPr/>
          <p:nvPr/>
        </p:nvSpPr>
        <p:spPr>
          <a:xfrm>
            <a:off x="5814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1" name="Oval 390"/>
          <p:cNvSpPr/>
          <p:nvPr/>
        </p:nvSpPr>
        <p:spPr>
          <a:xfrm>
            <a:off x="5845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2" name="Oval 391"/>
          <p:cNvSpPr/>
          <p:nvPr/>
        </p:nvSpPr>
        <p:spPr>
          <a:xfrm>
            <a:off x="4819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3" name="Oval 392"/>
          <p:cNvSpPr/>
          <p:nvPr/>
        </p:nvSpPr>
        <p:spPr>
          <a:xfrm>
            <a:off x="4900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4" name="Oval 393"/>
          <p:cNvSpPr/>
          <p:nvPr/>
        </p:nvSpPr>
        <p:spPr>
          <a:xfrm>
            <a:off x="4971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5" name="Oval 394"/>
          <p:cNvSpPr/>
          <p:nvPr/>
        </p:nvSpPr>
        <p:spPr>
          <a:xfrm>
            <a:off x="5052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6" name="Oval 395"/>
          <p:cNvSpPr/>
          <p:nvPr/>
        </p:nvSpPr>
        <p:spPr>
          <a:xfrm>
            <a:off x="5124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7" name="Oval 396"/>
          <p:cNvSpPr/>
          <p:nvPr/>
        </p:nvSpPr>
        <p:spPr>
          <a:xfrm>
            <a:off x="5205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8" name="Oval 397"/>
          <p:cNvSpPr/>
          <p:nvPr/>
        </p:nvSpPr>
        <p:spPr>
          <a:xfrm>
            <a:off x="5276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9" name="Oval 398"/>
          <p:cNvSpPr/>
          <p:nvPr/>
        </p:nvSpPr>
        <p:spPr>
          <a:xfrm>
            <a:off x="5357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0" name="Oval 399"/>
          <p:cNvSpPr/>
          <p:nvPr/>
        </p:nvSpPr>
        <p:spPr>
          <a:xfrm>
            <a:off x="5429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1" name="Oval 400"/>
          <p:cNvSpPr/>
          <p:nvPr/>
        </p:nvSpPr>
        <p:spPr>
          <a:xfrm>
            <a:off x="5510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2" name="Oval 401"/>
          <p:cNvSpPr/>
          <p:nvPr/>
        </p:nvSpPr>
        <p:spPr>
          <a:xfrm>
            <a:off x="5581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3" name="Oval 402"/>
          <p:cNvSpPr/>
          <p:nvPr/>
        </p:nvSpPr>
        <p:spPr>
          <a:xfrm>
            <a:off x="5662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4" name="Oval 403"/>
          <p:cNvSpPr/>
          <p:nvPr/>
        </p:nvSpPr>
        <p:spPr>
          <a:xfrm>
            <a:off x="5733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5" name="Oval 404"/>
          <p:cNvSpPr/>
          <p:nvPr/>
        </p:nvSpPr>
        <p:spPr>
          <a:xfrm>
            <a:off x="5814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6" name="Oval 405"/>
          <p:cNvSpPr/>
          <p:nvPr/>
        </p:nvSpPr>
        <p:spPr>
          <a:xfrm>
            <a:off x="5886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7" name="Oval 406"/>
          <p:cNvSpPr/>
          <p:nvPr/>
        </p:nvSpPr>
        <p:spPr>
          <a:xfrm>
            <a:off x="5967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8" name="Oval 407"/>
          <p:cNvSpPr/>
          <p:nvPr/>
        </p:nvSpPr>
        <p:spPr>
          <a:xfrm>
            <a:off x="5997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9" name="Oval 408"/>
          <p:cNvSpPr/>
          <p:nvPr/>
        </p:nvSpPr>
        <p:spPr>
          <a:xfrm>
            <a:off x="4971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0" name="Oval 409"/>
          <p:cNvSpPr/>
          <p:nvPr/>
        </p:nvSpPr>
        <p:spPr>
          <a:xfrm>
            <a:off x="5052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1" name="Oval 410"/>
          <p:cNvSpPr/>
          <p:nvPr/>
        </p:nvSpPr>
        <p:spPr>
          <a:xfrm>
            <a:off x="5124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2" name="Oval 411"/>
          <p:cNvSpPr/>
          <p:nvPr/>
        </p:nvSpPr>
        <p:spPr>
          <a:xfrm>
            <a:off x="5205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3" name="Oval 412"/>
          <p:cNvSpPr/>
          <p:nvPr/>
        </p:nvSpPr>
        <p:spPr>
          <a:xfrm>
            <a:off x="5276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4" name="Oval 413"/>
          <p:cNvSpPr/>
          <p:nvPr/>
        </p:nvSpPr>
        <p:spPr>
          <a:xfrm>
            <a:off x="5357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5" name="Oval 414"/>
          <p:cNvSpPr/>
          <p:nvPr/>
        </p:nvSpPr>
        <p:spPr>
          <a:xfrm>
            <a:off x="5429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6" name="Oval 415"/>
          <p:cNvSpPr/>
          <p:nvPr/>
        </p:nvSpPr>
        <p:spPr>
          <a:xfrm>
            <a:off x="5510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7" name="Oval 416"/>
          <p:cNvSpPr/>
          <p:nvPr/>
        </p:nvSpPr>
        <p:spPr>
          <a:xfrm>
            <a:off x="5581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8" name="Oval 417"/>
          <p:cNvSpPr/>
          <p:nvPr/>
        </p:nvSpPr>
        <p:spPr>
          <a:xfrm>
            <a:off x="5662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9" name="Oval 418"/>
          <p:cNvSpPr/>
          <p:nvPr/>
        </p:nvSpPr>
        <p:spPr>
          <a:xfrm>
            <a:off x="5733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0" name="Oval 419"/>
          <p:cNvSpPr/>
          <p:nvPr/>
        </p:nvSpPr>
        <p:spPr>
          <a:xfrm>
            <a:off x="5814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1" name="Oval 420"/>
          <p:cNvSpPr/>
          <p:nvPr/>
        </p:nvSpPr>
        <p:spPr>
          <a:xfrm>
            <a:off x="5886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2" name="Oval 421"/>
          <p:cNvSpPr/>
          <p:nvPr/>
        </p:nvSpPr>
        <p:spPr>
          <a:xfrm>
            <a:off x="5967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3" name="Oval 422"/>
          <p:cNvSpPr/>
          <p:nvPr/>
        </p:nvSpPr>
        <p:spPr>
          <a:xfrm>
            <a:off x="6038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4" name="Oval 423"/>
          <p:cNvSpPr/>
          <p:nvPr/>
        </p:nvSpPr>
        <p:spPr>
          <a:xfrm>
            <a:off x="6119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5" name="Oval 424"/>
          <p:cNvSpPr/>
          <p:nvPr/>
        </p:nvSpPr>
        <p:spPr>
          <a:xfrm>
            <a:off x="6150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6" name="Oval 425"/>
          <p:cNvSpPr/>
          <p:nvPr/>
        </p:nvSpPr>
        <p:spPr>
          <a:xfrm>
            <a:off x="5124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7" name="Oval 426"/>
          <p:cNvSpPr/>
          <p:nvPr/>
        </p:nvSpPr>
        <p:spPr>
          <a:xfrm>
            <a:off x="5205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8" name="Oval 427"/>
          <p:cNvSpPr/>
          <p:nvPr/>
        </p:nvSpPr>
        <p:spPr>
          <a:xfrm>
            <a:off x="5276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9" name="Oval 428"/>
          <p:cNvSpPr/>
          <p:nvPr/>
        </p:nvSpPr>
        <p:spPr>
          <a:xfrm>
            <a:off x="5357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0" name="Oval 429"/>
          <p:cNvSpPr/>
          <p:nvPr/>
        </p:nvSpPr>
        <p:spPr>
          <a:xfrm>
            <a:off x="5429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1" name="Oval 430"/>
          <p:cNvSpPr/>
          <p:nvPr/>
        </p:nvSpPr>
        <p:spPr>
          <a:xfrm>
            <a:off x="5510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2" name="Oval 431"/>
          <p:cNvSpPr/>
          <p:nvPr/>
        </p:nvSpPr>
        <p:spPr>
          <a:xfrm>
            <a:off x="5581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3" name="Oval 432"/>
          <p:cNvSpPr/>
          <p:nvPr/>
        </p:nvSpPr>
        <p:spPr>
          <a:xfrm>
            <a:off x="5662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4" name="Oval 433"/>
          <p:cNvSpPr/>
          <p:nvPr/>
        </p:nvSpPr>
        <p:spPr>
          <a:xfrm>
            <a:off x="5733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5" name="Oval 434"/>
          <p:cNvSpPr/>
          <p:nvPr/>
        </p:nvSpPr>
        <p:spPr>
          <a:xfrm>
            <a:off x="5814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6" name="Oval 435"/>
          <p:cNvSpPr/>
          <p:nvPr/>
        </p:nvSpPr>
        <p:spPr>
          <a:xfrm>
            <a:off x="5886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7" name="Oval 436"/>
          <p:cNvSpPr/>
          <p:nvPr/>
        </p:nvSpPr>
        <p:spPr>
          <a:xfrm>
            <a:off x="5967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8" name="Oval 437"/>
          <p:cNvSpPr/>
          <p:nvPr/>
        </p:nvSpPr>
        <p:spPr>
          <a:xfrm>
            <a:off x="6038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9" name="Oval 438"/>
          <p:cNvSpPr/>
          <p:nvPr/>
        </p:nvSpPr>
        <p:spPr>
          <a:xfrm>
            <a:off x="6119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0" name="Oval 439"/>
          <p:cNvSpPr/>
          <p:nvPr/>
        </p:nvSpPr>
        <p:spPr>
          <a:xfrm>
            <a:off x="6191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1" name="Oval 440"/>
          <p:cNvSpPr/>
          <p:nvPr/>
        </p:nvSpPr>
        <p:spPr>
          <a:xfrm>
            <a:off x="6272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2" name="Oval 441"/>
          <p:cNvSpPr/>
          <p:nvPr/>
        </p:nvSpPr>
        <p:spPr>
          <a:xfrm>
            <a:off x="6302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3" name="Oval 442"/>
          <p:cNvSpPr/>
          <p:nvPr/>
        </p:nvSpPr>
        <p:spPr>
          <a:xfrm>
            <a:off x="5276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4" name="Oval 443"/>
          <p:cNvSpPr/>
          <p:nvPr/>
        </p:nvSpPr>
        <p:spPr>
          <a:xfrm>
            <a:off x="5357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5" name="Oval 444"/>
          <p:cNvSpPr/>
          <p:nvPr/>
        </p:nvSpPr>
        <p:spPr>
          <a:xfrm>
            <a:off x="5429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6" name="Oval 445"/>
          <p:cNvSpPr/>
          <p:nvPr/>
        </p:nvSpPr>
        <p:spPr>
          <a:xfrm>
            <a:off x="5510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7" name="Oval 446"/>
          <p:cNvSpPr/>
          <p:nvPr/>
        </p:nvSpPr>
        <p:spPr>
          <a:xfrm>
            <a:off x="5581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8" name="Oval 447"/>
          <p:cNvSpPr/>
          <p:nvPr/>
        </p:nvSpPr>
        <p:spPr>
          <a:xfrm>
            <a:off x="5662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9" name="Oval 448"/>
          <p:cNvSpPr/>
          <p:nvPr/>
        </p:nvSpPr>
        <p:spPr>
          <a:xfrm>
            <a:off x="5733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0" name="Oval 449"/>
          <p:cNvSpPr/>
          <p:nvPr/>
        </p:nvSpPr>
        <p:spPr>
          <a:xfrm>
            <a:off x="5814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1" name="Oval 450"/>
          <p:cNvSpPr/>
          <p:nvPr/>
        </p:nvSpPr>
        <p:spPr>
          <a:xfrm>
            <a:off x="5886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2" name="Oval 451"/>
          <p:cNvSpPr/>
          <p:nvPr/>
        </p:nvSpPr>
        <p:spPr>
          <a:xfrm>
            <a:off x="5967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3" name="Oval 452"/>
          <p:cNvSpPr/>
          <p:nvPr/>
        </p:nvSpPr>
        <p:spPr>
          <a:xfrm>
            <a:off x="6038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4" name="Oval 453"/>
          <p:cNvSpPr/>
          <p:nvPr/>
        </p:nvSpPr>
        <p:spPr>
          <a:xfrm>
            <a:off x="6119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5" name="Oval 454"/>
          <p:cNvSpPr/>
          <p:nvPr/>
        </p:nvSpPr>
        <p:spPr>
          <a:xfrm>
            <a:off x="6191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6" name="Oval 455"/>
          <p:cNvSpPr/>
          <p:nvPr/>
        </p:nvSpPr>
        <p:spPr>
          <a:xfrm>
            <a:off x="6272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7" name="Oval 456"/>
          <p:cNvSpPr/>
          <p:nvPr/>
        </p:nvSpPr>
        <p:spPr>
          <a:xfrm>
            <a:off x="6343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8" name="Oval 457"/>
          <p:cNvSpPr/>
          <p:nvPr/>
        </p:nvSpPr>
        <p:spPr>
          <a:xfrm>
            <a:off x="6424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9" name="Oval 458"/>
          <p:cNvSpPr/>
          <p:nvPr/>
        </p:nvSpPr>
        <p:spPr>
          <a:xfrm>
            <a:off x="6455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0" name="Oval 459"/>
          <p:cNvSpPr/>
          <p:nvPr/>
        </p:nvSpPr>
        <p:spPr>
          <a:xfrm>
            <a:off x="54290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1" name="Oval 460"/>
          <p:cNvSpPr/>
          <p:nvPr/>
        </p:nvSpPr>
        <p:spPr>
          <a:xfrm>
            <a:off x="55100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2" name="Oval 461"/>
          <p:cNvSpPr/>
          <p:nvPr/>
        </p:nvSpPr>
        <p:spPr>
          <a:xfrm>
            <a:off x="55814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3" name="Oval 462"/>
          <p:cNvSpPr/>
          <p:nvPr/>
        </p:nvSpPr>
        <p:spPr>
          <a:xfrm>
            <a:off x="56624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4" name="Oval 463"/>
          <p:cNvSpPr/>
          <p:nvPr/>
        </p:nvSpPr>
        <p:spPr>
          <a:xfrm>
            <a:off x="57338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5" name="Oval 464"/>
          <p:cNvSpPr/>
          <p:nvPr/>
        </p:nvSpPr>
        <p:spPr>
          <a:xfrm>
            <a:off x="58148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6" name="Oval 465"/>
          <p:cNvSpPr/>
          <p:nvPr/>
        </p:nvSpPr>
        <p:spPr>
          <a:xfrm>
            <a:off x="58862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7" name="Oval 466"/>
          <p:cNvSpPr/>
          <p:nvPr/>
        </p:nvSpPr>
        <p:spPr>
          <a:xfrm>
            <a:off x="59672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8" name="Oval 467"/>
          <p:cNvSpPr/>
          <p:nvPr/>
        </p:nvSpPr>
        <p:spPr>
          <a:xfrm>
            <a:off x="60386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9" name="Oval 468"/>
          <p:cNvSpPr/>
          <p:nvPr/>
        </p:nvSpPr>
        <p:spPr>
          <a:xfrm>
            <a:off x="61196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0" name="Oval 469"/>
          <p:cNvSpPr/>
          <p:nvPr/>
        </p:nvSpPr>
        <p:spPr>
          <a:xfrm>
            <a:off x="61910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1" name="Oval 470"/>
          <p:cNvSpPr/>
          <p:nvPr/>
        </p:nvSpPr>
        <p:spPr>
          <a:xfrm>
            <a:off x="62720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2" name="Oval 471"/>
          <p:cNvSpPr/>
          <p:nvPr/>
        </p:nvSpPr>
        <p:spPr>
          <a:xfrm>
            <a:off x="63434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3" name="Oval 472"/>
          <p:cNvSpPr/>
          <p:nvPr/>
        </p:nvSpPr>
        <p:spPr>
          <a:xfrm>
            <a:off x="64244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4" name="Oval 473"/>
          <p:cNvSpPr/>
          <p:nvPr/>
        </p:nvSpPr>
        <p:spPr>
          <a:xfrm>
            <a:off x="64958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5" name="Oval 474"/>
          <p:cNvSpPr/>
          <p:nvPr/>
        </p:nvSpPr>
        <p:spPr>
          <a:xfrm>
            <a:off x="65768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6" name="Oval 475"/>
          <p:cNvSpPr/>
          <p:nvPr/>
        </p:nvSpPr>
        <p:spPr>
          <a:xfrm>
            <a:off x="66074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7" name="Oval 476"/>
          <p:cNvSpPr/>
          <p:nvPr/>
        </p:nvSpPr>
        <p:spPr>
          <a:xfrm>
            <a:off x="55814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8" name="Oval 477"/>
          <p:cNvSpPr/>
          <p:nvPr/>
        </p:nvSpPr>
        <p:spPr>
          <a:xfrm>
            <a:off x="56624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9" name="Oval 478"/>
          <p:cNvSpPr/>
          <p:nvPr/>
        </p:nvSpPr>
        <p:spPr>
          <a:xfrm>
            <a:off x="57338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0" name="Oval 479"/>
          <p:cNvSpPr/>
          <p:nvPr/>
        </p:nvSpPr>
        <p:spPr>
          <a:xfrm>
            <a:off x="58148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1" name="Oval 480"/>
          <p:cNvSpPr/>
          <p:nvPr/>
        </p:nvSpPr>
        <p:spPr>
          <a:xfrm>
            <a:off x="58862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2" name="Oval 481"/>
          <p:cNvSpPr/>
          <p:nvPr/>
        </p:nvSpPr>
        <p:spPr>
          <a:xfrm>
            <a:off x="59672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3" name="Oval 482"/>
          <p:cNvSpPr/>
          <p:nvPr/>
        </p:nvSpPr>
        <p:spPr>
          <a:xfrm>
            <a:off x="60386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4" name="Oval 483"/>
          <p:cNvSpPr/>
          <p:nvPr/>
        </p:nvSpPr>
        <p:spPr>
          <a:xfrm>
            <a:off x="61196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5" name="Oval 484"/>
          <p:cNvSpPr/>
          <p:nvPr/>
        </p:nvSpPr>
        <p:spPr>
          <a:xfrm>
            <a:off x="61910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6" name="Oval 485"/>
          <p:cNvSpPr/>
          <p:nvPr/>
        </p:nvSpPr>
        <p:spPr>
          <a:xfrm>
            <a:off x="62720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7" name="Oval 486"/>
          <p:cNvSpPr/>
          <p:nvPr/>
        </p:nvSpPr>
        <p:spPr>
          <a:xfrm>
            <a:off x="63434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8" name="Oval 487"/>
          <p:cNvSpPr/>
          <p:nvPr/>
        </p:nvSpPr>
        <p:spPr>
          <a:xfrm>
            <a:off x="64244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9" name="Oval 488"/>
          <p:cNvSpPr/>
          <p:nvPr/>
        </p:nvSpPr>
        <p:spPr>
          <a:xfrm>
            <a:off x="64958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0" name="Oval 489"/>
          <p:cNvSpPr/>
          <p:nvPr/>
        </p:nvSpPr>
        <p:spPr>
          <a:xfrm>
            <a:off x="65768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1" name="Oval 490"/>
          <p:cNvSpPr/>
          <p:nvPr/>
        </p:nvSpPr>
        <p:spPr>
          <a:xfrm>
            <a:off x="66482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2" name="Oval 491"/>
          <p:cNvSpPr/>
          <p:nvPr/>
        </p:nvSpPr>
        <p:spPr>
          <a:xfrm>
            <a:off x="67292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3" name="Oval 492"/>
          <p:cNvSpPr/>
          <p:nvPr/>
        </p:nvSpPr>
        <p:spPr>
          <a:xfrm>
            <a:off x="67598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4" name="Oval 493"/>
          <p:cNvSpPr/>
          <p:nvPr/>
        </p:nvSpPr>
        <p:spPr>
          <a:xfrm>
            <a:off x="57338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5" name="Oval 494"/>
          <p:cNvSpPr/>
          <p:nvPr/>
        </p:nvSpPr>
        <p:spPr>
          <a:xfrm>
            <a:off x="58148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6" name="Oval 495"/>
          <p:cNvSpPr/>
          <p:nvPr/>
        </p:nvSpPr>
        <p:spPr>
          <a:xfrm>
            <a:off x="58862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7" name="Oval 496"/>
          <p:cNvSpPr/>
          <p:nvPr/>
        </p:nvSpPr>
        <p:spPr>
          <a:xfrm>
            <a:off x="59672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8" name="Oval 497"/>
          <p:cNvSpPr/>
          <p:nvPr/>
        </p:nvSpPr>
        <p:spPr>
          <a:xfrm>
            <a:off x="60386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9" name="Oval 498"/>
          <p:cNvSpPr/>
          <p:nvPr/>
        </p:nvSpPr>
        <p:spPr>
          <a:xfrm>
            <a:off x="61196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0" name="Oval 499"/>
          <p:cNvSpPr/>
          <p:nvPr/>
        </p:nvSpPr>
        <p:spPr>
          <a:xfrm>
            <a:off x="61910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1" name="Oval 500"/>
          <p:cNvSpPr/>
          <p:nvPr/>
        </p:nvSpPr>
        <p:spPr>
          <a:xfrm>
            <a:off x="62720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2" name="Oval 501"/>
          <p:cNvSpPr/>
          <p:nvPr/>
        </p:nvSpPr>
        <p:spPr>
          <a:xfrm>
            <a:off x="63434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3" name="Oval 502"/>
          <p:cNvSpPr/>
          <p:nvPr/>
        </p:nvSpPr>
        <p:spPr>
          <a:xfrm>
            <a:off x="64244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4" name="Oval 503"/>
          <p:cNvSpPr/>
          <p:nvPr/>
        </p:nvSpPr>
        <p:spPr>
          <a:xfrm>
            <a:off x="64958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5" name="Oval 504"/>
          <p:cNvSpPr/>
          <p:nvPr/>
        </p:nvSpPr>
        <p:spPr>
          <a:xfrm>
            <a:off x="65768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6" name="Oval 505"/>
          <p:cNvSpPr/>
          <p:nvPr/>
        </p:nvSpPr>
        <p:spPr>
          <a:xfrm>
            <a:off x="66482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7" name="Oval 506"/>
          <p:cNvSpPr/>
          <p:nvPr/>
        </p:nvSpPr>
        <p:spPr>
          <a:xfrm>
            <a:off x="67292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8" name="Oval 507"/>
          <p:cNvSpPr/>
          <p:nvPr/>
        </p:nvSpPr>
        <p:spPr>
          <a:xfrm>
            <a:off x="68006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9" name="Oval 508"/>
          <p:cNvSpPr/>
          <p:nvPr/>
        </p:nvSpPr>
        <p:spPr>
          <a:xfrm>
            <a:off x="68816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0" name="Oval 509"/>
          <p:cNvSpPr/>
          <p:nvPr/>
        </p:nvSpPr>
        <p:spPr>
          <a:xfrm>
            <a:off x="69122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1" name="Oval 510"/>
          <p:cNvSpPr/>
          <p:nvPr/>
        </p:nvSpPr>
        <p:spPr>
          <a:xfrm>
            <a:off x="58862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2" name="Oval 511"/>
          <p:cNvSpPr/>
          <p:nvPr/>
        </p:nvSpPr>
        <p:spPr>
          <a:xfrm>
            <a:off x="59672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3" name="Oval 512"/>
          <p:cNvSpPr/>
          <p:nvPr/>
        </p:nvSpPr>
        <p:spPr>
          <a:xfrm>
            <a:off x="60386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4" name="Oval 513"/>
          <p:cNvSpPr/>
          <p:nvPr/>
        </p:nvSpPr>
        <p:spPr>
          <a:xfrm>
            <a:off x="61196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5" name="Oval 514"/>
          <p:cNvSpPr/>
          <p:nvPr/>
        </p:nvSpPr>
        <p:spPr>
          <a:xfrm>
            <a:off x="61910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6" name="Oval 515"/>
          <p:cNvSpPr/>
          <p:nvPr/>
        </p:nvSpPr>
        <p:spPr>
          <a:xfrm>
            <a:off x="62720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7" name="Oval 516"/>
          <p:cNvSpPr/>
          <p:nvPr/>
        </p:nvSpPr>
        <p:spPr>
          <a:xfrm>
            <a:off x="63434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8" name="Oval 517"/>
          <p:cNvSpPr/>
          <p:nvPr/>
        </p:nvSpPr>
        <p:spPr>
          <a:xfrm>
            <a:off x="64244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9" name="Oval 518"/>
          <p:cNvSpPr/>
          <p:nvPr/>
        </p:nvSpPr>
        <p:spPr>
          <a:xfrm>
            <a:off x="64958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0" name="Oval 519"/>
          <p:cNvSpPr/>
          <p:nvPr/>
        </p:nvSpPr>
        <p:spPr>
          <a:xfrm>
            <a:off x="65768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1" name="Oval 520"/>
          <p:cNvSpPr/>
          <p:nvPr/>
        </p:nvSpPr>
        <p:spPr>
          <a:xfrm>
            <a:off x="66482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2" name="Oval 521"/>
          <p:cNvSpPr/>
          <p:nvPr/>
        </p:nvSpPr>
        <p:spPr>
          <a:xfrm>
            <a:off x="67292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3" name="Oval 522"/>
          <p:cNvSpPr/>
          <p:nvPr/>
        </p:nvSpPr>
        <p:spPr>
          <a:xfrm>
            <a:off x="68006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4" name="Oval 523"/>
          <p:cNvSpPr/>
          <p:nvPr/>
        </p:nvSpPr>
        <p:spPr>
          <a:xfrm>
            <a:off x="68816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5" name="Oval 524"/>
          <p:cNvSpPr/>
          <p:nvPr/>
        </p:nvSpPr>
        <p:spPr>
          <a:xfrm>
            <a:off x="69530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6" name="Oval 525"/>
          <p:cNvSpPr/>
          <p:nvPr/>
        </p:nvSpPr>
        <p:spPr>
          <a:xfrm>
            <a:off x="70340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7" name="Oval 526"/>
          <p:cNvSpPr/>
          <p:nvPr/>
        </p:nvSpPr>
        <p:spPr>
          <a:xfrm>
            <a:off x="70646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8" name="Oval 527"/>
          <p:cNvSpPr/>
          <p:nvPr/>
        </p:nvSpPr>
        <p:spPr>
          <a:xfrm>
            <a:off x="6038655" y="278092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9" name="Oval 528"/>
          <p:cNvSpPr/>
          <p:nvPr/>
        </p:nvSpPr>
        <p:spPr>
          <a:xfrm>
            <a:off x="6119664" y="27089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0" name="Oval 529"/>
          <p:cNvSpPr/>
          <p:nvPr/>
        </p:nvSpPr>
        <p:spPr>
          <a:xfrm>
            <a:off x="6191055" y="26369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1" name="Oval 530"/>
          <p:cNvSpPr/>
          <p:nvPr/>
        </p:nvSpPr>
        <p:spPr>
          <a:xfrm>
            <a:off x="6272064" y="256490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2" name="Oval 531"/>
          <p:cNvSpPr/>
          <p:nvPr/>
        </p:nvSpPr>
        <p:spPr>
          <a:xfrm>
            <a:off x="6343455" y="244717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3" name="Oval 532"/>
          <p:cNvSpPr/>
          <p:nvPr/>
        </p:nvSpPr>
        <p:spPr>
          <a:xfrm>
            <a:off x="6424464" y="23751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4" name="Oval 533"/>
          <p:cNvSpPr/>
          <p:nvPr/>
        </p:nvSpPr>
        <p:spPr>
          <a:xfrm>
            <a:off x="6495855" y="227687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5" name="Oval 534"/>
          <p:cNvSpPr/>
          <p:nvPr/>
        </p:nvSpPr>
        <p:spPr>
          <a:xfrm>
            <a:off x="6576864" y="220486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6" name="Oval 535"/>
          <p:cNvSpPr/>
          <p:nvPr/>
        </p:nvSpPr>
        <p:spPr>
          <a:xfrm>
            <a:off x="6648255" y="21328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7" name="Oval 536"/>
          <p:cNvSpPr/>
          <p:nvPr/>
        </p:nvSpPr>
        <p:spPr>
          <a:xfrm>
            <a:off x="6729264" y="2060848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8" name="Oval 537"/>
          <p:cNvSpPr/>
          <p:nvPr/>
        </p:nvSpPr>
        <p:spPr>
          <a:xfrm>
            <a:off x="6800655" y="198884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9" name="Oval 538"/>
          <p:cNvSpPr/>
          <p:nvPr/>
        </p:nvSpPr>
        <p:spPr>
          <a:xfrm>
            <a:off x="6881664" y="191683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0" name="Oval 539"/>
          <p:cNvSpPr/>
          <p:nvPr/>
        </p:nvSpPr>
        <p:spPr>
          <a:xfrm>
            <a:off x="6953055" y="1844824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1" name="Oval 540"/>
          <p:cNvSpPr/>
          <p:nvPr/>
        </p:nvSpPr>
        <p:spPr>
          <a:xfrm>
            <a:off x="7034064" y="177281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2" name="Oval 541"/>
          <p:cNvSpPr/>
          <p:nvPr/>
        </p:nvSpPr>
        <p:spPr>
          <a:xfrm>
            <a:off x="7105455" y="165508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3" name="Oval 542"/>
          <p:cNvSpPr/>
          <p:nvPr/>
        </p:nvSpPr>
        <p:spPr>
          <a:xfrm>
            <a:off x="7186464" y="1583081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4" name="Oval 543"/>
          <p:cNvSpPr/>
          <p:nvPr/>
        </p:nvSpPr>
        <p:spPr>
          <a:xfrm>
            <a:off x="7217072" y="155679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5" name="Can 544"/>
          <p:cNvSpPr/>
          <p:nvPr/>
        </p:nvSpPr>
        <p:spPr>
          <a:xfrm>
            <a:off x="5913149" y="2281846"/>
            <a:ext cx="108012" cy="2011250"/>
          </a:xfrm>
          <a:prstGeom prst="ca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6" name="Can 545"/>
          <p:cNvSpPr/>
          <p:nvPr/>
        </p:nvSpPr>
        <p:spPr>
          <a:xfrm>
            <a:off x="5859143" y="3018247"/>
            <a:ext cx="216024" cy="645585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3" name="Straight Connector 1082"/>
          <p:cNvCxnSpPr/>
          <p:nvPr/>
        </p:nvCxnSpPr>
        <p:spPr>
          <a:xfrm>
            <a:off x="1403648" y="2826647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4" name="Straight Connector 1083"/>
          <p:cNvCxnSpPr/>
          <p:nvPr/>
        </p:nvCxnSpPr>
        <p:spPr>
          <a:xfrm>
            <a:off x="1487424" y="273696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Straight Connector 1084"/>
          <p:cNvCxnSpPr/>
          <p:nvPr/>
        </p:nvCxnSpPr>
        <p:spPr>
          <a:xfrm>
            <a:off x="1575444" y="262501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6" name="Straight Connector 1085"/>
          <p:cNvCxnSpPr/>
          <p:nvPr/>
        </p:nvCxnSpPr>
        <p:spPr>
          <a:xfrm>
            <a:off x="1660246" y="254204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7" name="Straight Connector 1086"/>
          <p:cNvCxnSpPr/>
          <p:nvPr/>
        </p:nvCxnSpPr>
        <p:spPr>
          <a:xfrm>
            <a:off x="1745783" y="2447177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8" name="Straight Connector 1087"/>
          <p:cNvCxnSpPr/>
          <p:nvPr/>
        </p:nvCxnSpPr>
        <p:spPr>
          <a:xfrm>
            <a:off x="1824838" y="235353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9" name="Straight Connector 1088"/>
          <p:cNvCxnSpPr/>
          <p:nvPr/>
        </p:nvCxnSpPr>
        <p:spPr>
          <a:xfrm>
            <a:off x="1918562" y="227687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0" name="Straight Connector 1089"/>
          <p:cNvCxnSpPr/>
          <p:nvPr/>
        </p:nvCxnSpPr>
        <p:spPr>
          <a:xfrm>
            <a:off x="2002338" y="220486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1" name="Straight Connector 1090"/>
          <p:cNvCxnSpPr/>
          <p:nvPr/>
        </p:nvCxnSpPr>
        <p:spPr>
          <a:xfrm>
            <a:off x="2090358" y="2060848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2" name="Straight Connector 1091"/>
          <p:cNvCxnSpPr/>
          <p:nvPr/>
        </p:nvCxnSpPr>
        <p:spPr>
          <a:xfrm>
            <a:off x="2175160" y="1988840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3" name="Straight Connector 1092"/>
          <p:cNvCxnSpPr/>
          <p:nvPr/>
        </p:nvCxnSpPr>
        <p:spPr>
          <a:xfrm>
            <a:off x="2260697" y="191683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4" name="Straight Connector 1093"/>
          <p:cNvCxnSpPr/>
          <p:nvPr/>
        </p:nvCxnSpPr>
        <p:spPr>
          <a:xfrm>
            <a:off x="2339752" y="184482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5" name="Straight Connector 1094"/>
          <p:cNvCxnSpPr/>
          <p:nvPr/>
        </p:nvCxnSpPr>
        <p:spPr>
          <a:xfrm>
            <a:off x="2422618" y="1772816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6" name="Straight Connector 1095"/>
          <p:cNvCxnSpPr/>
          <p:nvPr/>
        </p:nvCxnSpPr>
        <p:spPr>
          <a:xfrm>
            <a:off x="2506394" y="1674519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7" name="Straight Connector 1096"/>
          <p:cNvCxnSpPr/>
          <p:nvPr/>
        </p:nvCxnSpPr>
        <p:spPr>
          <a:xfrm>
            <a:off x="2594414" y="1556792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8" name="Straight Connector 1097"/>
          <p:cNvCxnSpPr/>
          <p:nvPr/>
        </p:nvCxnSpPr>
        <p:spPr>
          <a:xfrm>
            <a:off x="2679216" y="1484784"/>
            <a:ext cx="0" cy="13944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rallelogram 14"/>
          <p:cNvSpPr/>
          <p:nvPr/>
        </p:nvSpPr>
        <p:spPr>
          <a:xfrm>
            <a:off x="1331640" y="1542958"/>
            <a:ext cx="5976664" cy="1440160"/>
          </a:xfrm>
          <a:prstGeom prst="parallelogram">
            <a:avLst>
              <a:gd name="adj" fmla="val 95138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18" name="Straight Connector 1117"/>
          <p:cNvCxnSpPr/>
          <p:nvPr/>
        </p:nvCxnSpPr>
        <p:spPr>
          <a:xfrm>
            <a:off x="1547664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5" name="Straight Connector 1124"/>
          <p:cNvCxnSpPr/>
          <p:nvPr/>
        </p:nvCxnSpPr>
        <p:spPr>
          <a:xfrm>
            <a:off x="1700064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" name="Straight Connector 1125"/>
          <p:cNvCxnSpPr/>
          <p:nvPr/>
        </p:nvCxnSpPr>
        <p:spPr>
          <a:xfrm>
            <a:off x="1835696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" name="Straight Connector 1126"/>
          <p:cNvCxnSpPr/>
          <p:nvPr/>
        </p:nvCxnSpPr>
        <p:spPr>
          <a:xfrm>
            <a:off x="1979712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" name="Straight Connector 1127"/>
          <p:cNvCxnSpPr/>
          <p:nvPr/>
        </p:nvCxnSpPr>
        <p:spPr>
          <a:xfrm>
            <a:off x="2132112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9" name="Straight Connector 1128"/>
          <p:cNvCxnSpPr/>
          <p:nvPr/>
        </p:nvCxnSpPr>
        <p:spPr>
          <a:xfrm>
            <a:off x="2267744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0" name="Straight Connector 1129"/>
          <p:cNvCxnSpPr/>
          <p:nvPr/>
        </p:nvCxnSpPr>
        <p:spPr>
          <a:xfrm>
            <a:off x="2411760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1" name="Straight Connector 1130"/>
          <p:cNvCxnSpPr/>
          <p:nvPr/>
        </p:nvCxnSpPr>
        <p:spPr>
          <a:xfrm>
            <a:off x="2564160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2" name="Straight Connector 1131"/>
          <p:cNvCxnSpPr/>
          <p:nvPr/>
        </p:nvCxnSpPr>
        <p:spPr>
          <a:xfrm>
            <a:off x="2699792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3" name="Straight Connector 1132"/>
          <p:cNvCxnSpPr/>
          <p:nvPr/>
        </p:nvCxnSpPr>
        <p:spPr>
          <a:xfrm>
            <a:off x="2843808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4" name="Straight Connector 1133"/>
          <p:cNvCxnSpPr/>
          <p:nvPr/>
        </p:nvCxnSpPr>
        <p:spPr>
          <a:xfrm>
            <a:off x="2996208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5" name="Straight Connector 1134"/>
          <p:cNvCxnSpPr/>
          <p:nvPr/>
        </p:nvCxnSpPr>
        <p:spPr>
          <a:xfrm>
            <a:off x="3131840" y="2798599"/>
            <a:ext cx="0" cy="127847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6" name="TextBox 1135"/>
          <p:cNvSpPr txBox="1"/>
          <p:nvPr/>
        </p:nvSpPr>
        <p:spPr>
          <a:xfrm>
            <a:off x="534191" y="4581128"/>
            <a:ext cx="6759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and </a:t>
            </a:r>
            <a:r>
              <a:rPr lang="fr-CH" dirty="0" err="1" smtClean="0"/>
              <a:t>then</a:t>
            </a:r>
            <a:r>
              <a:rPr lang="fr-CH" dirty="0" smtClean="0"/>
              <a:t> </a:t>
            </a:r>
            <a:r>
              <a:rPr lang="fr-CH" dirty="0" err="1" smtClean="0"/>
              <a:t>lay</a:t>
            </a:r>
            <a:r>
              <a:rPr lang="fr-CH" dirty="0" smtClean="0"/>
              <a:t> the </a:t>
            </a:r>
            <a:r>
              <a:rPr lang="fr-CH" dirty="0" err="1" smtClean="0"/>
              <a:t>reflective</a:t>
            </a:r>
            <a:r>
              <a:rPr lang="fr-CH" dirty="0" smtClean="0"/>
              <a:t> layer (</a:t>
            </a:r>
            <a:r>
              <a:rPr lang="fr-CH" dirty="0" err="1" smtClean="0"/>
              <a:t>aluminized</a:t>
            </a:r>
            <a:r>
              <a:rPr lang="fr-CH" dirty="0" smtClean="0"/>
              <a:t> </a:t>
            </a:r>
            <a:r>
              <a:rPr lang="fr-CH" dirty="0" err="1" smtClean="0"/>
              <a:t>mylar</a:t>
            </a:r>
            <a:r>
              <a:rPr lang="fr-CH" dirty="0" smtClean="0"/>
              <a:t> few 10s of microns)</a:t>
            </a:r>
          </a:p>
          <a:p>
            <a:r>
              <a:rPr lang="fr-CH" dirty="0" err="1" smtClean="0"/>
              <a:t>Then</a:t>
            </a:r>
            <a:r>
              <a:rPr lang="fr-CH" dirty="0" smtClean="0"/>
              <a:t> push the </a:t>
            </a:r>
            <a:r>
              <a:rPr lang="fr-CH" dirty="0" err="1" smtClean="0"/>
              <a:t>rods</a:t>
            </a:r>
            <a:r>
              <a:rPr lang="fr-CH" dirty="0" smtClean="0"/>
              <a:t> up by 1cm and </a:t>
            </a:r>
            <a:r>
              <a:rPr lang="fr-CH" dirty="0" err="1" smtClean="0"/>
              <a:t>repeat</a:t>
            </a:r>
            <a:r>
              <a:rPr lang="fr-CH" dirty="0" smtClean="0"/>
              <a:t> the </a:t>
            </a:r>
            <a:r>
              <a:rPr lang="fr-CH" dirty="0" err="1" smtClean="0"/>
              <a:t>operation</a:t>
            </a:r>
            <a:r>
              <a:rPr lang="fr-CH" dirty="0" smtClean="0"/>
              <a:t>. </a:t>
            </a:r>
            <a:endParaRPr lang="en-GB" dirty="0"/>
          </a:p>
        </p:txBody>
      </p:sp>
      <p:grpSp>
        <p:nvGrpSpPr>
          <p:cNvPr id="1081" name="Group 1080"/>
          <p:cNvGrpSpPr/>
          <p:nvPr/>
        </p:nvGrpSpPr>
        <p:grpSpPr>
          <a:xfrm>
            <a:off x="2637323" y="1426680"/>
            <a:ext cx="4649050" cy="216024"/>
            <a:chOff x="1147086" y="2276872"/>
            <a:chExt cx="4649050" cy="216024"/>
          </a:xfrm>
        </p:grpSpPr>
        <p:sp>
          <p:nvSpPr>
            <p:cNvPr id="547" name="Parallelogram 546"/>
            <p:cNvSpPr/>
            <p:nvPr/>
          </p:nvSpPr>
          <p:spPr>
            <a:xfrm>
              <a:off x="1147086" y="2276872"/>
              <a:ext cx="4624312" cy="108012"/>
            </a:xfrm>
            <a:prstGeom prst="parallelogram">
              <a:avLst>
                <a:gd name="adj" fmla="val 716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8" name="Rectangle 547"/>
            <p:cNvSpPr/>
            <p:nvPr/>
          </p:nvSpPr>
          <p:spPr>
            <a:xfrm>
              <a:off x="1147086" y="2384884"/>
              <a:ext cx="4543712" cy="1080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82" name="Straight Connector 1081"/>
            <p:cNvCxnSpPr/>
            <p:nvPr/>
          </p:nvCxnSpPr>
          <p:spPr>
            <a:xfrm flipV="1">
              <a:off x="5700244" y="2420872"/>
              <a:ext cx="94250" cy="72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0" name="Straight Connector 1139"/>
            <p:cNvCxnSpPr/>
            <p:nvPr/>
          </p:nvCxnSpPr>
          <p:spPr>
            <a:xfrm>
              <a:off x="5796136" y="2276872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3" name="Parallelogram 1142"/>
          <p:cNvSpPr/>
          <p:nvPr/>
        </p:nvSpPr>
        <p:spPr>
          <a:xfrm>
            <a:off x="1368628" y="2771055"/>
            <a:ext cx="4624312" cy="108012"/>
          </a:xfrm>
          <a:prstGeom prst="parallelogram">
            <a:avLst>
              <a:gd name="adj" fmla="val 716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4" name="Rectangle 1143"/>
          <p:cNvSpPr/>
          <p:nvPr/>
        </p:nvSpPr>
        <p:spPr>
          <a:xfrm>
            <a:off x="1368628" y="2879067"/>
            <a:ext cx="4543712" cy="108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45" name="Straight Connector 1144"/>
          <p:cNvCxnSpPr/>
          <p:nvPr/>
        </p:nvCxnSpPr>
        <p:spPr>
          <a:xfrm flipV="1">
            <a:off x="5921786" y="2915055"/>
            <a:ext cx="94250" cy="72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6" name="Straight Connector 1145"/>
          <p:cNvCxnSpPr/>
          <p:nvPr/>
        </p:nvCxnSpPr>
        <p:spPr>
          <a:xfrm>
            <a:off x="6017678" y="2771055"/>
            <a:ext cx="0" cy="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7" name="Group 1136"/>
          <p:cNvGrpSpPr/>
          <p:nvPr/>
        </p:nvGrpSpPr>
        <p:grpSpPr>
          <a:xfrm>
            <a:off x="1466655" y="2646627"/>
            <a:ext cx="4649050" cy="216024"/>
            <a:chOff x="1147086" y="2276872"/>
            <a:chExt cx="4649050" cy="216024"/>
          </a:xfrm>
        </p:grpSpPr>
        <p:sp>
          <p:nvSpPr>
            <p:cNvPr id="1138" name="Parallelogram 1137"/>
            <p:cNvSpPr/>
            <p:nvPr/>
          </p:nvSpPr>
          <p:spPr>
            <a:xfrm>
              <a:off x="1147086" y="2276872"/>
              <a:ext cx="4624312" cy="108012"/>
            </a:xfrm>
            <a:prstGeom prst="parallelogram">
              <a:avLst>
                <a:gd name="adj" fmla="val 716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9" name="Rectangle 1138"/>
            <p:cNvSpPr/>
            <p:nvPr/>
          </p:nvSpPr>
          <p:spPr>
            <a:xfrm>
              <a:off x="1147086" y="2384884"/>
              <a:ext cx="4543712" cy="1080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41" name="Straight Connector 1140"/>
            <p:cNvCxnSpPr/>
            <p:nvPr/>
          </p:nvCxnSpPr>
          <p:spPr>
            <a:xfrm flipV="1">
              <a:off x="5700244" y="2420872"/>
              <a:ext cx="94250" cy="72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2" name="Straight Connector 1141"/>
            <p:cNvCxnSpPr/>
            <p:nvPr/>
          </p:nvCxnSpPr>
          <p:spPr>
            <a:xfrm>
              <a:off x="5796136" y="2276872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7" name="Group 1146"/>
          <p:cNvGrpSpPr/>
          <p:nvPr/>
        </p:nvGrpSpPr>
        <p:grpSpPr>
          <a:xfrm>
            <a:off x="1547664" y="2538615"/>
            <a:ext cx="4649050" cy="216024"/>
            <a:chOff x="1147086" y="2276872"/>
            <a:chExt cx="4649050" cy="216024"/>
          </a:xfrm>
        </p:grpSpPr>
        <p:sp>
          <p:nvSpPr>
            <p:cNvPr id="1148" name="Parallelogram 1147"/>
            <p:cNvSpPr/>
            <p:nvPr/>
          </p:nvSpPr>
          <p:spPr>
            <a:xfrm>
              <a:off x="1147086" y="2276872"/>
              <a:ext cx="4624312" cy="108012"/>
            </a:xfrm>
            <a:prstGeom prst="parallelogram">
              <a:avLst>
                <a:gd name="adj" fmla="val 716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9" name="Rectangle 1148"/>
            <p:cNvSpPr/>
            <p:nvPr/>
          </p:nvSpPr>
          <p:spPr>
            <a:xfrm>
              <a:off x="1147086" y="2384884"/>
              <a:ext cx="4543712" cy="1080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50" name="Straight Connector 1149"/>
            <p:cNvCxnSpPr/>
            <p:nvPr/>
          </p:nvCxnSpPr>
          <p:spPr>
            <a:xfrm flipV="1">
              <a:off x="5700244" y="2420872"/>
              <a:ext cx="94250" cy="72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1" name="Straight Connector 1150"/>
            <p:cNvCxnSpPr/>
            <p:nvPr/>
          </p:nvCxnSpPr>
          <p:spPr>
            <a:xfrm>
              <a:off x="5796136" y="2276872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2" name="Group 1151"/>
          <p:cNvGrpSpPr/>
          <p:nvPr/>
        </p:nvGrpSpPr>
        <p:grpSpPr>
          <a:xfrm>
            <a:off x="1331640" y="1431272"/>
            <a:ext cx="5976664" cy="1440160"/>
            <a:chOff x="1247510" y="4270236"/>
            <a:chExt cx="5976664" cy="1440160"/>
          </a:xfrm>
          <a:solidFill>
            <a:schemeClr val="bg2"/>
          </a:solidFill>
        </p:grpSpPr>
        <p:sp>
          <p:nvSpPr>
            <p:cNvPr id="1153" name="Parallelogram 1152"/>
            <p:cNvSpPr/>
            <p:nvPr/>
          </p:nvSpPr>
          <p:spPr>
            <a:xfrm>
              <a:off x="1247510" y="4270236"/>
              <a:ext cx="5976664" cy="1440160"/>
            </a:xfrm>
            <a:prstGeom prst="parallelogram">
              <a:avLst>
                <a:gd name="adj" fmla="val 95138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4" name="Arc 1153"/>
            <p:cNvSpPr/>
            <p:nvPr/>
          </p:nvSpPr>
          <p:spPr>
            <a:xfrm>
              <a:off x="5814646" y="4485318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5" name="Arc 1154"/>
            <p:cNvSpPr/>
            <p:nvPr/>
          </p:nvSpPr>
          <p:spPr>
            <a:xfrm>
              <a:off x="2385265" y="4578641"/>
              <a:ext cx="378042" cy="274198"/>
            </a:xfrm>
            <a:prstGeom prst="arc">
              <a:avLst>
                <a:gd name="adj1" fmla="val 16200000"/>
                <a:gd name="adj2" fmla="val 10412073"/>
              </a:avLst>
            </a:prstGeom>
            <a:grpFill/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6" name="Oval 1155"/>
            <p:cNvSpPr/>
            <p:nvPr/>
          </p:nvSpPr>
          <p:spPr>
            <a:xfrm>
              <a:off x="1296144" y="566124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7" name="Oval 1156"/>
            <p:cNvSpPr/>
            <p:nvPr/>
          </p:nvSpPr>
          <p:spPr>
            <a:xfrm>
              <a:off x="1377153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8" name="Oval 1157"/>
            <p:cNvSpPr/>
            <p:nvPr/>
          </p:nvSpPr>
          <p:spPr>
            <a:xfrm>
              <a:off x="1448544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9" name="Oval 1158"/>
            <p:cNvSpPr/>
            <p:nvPr/>
          </p:nvSpPr>
          <p:spPr>
            <a:xfrm>
              <a:off x="1529553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0" name="Oval 1159"/>
            <p:cNvSpPr/>
            <p:nvPr/>
          </p:nvSpPr>
          <p:spPr>
            <a:xfrm>
              <a:off x="1600944" y="5327497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1" name="Oval 1160"/>
            <p:cNvSpPr/>
            <p:nvPr/>
          </p:nvSpPr>
          <p:spPr>
            <a:xfrm>
              <a:off x="1681953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2" name="Oval 1161"/>
            <p:cNvSpPr/>
            <p:nvPr/>
          </p:nvSpPr>
          <p:spPr>
            <a:xfrm>
              <a:off x="1753344" y="515719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3" name="Oval 1162"/>
            <p:cNvSpPr/>
            <p:nvPr/>
          </p:nvSpPr>
          <p:spPr>
            <a:xfrm>
              <a:off x="1834353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4" name="Oval 1163"/>
            <p:cNvSpPr/>
            <p:nvPr/>
          </p:nvSpPr>
          <p:spPr>
            <a:xfrm>
              <a:off x="1905744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5" name="Oval 1164"/>
            <p:cNvSpPr/>
            <p:nvPr/>
          </p:nvSpPr>
          <p:spPr>
            <a:xfrm>
              <a:off x="1986753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6" name="Oval 1165"/>
            <p:cNvSpPr/>
            <p:nvPr/>
          </p:nvSpPr>
          <p:spPr>
            <a:xfrm>
              <a:off x="2058144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7" name="Oval 1166"/>
            <p:cNvSpPr/>
            <p:nvPr/>
          </p:nvSpPr>
          <p:spPr>
            <a:xfrm>
              <a:off x="2139153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8" name="Oval 1167"/>
            <p:cNvSpPr/>
            <p:nvPr/>
          </p:nvSpPr>
          <p:spPr>
            <a:xfrm>
              <a:off x="2210544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9" name="Oval 1168"/>
            <p:cNvSpPr/>
            <p:nvPr/>
          </p:nvSpPr>
          <p:spPr>
            <a:xfrm>
              <a:off x="2291553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0" name="Oval 1169"/>
            <p:cNvSpPr/>
            <p:nvPr/>
          </p:nvSpPr>
          <p:spPr>
            <a:xfrm>
              <a:off x="2362944" y="453540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1" name="Oval 1170"/>
            <p:cNvSpPr/>
            <p:nvPr/>
          </p:nvSpPr>
          <p:spPr>
            <a:xfrm>
              <a:off x="2443953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2" name="Oval 1171"/>
            <p:cNvSpPr/>
            <p:nvPr/>
          </p:nvSpPr>
          <p:spPr>
            <a:xfrm>
              <a:off x="2474561" y="443711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3" name="Oval 1172"/>
            <p:cNvSpPr/>
            <p:nvPr/>
          </p:nvSpPr>
          <p:spPr>
            <a:xfrm>
              <a:off x="2555570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4" name="Oval 1173"/>
            <p:cNvSpPr/>
            <p:nvPr/>
          </p:nvSpPr>
          <p:spPr>
            <a:xfrm>
              <a:off x="144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5" name="Oval 1174"/>
            <p:cNvSpPr/>
            <p:nvPr/>
          </p:nvSpPr>
          <p:spPr>
            <a:xfrm>
              <a:off x="152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6" name="Oval 1175"/>
            <p:cNvSpPr/>
            <p:nvPr/>
          </p:nvSpPr>
          <p:spPr>
            <a:xfrm>
              <a:off x="160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7" name="Oval 1176"/>
            <p:cNvSpPr/>
            <p:nvPr/>
          </p:nvSpPr>
          <p:spPr>
            <a:xfrm>
              <a:off x="168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8" name="Oval 1177"/>
            <p:cNvSpPr/>
            <p:nvPr/>
          </p:nvSpPr>
          <p:spPr>
            <a:xfrm>
              <a:off x="175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9" name="Oval 1178"/>
            <p:cNvSpPr/>
            <p:nvPr/>
          </p:nvSpPr>
          <p:spPr>
            <a:xfrm>
              <a:off x="183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0" name="Oval 1179"/>
            <p:cNvSpPr/>
            <p:nvPr/>
          </p:nvSpPr>
          <p:spPr>
            <a:xfrm>
              <a:off x="190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1" name="Oval 1180"/>
            <p:cNvSpPr/>
            <p:nvPr/>
          </p:nvSpPr>
          <p:spPr>
            <a:xfrm>
              <a:off x="198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2" name="Oval 1181"/>
            <p:cNvSpPr/>
            <p:nvPr/>
          </p:nvSpPr>
          <p:spPr>
            <a:xfrm>
              <a:off x="205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3" name="Oval 1182"/>
            <p:cNvSpPr/>
            <p:nvPr/>
          </p:nvSpPr>
          <p:spPr>
            <a:xfrm>
              <a:off x="213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4" name="Oval 1183"/>
            <p:cNvSpPr/>
            <p:nvPr/>
          </p:nvSpPr>
          <p:spPr>
            <a:xfrm>
              <a:off x="221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5" name="Oval 1184"/>
            <p:cNvSpPr/>
            <p:nvPr/>
          </p:nvSpPr>
          <p:spPr>
            <a:xfrm>
              <a:off x="229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6" name="Oval 1185"/>
            <p:cNvSpPr/>
            <p:nvPr/>
          </p:nvSpPr>
          <p:spPr>
            <a:xfrm>
              <a:off x="236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7" name="Oval 1186"/>
            <p:cNvSpPr/>
            <p:nvPr/>
          </p:nvSpPr>
          <p:spPr>
            <a:xfrm>
              <a:off x="244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8" name="Oval 1187"/>
            <p:cNvSpPr/>
            <p:nvPr/>
          </p:nvSpPr>
          <p:spPr>
            <a:xfrm>
              <a:off x="251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9" name="Oval 1188"/>
            <p:cNvSpPr/>
            <p:nvPr/>
          </p:nvSpPr>
          <p:spPr>
            <a:xfrm>
              <a:off x="259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0" name="Oval 1189"/>
            <p:cNvSpPr/>
            <p:nvPr/>
          </p:nvSpPr>
          <p:spPr>
            <a:xfrm>
              <a:off x="262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1" name="Oval 1190"/>
            <p:cNvSpPr/>
            <p:nvPr/>
          </p:nvSpPr>
          <p:spPr>
            <a:xfrm>
              <a:off x="160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2" name="Oval 1191"/>
            <p:cNvSpPr/>
            <p:nvPr/>
          </p:nvSpPr>
          <p:spPr>
            <a:xfrm>
              <a:off x="168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3" name="Oval 1192"/>
            <p:cNvSpPr/>
            <p:nvPr/>
          </p:nvSpPr>
          <p:spPr>
            <a:xfrm>
              <a:off x="175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4" name="Oval 1193"/>
            <p:cNvSpPr/>
            <p:nvPr/>
          </p:nvSpPr>
          <p:spPr>
            <a:xfrm>
              <a:off x="183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5" name="Oval 1194"/>
            <p:cNvSpPr/>
            <p:nvPr/>
          </p:nvSpPr>
          <p:spPr>
            <a:xfrm>
              <a:off x="190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6" name="Oval 1195"/>
            <p:cNvSpPr/>
            <p:nvPr/>
          </p:nvSpPr>
          <p:spPr>
            <a:xfrm>
              <a:off x="198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7" name="Oval 1196"/>
            <p:cNvSpPr/>
            <p:nvPr/>
          </p:nvSpPr>
          <p:spPr>
            <a:xfrm>
              <a:off x="205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8" name="Oval 1197"/>
            <p:cNvSpPr/>
            <p:nvPr/>
          </p:nvSpPr>
          <p:spPr>
            <a:xfrm>
              <a:off x="213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9" name="Oval 1198"/>
            <p:cNvSpPr/>
            <p:nvPr/>
          </p:nvSpPr>
          <p:spPr>
            <a:xfrm>
              <a:off x="221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0" name="Oval 1199"/>
            <p:cNvSpPr/>
            <p:nvPr/>
          </p:nvSpPr>
          <p:spPr>
            <a:xfrm>
              <a:off x="229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1" name="Oval 1200"/>
            <p:cNvSpPr/>
            <p:nvPr/>
          </p:nvSpPr>
          <p:spPr>
            <a:xfrm>
              <a:off x="236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2" name="Oval 1201"/>
            <p:cNvSpPr/>
            <p:nvPr/>
          </p:nvSpPr>
          <p:spPr>
            <a:xfrm>
              <a:off x="244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3" name="Oval 1202"/>
            <p:cNvSpPr/>
            <p:nvPr/>
          </p:nvSpPr>
          <p:spPr>
            <a:xfrm>
              <a:off x="251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4" name="Oval 1203"/>
            <p:cNvSpPr/>
            <p:nvPr/>
          </p:nvSpPr>
          <p:spPr>
            <a:xfrm>
              <a:off x="259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5" name="Oval 1204"/>
            <p:cNvSpPr/>
            <p:nvPr/>
          </p:nvSpPr>
          <p:spPr>
            <a:xfrm>
              <a:off x="266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6" name="Oval 1205"/>
            <p:cNvSpPr/>
            <p:nvPr/>
          </p:nvSpPr>
          <p:spPr>
            <a:xfrm>
              <a:off x="274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7" name="Oval 1206"/>
            <p:cNvSpPr/>
            <p:nvPr/>
          </p:nvSpPr>
          <p:spPr>
            <a:xfrm>
              <a:off x="277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8" name="Oval 1207"/>
            <p:cNvSpPr/>
            <p:nvPr/>
          </p:nvSpPr>
          <p:spPr>
            <a:xfrm>
              <a:off x="175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9" name="Oval 1208"/>
            <p:cNvSpPr/>
            <p:nvPr/>
          </p:nvSpPr>
          <p:spPr>
            <a:xfrm>
              <a:off x="183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0" name="Oval 1209"/>
            <p:cNvSpPr/>
            <p:nvPr/>
          </p:nvSpPr>
          <p:spPr>
            <a:xfrm>
              <a:off x="190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1" name="Oval 1210"/>
            <p:cNvSpPr/>
            <p:nvPr/>
          </p:nvSpPr>
          <p:spPr>
            <a:xfrm>
              <a:off x="198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2" name="Oval 1211"/>
            <p:cNvSpPr/>
            <p:nvPr/>
          </p:nvSpPr>
          <p:spPr>
            <a:xfrm>
              <a:off x="205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3" name="Oval 1212"/>
            <p:cNvSpPr/>
            <p:nvPr/>
          </p:nvSpPr>
          <p:spPr>
            <a:xfrm>
              <a:off x="213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4" name="Oval 1213"/>
            <p:cNvSpPr/>
            <p:nvPr/>
          </p:nvSpPr>
          <p:spPr>
            <a:xfrm>
              <a:off x="221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5" name="Oval 1214"/>
            <p:cNvSpPr/>
            <p:nvPr/>
          </p:nvSpPr>
          <p:spPr>
            <a:xfrm>
              <a:off x="229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6" name="Oval 1215"/>
            <p:cNvSpPr/>
            <p:nvPr/>
          </p:nvSpPr>
          <p:spPr>
            <a:xfrm>
              <a:off x="236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7" name="Oval 1216"/>
            <p:cNvSpPr/>
            <p:nvPr/>
          </p:nvSpPr>
          <p:spPr>
            <a:xfrm>
              <a:off x="244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8" name="Oval 1217"/>
            <p:cNvSpPr/>
            <p:nvPr/>
          </p:nvSpPr>
          <p:spPr>
            <a:xfrm>
              <a:off x="251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9" name="Oval 1218"/>
            <p:cNvSpPr/>
            <p:nvPr/>
          </p:nvSpPr>
          <p:spPr>
            <a:xfrm>
              <a:off x="259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0" name="Oval 1219"/>
            <p:cNvSpPr/>
            <p:nvPr/>
          </p:nvSpPr>
          <p:spPr>
            <a:xfrm>
              <a:off x="266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1" name="Oval 1220"/>
            <p:cNvSpPr/>
            <p:nvPr/>
          </p:nvSpPr>
          <p:spPr>
            <a:xfrm>
              <a:off x="274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2" name="Oval 1221"/>
            <p:cNvSpPr/>
            <p:nvPr/>
          </p:nvSpPr>
          <p:spPr>
            <a:xfrm>
              <a:off x="282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3" name="Oval 1222"/>
            <p:cNvSpPr/>
            <p:nvPr/>
          </p:nvSpPr>
          <p:spPr>
            <a:xfrm>
              <a:off x="290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4" name="Oval 1223"/>
            <p:cNvSpPr/>
            <p:nvPr/>
          </p:nvSpPr>
          <p:spPr>
            <a:xfrm>
              <a:off x="293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5" name="Oval 1224"/>
            <p:cNvSpPr/>
            <p:nvPr/>
          </p:nvSpPr>
          <p:spPr>
            <a:xfrm>
              <a:off x="190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6" name="Oval 1225"/>
            <p:cNvSpPr/>
            <p:nvPr/>
          </p:nvSpPr>
          <p:spPr>
            <a:xfrm>
              <a:off x="198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7" name="Oval 1226"/>
            <p:cNvSpPr/>
            <p:nvPr/>
          </p:nvSpPr>
          <p:spPr>
            <a:xfrm>
              <a:off x="205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8" name="Oval 1227"/>
            <p:cNvSpPr/>
            <p:nvPr/>
          </p:nvSpPr>
          <p:spPr>
            <a:xfrm>
              <a:off x="213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9" name="Oval 1228"/>
            <p:cNvSpPr/>
            <p:nvPr/>
          </p:nvSpPr>
          <p:spPr>
            <a:xfrm>
              <a:off x="221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0" name="Oval 1229"/>
            <p:cNvSpPr/>
            <p:nvPr/>
          </p:nvSpPr>
          <p:spPr>
            <a:xfrm>
              <a:off x="229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1" name="Oval 1230"/>
            <p:cNvSpPr/>
            <p:nvPr/>
          </p:nvSpPr>
          <p:spPr>
            <a:xfrm>
              <a:off x="236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2" name="Oval 1231"/>
            <p:cNvSpPr/>
            <p:nvPr/>
          </p:nvSpPr>
          <p:spPr>
            <a:xfrm>
              <a:off x="244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3" name="Oval 1232"/>
            <p:cNvSpPr/>
            <p:nvPr/>
          </p:nvSpPr>
          <p:spPr>
            <a:xfrm>
              <a:off x="251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4" name="Oval 1233"/>
            <p:cNvSpPr/>
            <p:nvPr/>
          </p:nvSpPr>
          <p:spPr>
            <a:xfrm>
              <a:off x="259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5" name="Oval 1234"/>
            <p:cNvSpPr/>
            <p:nvPr/>
          </p:nvSpPr>
          <p:spPr>
            <a:xfrm>
              <a:off x="266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6" name="Oval 1235"/>
            <p:cNvSpPr/>
            <p:nvPr/>
          </p:nvSpPr>
          <p:spPr>
            <a:xfrm>
              <a:off x="274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7" name="Oval 1236"/>
            <p:cNvSpPr/>
            <p:nvPr/>
          </p:nvSpPr>
          <p:spPr>
            <a:xfrm>
              <a:off x="282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8" name="Oval 1237"/>
            <p:cNvSpPr/>
            <p:nvPr/>
          </p:nvSpPr>
          <p:spPr>
            <a:xfrm>
              <a:off x="290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9" name="Oval 1238"/>
            <p:cNvSpPr/>
            <p:nvPr/>
          </p:nvSpPr>
          <p:spPr>
            <a:xfrm>
              <a:off x="297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0" name="Oval 1239"/>
            <p:cNvSpPr/>
            <p:nvPr/>
          </p:nvSpPr>
          <p:spPr>
            <a:xfrm>
              <a:off x="305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1" name="Oval 1240"/>
            <p:cNvSpPr/>
            <p:nvPr/>
          </p:nvSpPr>
          <p:spPr>
            <a:xfrm>
              <a:off x="308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2" name="Oval 1241"/>
            <p:cNvSpPr/>
            <p:nvPr/>
          </p:nvSpPr>
          <p:spPr>
            <a:xfrm>
              <a:off x="205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3" name="Oval 1242"/>
            <p:cNvSpPr/>
            <p:nvPr/>
          </p:nvSpPr>
          <p:spPr>
            <a:xfrm>
              <a:off x="213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4" name="Oval 1243"/>
            <p:cNvSpPr/>
            <p:nvPr/>
          </p:nvSpPr>
          <p:spPr>
            <a:xfrm>
              <a:off x="221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5" name="Oval 1244"/>
            <p:cNvSpPr/>
            <p:nvPr/>
          </p:nvSpPr>
          <p:spPr>
            <a:xfrm>
              <a:off x="229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6" name="Oval 1245"/>
            <p:cNvSpPr/>
            <p:nvPr/>
          </p:nvSpPr>
          <p:spPr>
            <a:xfrm>
              <a:off x="236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7" name="Oval 1246"/>
            <p:cNvSpPr/>
            <p:nvPr/>
          </p:nvSpPr>
          <p:spPr>
            <a:xfrm>
              <a:off x="244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8" name="Oval 1247"/>
            <p:cNvSpPr/>
            <p:nvPr/>
          </p:nvSpPr>
          <p:spPr>
            <a:xfrm>
              <a:off x="251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9" name="Oval 1248"/>
            <p:cNvSpPr/>
            <p:nvPr/>
          </p:nvSpPr>
          <p:spPr>
            <a:xfrm>
              <a:off x="259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0" name="Oval 1249"/>
            <p:cNvSpPr/>
            <p:nvPr/>
          </p:nvSpPr>
          <p:spPr>
            <a:xfrm>
              <a:off x="266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1" name="Oval 1250"/>
            <p:cNvSpPr/>
            <p:nvPr/>
          </p:nvSpPr>
          <p:spPr>
            <a:xfrm>
              <a:off x="274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2" name="Oval 1251"/>
            <p:cNvSpPr/>
            <p:nvPr/>
          </p:nvSpPr>
          <p:spPr>
            <a:xfrm>
              <a:off x="282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3" name="Oval 1252"/>
            <p:cNvSpPr/>
            <p:nvPr/>
          </p:nvSpPr>
          <p:spPr>
            <a:xfrm>
              <a:off x="290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4" name="Oval 1253"/>
            <p:cNvSpPr/>
            <p:nvPr/>
          </p:nvSpPr>
          <p:spPr>
            <a:xfrm>
              <a:off x="297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5" name="Oval 1254"/>
            <p:cNvSpPr/>
            <p:nvPr/>
          </p:nvSpPr>
          <p:spPr>
            <a:xfrm>
              <a:off x="305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6" name="Oval 1255"/>
            <p:cNvSpPr/>
            <p:nvPr/>
          </p:nvSpPr>
          <p:spPr>
            <a:xfrm>
              <a:off x="312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7" name="Oval 1256"/>
            <p:cNvSpPr/>
            <p:nvPr/>
          </p:nvSpPr>
          <p:spPr>
            <a:xfrm>
              <a:off x="320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8" name="Oval 1257"/>
            <p:cNvSpPr/>
            <p:nvPr/>
          </p:nvSpPr>
          <p:spPr>
            <a:xfrm>
              <a:off x="323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9" name="Oval 1258"/>
            <p:cNvSpPr/>
            <p:nvPr/>
          </p:nvSpPr>
          <p:spPr>
            <a:xfrm>
              <a:off x="2210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0" name="Oval 1259"/>
            <p:cNvSpPr/>
            <p:nvPr/>
          </p:nvSpPr>
          <p:spPr>
            <a:xfrm>
              <a:off x="2291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1" name="Oval 1260"/>
            <p:cNvSpPr/>
            <p:nvPr/>
          </p:nvSpPr>
          <p:spPr>
            <a:xfrm>
              <a:off x="2362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2" name="Oval 1261"/>
            <p:cNvSpPr/>
            <p:nvPr/>
          </p:nvSpPr>
          <p:spPr>
            <a:xfrm>
              <a:off x="2443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3" name="Oval 1262"/>
            <p:cNvSpPr/>
            <p:nvPr/>
          </p:nvSpPr>
          <p:spPr>
            <a:xfrm>
              <a:off x="2515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4" name="Oval 1263"/>
            <p:cNvSpPr/>
            <p:nvPr/>
          </p:nvSpPr>
          <p:spPr>
            <a:xfrm>
              <a:off x="2596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5" name="Oval 1264"/>
            <p:cNvSpPr/>
            <p:nvPr/>
          </p:nvSpPr>
          <p:spPr>
            <a:xfrm>
              <a:off x="2667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6" name="Oval 1265"/>
            <p:cNvSpPr/>
            <p:nvPr/>
          </p:nvSpPr>
          <p:spPr>
            <a:xfrm>
              <a:off x="2748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7" name="Oval 1266"/>
            <p:cNvSpPr/>
            <p:nvPr/>
          </p:nvSpPr>
          <p:spPr>
            <a:xfrm>
              <a:off x="2820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8" name="Oval 1267"/>
            <p:cNvSpPr/>
            <p:nvPr/>
          </p:nvSpPr>
          <p:spPr>
            <a:xfrm>
              <a:off x="2901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9" name="Oval 1268"/>
            <p:cNvSpPr/>
            <p:nvPr/>
          </p:nvSpPr>
          <p:spPr>
            <a:xfrm>
              <a:off x="2972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0" name="Oval 1269"/>
            <p:cNvSpPr/>
            <p:nvPr/>
          </p:nvSpPr>
          <p:spPr>
            <a:xfrm>
              <a:off x="3053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1" name="Oval 1270"/>
            <p:cNvSpPr/>
            <p:nvPr/>
          </p:nvSpPr>
          <p:spPr>
            <a:xfrm>
              <a:off x="3124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2" name="Oval 1271"/>
            <p:cNvSpPr/>
            <p:nvPr/>
          </p:nvSpPr>
          <p:spPr>
            <a:xfrm>
              <a:off x="3205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3" name="Oval 1272"/>
            <p:cNvSpPr/>
            <p:nvPr/>
          </p:nvSpPr>
          <p:spPr>
            <a:xfrm>
              <a:off x="3277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4" name="Oval 1273"/>
            <p:cNvSpPr/>
            <p:nvPr/>
          </p:nvSpPr>
          <p:spPr>
            <a:xfrm>
              <a:off x="3358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5" name="Oval 1274"/>
            <p:cNvSpPr/>
            <p:nvPr/>
          </p:nvSpPr>
          <p:spPr>
            <a:xfrm>
              <a:off x="3388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6" name="Oval 1275"/>
            <p:cNvSpPr/>
            <p:nvPr/>
          </p:nvSpPr>
          <p:spPr>
            <a:xfrm>
              <a:off x="2362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7" name="Oval 1276"/>
            <p:cNvSpPr/>
            <p:nvPr/>
          </p:nvSpPr>
          <p:spPr>
            <a:xfrm>
              <a:off x="2443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8" name="Oval 1277"/>
            <p:cNvSpPr/>
            <p:nvPr/>
          </p:nvSpPr>
          <p:spPr>
            <a:xfrm>
              <a:off x="2515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9" name="Oval 1278"/>
            <p:cNvSpPr/>
            <p:nvPr/>
          </p:nvSpPr>
          <p:spPr>
            <a:xfrm>
              <a:off x="2596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0" name="Oval 1279"/>
            <p:cNvSpPr/>
            <p:nvPr/>
          </p:nvSpPr>
          <p:spPr>
            <a:xfrm>
              <a:off x="2667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1" name="Oval 1280"/>
            <p:cNvSpPr/>
            <p:nvPr/>
          </p:nvSpPr>
          <p:spPr>
            <a:xfrm>
              <a:off x="2748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2" name="Oval 1281"/>
            <p:cNvSpPr/>
            <p:nvPr/>
          </p:nvSpPr>
          <p:spPr>
            <a:xfrm>
              <a:off x="2820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3" name="Oval 1282"/>
            <p:cNvSpPr/>
            <p:nvPr/>
          </p:nvSpPr>
          <p:spPr>
            <a:xfrm>
              <a:off x="2901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4" name="Oval 1283"/>
            <p:cNvSpPr/>
            <p:nvPr/>
          </p:nvSpPr>
          <p:spPr>
            <a:xfrm>
              <a:off x="2972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5" name="Oval 1284"/>
            <p:cNvSpPr/>
            <p:nvPr/>
          </p:nvSpPr>
          <p:spPr>
            <a:xfrm>
              <a:off x="3053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6" name="Oval 1285"/>
            <p:cNvSpPr/>
            <p:nvPr/>
          </p:nvSpPr>
          <p:spPr>
            <a:xfrm>
              <a:off x="3124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7" name="Oval 1286"/>
            <p:cNvSpPr/>
            <p:nvPr/>
          </p:nvSpPr>
          <p:spPr>
            <a:xfrm>
              <a:off x="3205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8" name="Oval 1287"/>
            <p:cNvSpPr/>
            <p:nvPr/>
          </p:nvSpPr>
          <p:spPr>
            <a:xfrm>
              <a:off x="3277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9" name="Oval 1288"/>
            <p:cNvSpPr/>
            <p:nvPr/>
          </p:nvSpPr>
          <p:spPr>
            <a:xfrm>
              <a:off x="3358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0" name="Oval 1289"/>
            <p:cNvSpPr/>
            <p:nvPr/>
          </p:nvSpPr>
          <p:spPr>
            <a:xfrm>
              <a:off x="3429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1" name="Oval 1290"/>
            <p:cNvSpPr/>
            <p:nvPr/>
          </p:nvSpPr>
          <p:spPr>
            <a:xfrm>
              <a:off x="3510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2" name="Oval 1291"/>
            <p:cNvSpPr/>
            <p:nvPr/>
          </p:nvSpPr>
          <p:spPr>
            <a:xfrm>
              <a:off x="3541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3" name="Oval 1292"/>
            <p:cNvSpPr/>
            <p:nvPr/>
          </p:nvSpPr>
          <p:spPr>
            <a:xfrm>
              <a:off x="2515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4" name="Oval 1293"/>
            <p:cNvSpPr/>
            <p:nvPr/>
          </p:nvSpPr>
          <p:spPr>
            <a:xfrm>
              <a:off x="2596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5" name="Oval 1294"/>
            <p:cNvSpPr/>
            <p:nvPr/>
          </p:nvSpPr>
          <p:spPr>
            <a:xfrm>
              <a:off x="2667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6" name="Oval 1295"/>
            <p:cNvSpPr/>
            <p:nvPr/>
          </p:nvSpPr>
          <p:spPr>
            <a:xfrm>
              <a:off x="2748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7" name="Oval 1296"/>
            <p:cNvSpPr/>
            <p:nvPr/>
          </p:nvSpPr>
          <p:spPr>
            <a:xfrm>
              <a:off x="2820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8" name="Oval 1297"/>
            <p:cNvSpPr/>
            <p:nvPr/>
          </p:nvSpPr>
          <p:spPr>
            <a:xfrm>
              <a:off x="2901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9" name="Oval 1298"/>
            <p:cNvSpPr/>
            <p:nvPr/>
          </p:nvSpPr>
          <p:spPr>
            <a:xfrm>
              <a:off x="2972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0" name="Oval 1299"/>
            <p:cNvSpPr/>
            <p:nvPr/>
          </p:nvSpPr>
          <p:spPr>
            <a:xfrm>
              <a:off x="3053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1" name="Oval 1300"/>
            <p:cNvSpPr/>
            <p:nvPr/>
          </p:nvSpPr>
          <p:spPr>
            <a:xfrm>
              <a:off x="3124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2" name="Oval 1301"/>
            <p:cNvSpPr/>
            <p:nvPr/>
          </p:nvSpPr>
          <p:spPr>
            <a:xfrm>
              <a:off x="3205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3" name="Oval 1302"/>
            <p:cNvSpPr/>
            <p:nvPr/>
          </p:nvSpPr>
          <p:spPr>
            <a:xfrm>
              <a:off x="3277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4" name="Oval 1303"/>
            <p:cNvSpPr/>
            <p:nvPr/>
          </p:nvSpPr>
          <p:spPr>
            <a:xfrm>
              <a:off x="3358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5" name="Oval 1304"/>
            <p:cNvSpPr/>
            <p:nvPr/>
          </p:nvSpPr>
          <p:spPr>
            <a:xfrm>
              <a:off x="3429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6" name="Oval 1305"/>
            <p:cNvSpPr/>
            <p:nvPr/>
          </p:nvSpPr>
          <p:spPr>
            <a:xfrm>
              <a:off x="3510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7" name="Oval 1306"/>
            <p:cNvSpPr/>
            <p:nvPr/>
          </p:nvSpPr>
          <p:spPr>
            <a:xfrm>
              <a:off x="3582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8" name="Oval 1307"/>
            <p:cNvSpPr/>
            <p:nvPr/>
          </p:nvSpPr>
          <p:spPr>
            <a:xfrm>
              <a:off x="3663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9" name="Oval 1308"/>
            <p:cNvSpPr/>
            <p:nvPr/>
          </p:nvSpPr>
          <p:spPr>
            <a:xfrm>
              <a:off x="3693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0" name="Oval 1309"/>
            <p:cNvSpPr/>
            <p:nvPr/>
          </p:nvSpPr>
          <p:spPr>
            <a:xfrm>
              <a:off x="2667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1" name="Oval 1310"/>
            <p:cNvSpPr/>
            <p:nvPr/>
          </p:nvSpPr>
          <p:spPr>
            <a:xfrm>
              <a:off x="2748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2" name="Oval 1311"/>
            <p:cNvSpPr/>
            <p:nvPr/>
          </p:nvSpPr>
          <p:spPr>
            <a:xfrm>
              <a:off x="2820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3" name="Oval 1312"/>
            <p:cNvSpPr/>
            <p:nvPr/>
          </p:nvSpPr>
          <p:spPr>
            <a:xfrm>
              <a:off x="2901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4" name="Oval 1313"/>
            <p:cNvSpPr/>
            <p:nvPr/>
          </p:nvSpPr>
          <p:spPr>
            <a:xfrm>
              <a:off x="2972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5" name="Oval 1314"/>
            <p:cNvSpPr/>
            <p:nvPr/>
          </p:nvSpPr>
          <p:spPr>
            <a:xfrm>
              <a:off x="3053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6" name="Oval 1315"/>
            <p:cNvSpPr/>
            <p:nvPr/>
          </p:nvSpPr>
          <p:spPr>
            <a:xfrm>
              <a:off x="3124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7" name="Oval 1316"/>
            <p:cNvSpPr/>
            <p:nvPr/>
          </p:nvSpPr>
          <p:spPr>
            <a:xfrm>
              <a:off x="3205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8" name="Oval 1317"/>
            <p:cNvSpPr/>
            <p:nvPr/>
          </p:nvSpPr>
          <p:spPr>
            <a:xfrm>
              <a:off x="3277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9" name="Oval 1318"/>
            <p:cNvSpPr/>
            <p:nvPr/>
          </p:nvSpPr>
          <p:spPr>
            <a:xfrm>
              <a:off x="3358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0" name="Oval 1319"/>
            <p:cNvSpPr/>
            <p:nvPr/>
          </p:nvSpPr>
          <p:spPr>
            <a:xfrm>
              <a:off x="3429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1" name="Oval 1320"/>
            <p:cNvSpPr/>
            <p:nvPr/>
          </p:nvSpPr>
          <p:spPr>
            <a:xfrm>
              <a:off x="3510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2" name="Oval 1321"/>
            <p:cNvSpPr/>
            <p:nvPr/>
          </p:nvSpPr>
          <p:spPr>
            <a:xfrm>
              <a:off x="3582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3" name="Oval 1322"/>
            <p:cNvSpPr/>
            <p:nvPr/>
          </p:nvSpPr>
          <p:spPr>
            <a:xfrm>
              <a:off x="3663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4" name="Oval 1323"/>
            <p:cNvSpPr/>
            <p:nvPr/>
          </p:nvSpPr>
          <p:spPr>
            <a:xfrm>
              <a:off x="3734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5" name="Oval 1324"/>
            <p:cNvSpPr/>
            <p:nvPr/>
          </p:nvSpPr>
          <p:spPr>
            <a:xfrm>
              <a:off x="3815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6" name="Oval 1325"/>
            <p:cNvSpPr/>
            <p:nvPr/>
          </p:nvSpPr>
          <p:spPr>
            <a:xfrm>
              <a:off x="3846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7" name="Oval 1326"/>
            <p:cNvSpPr/>
            <p:nvPr/>
          </p:nvSpPr>
          <p:spPr>
            <a:xfrm>
              <a:off x="2820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8" name="Oval 1327"/>
            <p:cNvSpPr/>
            <p:nvPr/>
          </p:nvSpPr>
          <p:spPr>
            <a:xfrm>
              <a:off x="2901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9" name="Oval 1328"/>
            <p:cNvSpPr/>
            <p:nvPr/>
          </p:nvSpPr>
          <p:spPr>
            <a:xfrm>
              <a:off x="2972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0" name="Oval 1329"/>
            <p:cNvSpPr/>
            <p:nvPr/>
          </p:nvSpPr>
          <p:spPr>
            <a:xfrm>
              <a:off x="3053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1" name="Oval 1330"/>
            <p:cNvSpPr/>
            <p:nvPr/>
          </p:nvSpPr>
          <p:spPr>
            <a:xfrm>
              <a:off x="3124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2" name="Oval 1331"/>
            <p:cNvSpPr/>
            <p:nvPr/>
          </p:nvSpPr>
          <p:spPr>
            <a:xfrm>
              <a:off x="3205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3" name="Oval 1332"/>
            <p:cNvSpPr/>
            <p:nvPr/>
          </p:nvSpPr>
          <p:spPr>
            <a:xfrm>
              <a:off x="3277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4" name="Oval 1333"/>
            <p:cNvSpPr/>
            <p:nvPr/>
          </p:nvSpPr>
          <p:spPr>
            <a:xfrm>
              <a:off x="3358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5" name="Oval 1334"/>
            <p:cNvSpPr/>
            <p:nvPr/>
          </p:nvSpPr>
          <p:spPr>
            <a:xfrm>
              <a:off x="3429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6" name="Oval 1335"/>
            <p:cNvSpPr/>
            <p:nvPr/>
          </p:nvSpPr>
          <p:spPr>
            <a:xfrm>
              <a:off x="3510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7" name="Oval 1336"/>
            <p:cNvSpPr/>
            <p:nvPr/>
          </p:nvSpPr>
          <p:spPr>
            <a:xfrm>
              <a:off x="3582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8" name="Oval 1337"/>
            <p:cNvSpPr/>
            <p:nvPr/>
          </p:nvSpPr>
          <p:spPr>
            <a:xfrm>
              <a:off x="3663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9" name="Oval 1338"/>
            <p:cNvSpPr/>
            <p:nvPr/>
          </p:nvSpPr>
          <p:spPr>
            <a:xfrm>
              <a:off x="3734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0" name="Oval 1339"/>
            <p:cNvSpPr/>
            <p:nvPr/>
          </p:nvSpPr>
          <p:spPr>
            <a:xfrm>
              <a:off x="3815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1" name="Oval 1340"/>
            <p:cNvSpPr/>
            <p:nvPr/>
          </p:nvSpPr>
          <p:spPr>
            <a:xfrm>
              <a:off x="3886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2" name="Oval 1341"/>
            <p:cNvSpPr/>
            <p:nvPr/>
          </p:nvSpPr>
          <p:spPr>
            <a:xfrm>
              <a:off x="3967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3" name="Oval 1342"/>
            <p:cNvSpPr/>
            <p:nvPr/>
          </p:nvSpPr>
          <p:spPr>
            <a:xfrm>
              <a:off x="3998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4" name="Oval 1343"/>
            <p:cNvSpPr/>
            <p:nvPr/>
          </p:nvSpPr>
          <p:spPr>
            <a:xfrm>
              <a:off x="2972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5" name="Oval 1344"/>
            <p:cNvSpPr/>
            <p:nvPr/>
          </p:nvSpPr>
          <p:spPr>
            <a:xfrm>
              <a:off x="3053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6" name="Oval 1345"/>
            <p:cNvSpPr/>
            <p:nvPr/>
          </p:nvSpPr>
          <p:spPr>
            <a:xfrm>
              <a:off x="3124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7" name="Oval 1346"/>
            <p:cNvSpPr/>
            <p:nvPr/>
          </p:nvSpPr>
          <p:spPr>
            <a:xfrm>
              <a:off x="3205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8" name="Oval 1347"/>
            <p:cNvSpPr/>
            <p:nvPr/>
          </p:nvSpPr>
          <p:spPr>
            <a:xfrm>
              <a:off x="3277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9" name="Oval 1348"/>
            <p:cNvSpPr/>
            <p:nvPr/>
          </p:nvSpPr>
          <p:spPr>
            <a:xfrm>
              <a:off x="3358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0" name="Oval 1349"/>
            <p:cNvSpPr/>
            <p:nvPr/>
          </p:nvSpPr>
          <p:spPr>
            <a:xfrm>
              <a:off x="3429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1" name="Oval 1350"/>
            <p:cNvSpPr/>
            <p:nvPr/>
          </p:nvSpPr>
          <p:spPr>
            <a:xfrm>
              <a:off x="3510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2" name="Oval 1351"/>
            <p:cNvSpPr/>
            <p:nvPr/>
          </p:nvSpPr>
          <p:spPr>
            <a:xfrm>
              <a:off x="3582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3" name="Oval 1352"/>
            <p:cNvSpPr/>
            <p:nvPr/>
          </p:nvSpPr>
          <p:spPr>
            <a:xfrm>
              <a:off x="3663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4" name="Oval 1353"/>
            <p:cNvSpPr/>
            <p:nvPr/>
          </p:nvSpPr>
          <p:spPr>
            <a:xfrm>
              <a:off x="3734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5" name="Oval 1354"/>
            <p:cNvSpPr/>
            <p:nvPr/>
          </p:nvSpPr>
          <p:spPr>
            <a:xfrm>
              <a:off x="3815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6" name="Oval 1355"/>
            <p:cNvSpPr/>
            <p:nvPr/>
          </p:nvSpPr>
          <p:spPr>
            <a:xfrm>
              <a:off x="3886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7" name="Oval 1356"/>
            <p:cNvSpPr/>
            <p:nvPr/>
          </p:nvSpPr>
          <p:spPr>
            <a:xfrm>
              <a:off x="3967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8" name="Oval 1357"/>
            <p:cNvSpPr/>
            <p:nvPr/>
          </p:nvSpPr>
          <p:spPr>
            <a:xfrm>
              <a:off x="4039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9" name="Oval 1358"/>
            <p:cNvSpPr/>
            <p:nvPr/>
          </p:nvSpPr>
          <p:spPr>
            <a:xfrm>
              <a:off x="4120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0" name="Oval 1359"/>
            <p:cNvSpPr/>
            <p:nvPr/>
          </p:nvSpPr>
          <p:spPr>
            <a:xfrm>
              <a:off x="4150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1" name="Oval 1360"/>
            <p:cNvSpPr/>
            <p:nvPr/>
          </p:nvSpPr>
          <p:spPr>
            <a:xfrm>
              <a:off x="3124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2" name="Oval 1361"/>
            <p:cNvSpPr/>
            <p:nvPr/>
          </p:nvSpPr>
          <p:spPr>
            <a:xfrm>
              <a:off x="3205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3" name="Oval 1362"/>
            <p:cNvSpPr/>
            <p:nvPr/>
          </p:nvSpPr>
          <p:spPr>
            <a:xfrm>
              <a:off x="3277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4" name="Oval 1363"/>
            <p:cNvSpPr/>
            <p:nvPr/>
          </p:nvSpPr>
          <p:spPr>
            <a:xfrm>
              <a:off x="3358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5" name="Oval 1364"/>
            <p:cNvSpPr/>
            <p:nvPr/>
          </p:nvSpPr>
          <p:spPr>
            <a:xfrm>
              <a:off x="3429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6" name="Oval 1365"/>
            <p:cNvSpPr/>
            <p:nvPr/>
          </p:nvSpPr>
          <p:spPr>
            <a:xfrm>
              <a:off x="3510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7" name="Oval 1366"/>
            <p:cNvSpPr/>
            <p:nvPr/>
          </p:nvSpPr>
          <p:spPr>
            <a:xfrm>
              <a:off x="3582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8" name="Oval 1367"/>
            <p:cNvSpPr/>
            <p:nvPr/>
          </p:nvSpPr>
          <p:spPr>
            <a:xfrm>
              <a:off x="3663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9" name="Oval 1368"/>
            <p:cNvSpPr/>
            <p:nvPr/>
          </p:nvSpPr>
          <p:spPr>
            <a:xfrm>
              <a:off x="3734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0" name="Oval 1369"/>
            <p:cNvSpPr/>
            <p:nvPr/>
          </p:nvSpPr>
          <p:spPr>
            <a:xfrm>
              <a:off x="3815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1" name="Oval 1370"/>
            <p:cNvSpPr/>
            <p:nvPr/>
          </p:nvSpPr>
          <p:spPr>
            <a:xfrm>
              <a:off x="3886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2" name="Oval 1371"/>
            <p:cNvSpPr/>
            <p:nvPr/>
          </p:nvSpPr>
          <p:spPr>
            <a:xfrm>
              <a:off x="3967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3" name="Oval 1372"/>
            <p:cNvSpPr/>
            <p:nvPr/>
          </p:nvSpPr>
          <p:spPr>
            <a:xfrm>
              <a:off x="4039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4" name="Oval 1373"/>
            <p:cNvSpPr/>
            <p:nvPr/>
          </p:nvSpPr>
          <p:spPr>
            <a:xfrm>
              <a:off x="4120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5" name="Oval 1374"/>
            <p:cNvSpPr/>
            <p:nvPr/>
          </p:nvSpPr>
          <p:spPr>
            <a:xfrm>
              <a:off x="4191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6" name="Oval 1375"/>
            <p:cNvSpPr/>
            <p:nvPr/>
          </p:nvSpPr>
          <p:spPr>
            <a:xfrm>
              <a:off x="4272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7" name="Oval 1376"/>
            <p:cNvSpPr/>
            <p:nvPr/>
          </p:nvSpPr>
          <p:spPr>
            <a:xfrm>
              <a:off x="4303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8" name="Oval 1377"/>
            <p:cNvSpPr/>
            <p:nvPr/>
          </p:nvSpPr>
          <p:spPr>
            <a:xfrm>
              <a:off x="3277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9" name="Oval 1378"/>
            <p:cNvSpPr/>
            <p:nvPr/>
          </p:nvSpPr>
          <p:spPr>
            <a:xfrm>
              <a:off x="3358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0" name="Oval 1379"/>
            <p:cNvSpPr/>
            <p:nvPr/>
          </p:nvSpPr>
          <p:spPr>
            <a:xfrm>
              <a:off x="3429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1" name="Oval 1380"/>
            <p:cNvSpPr/>
            <p:nvPr/>
          </p:nvSpPr>
          <p:spPr>
            <a:xfrm>
              <a:off x="3510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2" name="Oval 1381"/>
            <p:cNvSpPr/>
            <p:nvPr/>
          </p:nvSpPr>
          <p:spPr>
            <a:xfrm>
              <a:off x="3582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3" name="Oval 1382"/>
            <p:cNvSpPr/>
            <p:nvPr/>
          </p:nvSpPr>
          <p:spPr>
            <a:xfrm>
              <a:off x="3663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4" name="Oval 1383"/>
            <p:cNvSpPr/>
            <p:nvPr/>
          </p:nvSpPr>
          <p:spPr>
            <a:xfrm>
              <a:off x="3734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5" name="Oval 1384"/>
            <p:cNvSpPr/>
            <p:nvPr/>
          </p:nvSpPr>
          <p:spPr>
            <a:xfrm>
              <a:off x="3815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6" name="Oval 1385"/>
            <p:cNvSpPr/>
            <p:nvPr/>
          </p:nvSpPr>
          <p:spPr>
            <a:xfrm>
              <a:off x="3886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7" name="Oval 1386"/>
            <p:cNvSpPr/>
            <p:nvPr/>
          </p:nvSpPr>
          <p:spPr>
            <a:xfrm>
              <a:off x="3967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8" name="Oval 1387"/>
            <p:cNvSpPr/>
            <p:nvPr/>
          </p:nvSpPr>
          <p:spPr>
            <a:xfrm>
              <a:off x="4039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9" name="Oval 1388"/>
            <p:cNvSpPr/>
            <p:nvPr/>
          </p:nvSpPr>
          <p:spPr>
            <a:xfrm>
              <a:off x="4120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0" name="Oval 1389"/>
            <p:cNvSpPr/>
            <p:nvPr/>
          </p:nvSpPr>
          <p:spPr>
            <a:xfrm>
              <a:off x="4191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1" name="Oval 1390"/>
            <p:cNvSpPr/>
            <p:nvPr/>
          </p:nvSpPr>
          <p:spPr>
            <a:xfrm>
              <a:off x="4272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2" name="Oval 1391"/>
            <p:cNvSpPr/>
            <p:nvPr/>
          </p:nvSpPr>
          <p:spPr>
            <a:xfrm>
              <a:off x="4344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3" name="Oval 1392"/>
            <p:cNvSpPr/>
            <p:nvPr/>
          </p:nvSpPr>
          <p:spPr>
            <a:xfrm>
              <a:off x="4425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4" name="Oval 1393"/>
            <p:cNvSpPr/>
            <p:nvPr/>
          </p:nvSpPr>
          <p:spPr>
            <a:xfrm>
              <a:off x="4455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5" name="Oval 1394"/>
            <p:cNvSpPr/>
            <p:nvPr/>
          </p:nvSpPr>
          <p:spPr>
            <a:xfrm>
              <a:off x="3429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6" name="Oval 1395"/>
            <p:cNvSpPr/>
            <p:nvPr/>
          </p:nvSpPr>
          <p:spPr>
            <a:xfrm>
              <a:off x="3510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7" name="Oval 1396"/>
            <p:cNvSpPr/>
            <p:nvPr/>
          </p:nvSpPr>
          <p:spPr>
            <a:xfrm>
              <a:off x="3582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8" name="Oval 1397"/>
            <p:cNvSpPr/>
            <p:nvPr/>
          </p:nvSpPr>
          <p:spPr>
            <a:xfrm>
              <a:off x="3663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9" name="Oval 1398"/>
            <p:cNvSpPr/>
            <p:nvPr/>
          </p:nvSpPr>
          <p:spPr>
            <a:xfrm>
              <a:off x="3734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0" name="Oval 1399"/>
            <p:cNvSpPr/>
            <p:nvPr/>
          </p:nvSpPr>
          <p:spPr>
            <a:xfrm>
              <a:off x="3815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1" name="Oval 1400"/>
            <p:cNvSpPr/>
            <p:nvPr/>
          </p:nvSpPr>
          <p:spPr>
            <a:xfrm>
              <a:off x="3886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2" name="Oval 1401"/>
            <p:cNvSpPr/>
            <p:nvPr/>
          </p:nvSpPr>
          <p:spPr>
            <a:xfrm>
              <a:off x="3967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3" name="Oval 1402"/>
            <p:cNvSpPr/>
            <p:nvPr/>
          </p:nvSpPr>
          <p:spPr>
            <a:xfrm>
              <a:off x="4039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4" name="Oval 1403"/>
            <p:cNvSpPr/>
            <p:nvPr/>
          </p:nvSpPr>
          <p:spPr>
            <a:xfrm>
              <a:off x="4120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5" name="Oval 1404"/>
            <p:cNvSpPr/>
            <p:nvPr/>
          </p:nvSpPr>
          <p:spPr>
            <a:xfrm>
              <a:off x="4191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6" name="Oval 1405"/>
            <p:cNvSpPr/>
            <p:nvPr/>
          </p:nvSpPr>
          <p:spPr>
            <a:xfrm>
              <a:off x="4272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7" name="Oval 1406"/>
            <p:cNvSpPr/>
            <p:nvPr/>
          </p:nvSpPr>
          <p:spPr>
            <a:xfrm>
              <a:off x="4344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8" name="Oval 1407"/>
            <p:cNvSpPr/>
            <p:nvPr/>
          </p:nvSpPr>
          <p:spPr>
            <a:xfrm>
              <a:off x="4425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9" name="Oval 1408"/>
            <p:cNvSpPr/>
            <p:nvPr/>
          </p:nvSpPr>
          <p:spPr>
            <a:xfrm>
              <a:off x="4496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0" name="Oval 1409"/>
            <p:cNvSpPr/>
            <p:nvPr/>
          </p:nvSpPr>
          <p:spPr>
            <a:xfrm>
              <a:off x="4577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1" name="Oval 1410"/>
            <p:cNvSpPr/>
            <p:nvPr/>
          </p:nvSpPr>
          <p:spPr>
            <a:xfrm>
              <a:off x="4608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2" name="Oval 1411"/>
            <p:cNvSpPr/>
            <p:nvPr/>
          </p:nvSpPr>
          <p:spPr>
            <a:xfrm>
              <a:off x="3582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3" name="Oval 1412"/>
            <p:cNvSpPr/>
            <p:nvPr/>
          </p:nvSpPr>
          <p:spPr>
            <a:xfrm>
              <a:off x="3663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4" name="Oval 1413"/>
            <p:cNvSpPr/>
            <p:nvPr/>
          </p:nvSpPr>
          <p:spPr>
            <a:xfrm>
              <a:off x="3734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5" name="Oval 1414"/>
            <p:cNvSpPr/>
            <p:nvPr/>
          </p:nvSpPr>
          <p:spPr>
            <a:xfrm>
              <a:off x="3815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6" name="Oval 1415"/>
            <p:cNvSpPr/>
            <p:nvPr/>
          </p:nvSpPr>
          <p:spPr>
            <a:xfrm>
              <a:off x="3886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7" name="Oval 1416"/>
            <p:cNvSpPr/>
            <p:nvPr/>
          </p:nvSpPr>
          <p:spPr>
            <a:xfrm>
              <a:off x="3967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8" name="Oval 1417"/>
            <p:cNvSpPr/>
            <p:nvPr/>
          </p:nvSpPr>
          <p:spPr>
            <a:xfrm>
              <a:off x="4039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9" name="Oval 1418"/>
            <p:cNvSpPr/>
            <p:nvPr/>
          </p:nvSpPr>
          <p:spPr>
            <a:xfrm>
              <a:off x="4120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0" name="Oval 1419"/>
            <p:cNvSpPr/>
            <p:nvPr/>
          </p:nvSpPr>
          <p:spPr>
            <a:xfrm>
              <a:off x="4191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1" name="Oval 1420"/>
            <p:cNvSpPr/>
            <p:nvPr/>
          </p:nvSpPr>
          <p:spPr>
            <a:xfrm>
              <a:off x="4272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2" name="Oval 1421"/>
            <p:cNvSpPr/>
            <p:nvPr/>
          </p:nvSpPr>
          <p:spPr>
            <a:xfrm>
              <a:off x="4344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3" name="Oval 1422"/>
            <p:cNvSpPr/>
            <p:nvPr/>
          </p:nvSpPr>
          <p:spPr>
            <a:xfrm>
              <a:off x="4425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4" name="Oval 1423"/>
            <p:cNvSpPr/>
            <p:nvPr/>
          </p:nvSpPr>
          <p:spPr>
            <a:xfrm>
              <a:off x="4496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5" name="Oval 1424"/>
            <p:cNvSpPr/>
            <p:nvPr/>
          </p:nvSpPr>
          <p:spPr>
            <a:xfrm>
              <a:off x="4577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6" name="Oval 1425"/>
            <p:cNvSpPr/>
            <p:nvPr/>
          </p:nvSpPr>
          <p:spPr>
            <a:xfrm>
              <a:off x="4648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7" name="Oval 1426"/>
            <p:cNvSpPr/>
            <p:nvPr/>
          </p:nvSpPr>
          <p:spPr>
            <a:xfrm>
              <a:off x="4729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8" name="Oval 1427"/>
            <p:cNvSpPr/>
            <p:nvPr/>
          </p:nvSpPr>
          <p:spPr>
            <a:xfrm>
              <a:off x="4760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9" name="Oval 1428"/>
            <p:cNvSpPr/>
            <p:nvPr/>
          </p:nvSpPr>
          <p:spPr>
            <a:xfrm>
              <a:off x="3734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0" name="Oval 1429"/>
            <p:cNvSpPr/>
            <p:nvPr/>
          </p:nvSpPr>
          <p:spPr>
            <a:xfrm>
              <a:off x="3815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1" name="Oval 1430"/>
            <p:cNvSpPr/>
            <p:nvPr/>
          </p:nvSpPr>
          <p:spPr>
            <a:xfrm>
              <a:off x="3886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2" name="Oval 1431"/>
            <p:cNvSpPr/>
            <p:nvPr/>
          </p:nvSpPr>
          <p:spPr>
            <a:xfrm>
              <a:off x="3967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3" name="Oval 1432"/>
            <p:cNvSpPr/>
            <p:nvPr/>
          </p:nvSpPr>
          <p:spPr>
            <a:xfrm>
              <a:off x="4039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4" name="Oval 1433"/>
            <p:cNvSpPr/>
            <p:nvPr/>
          </p:nvSpPr>
          <p:spPr>
            <a:xfrm>
              <a:off x="4120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5" name="Oval 1434"/>
            <p:cNvSpPr/>
            <p:nvPr/>
          </p:nvSpPr>
          <p:spPr>
            <a:xfrm>
              <a:off x="4191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6" name="Oval 1435"/>
            <p:cNvSpPr/>
            <p:nvPr/>
          </p:nvSpPr>
          <p:spPr>
            <a:xfrm>
              <a:off x="4272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7" name="Oval 1436"/>
            <p:cNvSpPr/>
            <p:nvPr/>
          </p:nvSpPr>
          <p:spPr>
            <a:xfrm>
              <a:off x="4344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8" name="Oval 1437"/>
            <p:cNvSpPr/>
            <p:nvPr/>
          </p:nvSpPr>
          <p:spPr>
            <a:xfrm>
              <a:off x="4425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9" name="Oval 1438"/>
            <p:cNvSpPr/>
            <p:nvPr/>
          </p:nvSpPr>
          <p:spPr>
            <a:xfrm>
              <a:off x="4496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0" name="Oval 1439"/>
            <p:cNvSpPr/>
            <p:nvPr/>
          </p:nvSpPr>
          <p:spPr>
            <a:xfrm>
              <a:off x="4577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1" name="Oval 1440"/>
            <p:cNvSpPr/>
            <p:nvPr/>
          </p:nvSpPr>
          <p:spPr>
            <a:xfrm>
              <a:off x="4648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2" name="Oval 1441"/>
            <p:cNvSpPr/>
            <p:nvPr/>
          </p:nvSpPr>
          <p:spPr>
            <a:xfrm>
              <a:off x="4729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3" name="Oval 1442"/>
            <p:cNvSpPr/>
            <p:nvPr/>
          </p:nvSpPr>
          <p:spPr>
            <a:xfrm>
              <a:off x="4801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4" name="Oval 1443"/>
            <p:cNvSpPr/>
            <p:nvPr/>
          </p:nvSpPr>
          <p:spPr>
            <a:xfrm>
              <a:off x="4882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5" name="Oval 1444"/>
            <p:cNvSpPr/>
            <p:nvPr/>
          </p:nvSpPr>
          <p:spPr>
            <a:xfrm>
              <a:off x="4912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6" name="Oval 1445"/>
            <p:cNvSpPr/>
            <p:nvPr/>
          </p:nvSpPr>
          <p:spPr>
            <a:xfrm>
              <a:off x="3886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7" name="Oval 1446"/>
            <p:cNvSpPr/>
            <p:nvPr/>
          </p:nvSpPr>
          <p:spPr>
            <a:xfrm>
              <a:off x="3967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8" name="Oval 1447"/>
            <p:cNvSpPr/>
            <p:nvPr/>
          </p:nvSpPr>
          <p:spPr>
            <a:xfrm>
              <a:off x="4039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9" name="Oval 1448"/>
            <p:cNvSpPr/>
            <p:nvPr/>
          </p:nvSpPr>
          <p:spPr>
            <a:xfrm>
              <a:off x="4120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0" name="Oval 1449"/>
            <p:cNvSpPr/>
            <p:nvPr/>
          </p:nvSpPr>
          <p:spPr>
            <a:xfrm>
              <a:off x="4191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1" name="Oval 1450"/>
            <p:cNvSpPr/>
            <p:nvPr/>
          </p:nvSpPr>
          <p:spPr>
            <a:xfrm>
              <a:off x="4272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2" name="Oval 1451"/>
            <p:cNvSpPr/>
            <p:nvPr/>
          </p:nvSpPr>
          <p:spPr>
            <a:xfrm>
              <a:off x="4344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3" name="Oval 1452"/>
            <p:cNvSpPr/>
            <p:nvPr/>
          </p:nvSpPr>
          <p:spPr>
            <a:xfrm>
              <a:off x="4425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4" name="Oval 1453"/>
            <p:cNvSpPr/>
            <p:nvPr/>
          </p:nvSpPr>
          <p:spPr>
            <a:xfrm>
              <a:off x="4496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5" name="Oval 1454"/>
            <p:cNvSpPr/>
            <p:nvPr/>
          </p:nvSpPr>
          <p:spPr>
            <a:xfrm>
              <a:off x="4577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6" name="Oval 1455"/>
            <p:cNvSpPr/>
            <p:nvPr/>
          </p:nvSpPr>
          <p:spPr>
            <a:xfrm>
              <a:off x="4648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7" name="Oval 1456"/>
            <p:cNvSpPr/>
            <p:nvPr/>
          </p:nvSpPr>
          <p:spPr>
            <a:xfrm>
              <a:off x="4729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8" name="Oval 1457"/>
            <p:cNvSpPr/>
            <p:nvPr/>
          </p:nvSpPr>
          <p:spPr>
            <a:xfrm>
              <a:off x="4801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9" name="Oval 1458"/>
            <p:cNvSpPr/>
            <p:nvPr/>
          </p:nvSpPr>
          <p:spPr>
            <a:xfrm>
              <a:off x="4882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0" name="Oval 1459"/>
            <p:cNvSpPr/>
            <p:nvPr/>
          </p:nvSpPr>
          <p:spPr>
            <a:xfrm>
              <a:off x="4953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1" name="Oval 1460"/>
            <p:cNvSpPr/>
            <p:nvPr/>
          </p:nvSpPr>
          <p:spPr>
            <a:xfrm>
              <a:off x="5034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2" name="Oval 1461"/>
            <p:cNvSpPr/>
            <p:nvPr/>
          </p:nvSpPr>
          <p:spPr>
            <a:xfrm>
              <a:off x="5065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3" name="Oval 1462"/>
            <p:cNvSpPr/>
            <p:nvPr/>
          </p:nvSpPr>
          <p:spPr>
            <a:xfrm>
              <a:off x="4039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4" name="Oval 1463"/>
            <p:cNvSpPr/>
            <p:nvPr/>
          </p:nvSpPr>
          <p:spPr>
            <a:xfrm>
              <a:off x="4120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5" name="Oval 1464"/>
            <p:cNvSpPr/>
            <p:nvPr/>
          </p:nvSpPr>
          <p:spPr>
            <a:xfrm>
              <a:off x="4191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6" name="Oval 1465"/>
            <p:cNvSpPr/>
            <p:nvPr/>
          </p:nvSpPr>
          <p:spPr>
            <a:xfrm>
              <a:off x="4272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7" name="Oval 1466"/>
            <p:cNvSpPr/>
            <p:nvPr/>
          </p:nvSpPr>
          <p:spPr>
            <a:xfrm>
              <a:off x="4344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8" name="Oval 1467"/>
            <p:cNvSpPr/>
            <p:nvPr/>
          </p:nvSpPr>
          <p:spPr>
            <a:xfrm>
              <a:off x="4425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9" name="Oval 1468"/>
            <p:cNvSpPr/>
            <p:nvPr/>
          </p:nvSpPr>
          <p:spPr>
            <a:xfrm>
              <a:off x="4496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0" name="Oval 1469"/>
            <p:cNvSpPr/>
            <p:nvPr/>
          </p:nvSpPr>
          <p:spPr>
            <a:xfrm>
              <a:off x="4577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1" name="Oval 1470"/>
            <p:cNvSpPr/>
            <p:nvPr/>
          </p:nvSpPr>
          <p:spPr>
            <a:xfrm>
              <a:off x="4648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2" name="Oval 1471"/>
            <p:cNvSpPr/>
            <p:nvPr/>
          </p:nvSpPr>
          <p:spPr>
            <a:xfrm>
              <a:off x="4729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3" name="Oval 1472"/>
            <p:cNvSpPr/>
            <p:nvPr/>
          </p:nvSpPr>
          <p:spPr>
            <a:xfrm>
              <a:off x="4801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4" name="Oval 1473"/>
            <p:cNvSpPr/>
            <p:nvPr/>
          </p:nvSpPr>
          <p:spPr>
            <a:xfrm>
              <a:off x="4882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5" name="Oval 1474"/>
            <p:cNvSpPr/>
            <p:nvPr/>
          </p:nvSpPr>
          <p:spPr>
            <a:xfrm>
              <a:off x="4953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6" name="Oval 1475"/>
            <p:cNvSpPr/>
            <p:nvPr/>
          </p:nvSpPr>
          <p:spPr>
            <a:xfrm>
              <a:off x="5034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7" name="Oval 1476"/>
            <p:cNvSpPr/>
            <p:nvPr/>
          </p:nvSpPr>
          <p:spPr>
            <a:xfrm>
              <a:off x="5106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8" name="Oval 1477"/>
            <p:cNvSpPr/>
            <p:nvPr/>
          </p:nvSpPr>
          <p:spPr>
            <a:xfrm>
              <a:off x="5187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9" name="Oval 1478"/>
            <p:cNvSpPr/>
            <p:nvPr/>
          </p:nvSpPr>
          <p:spPr>
            <a:xfrm>
              <a:off x="5217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0" name="Oval 1479"/>
            <p:cNvSpPr/>
            <p:nvPr/>
          </p:nvSpPr>
          <p:spPr>
            <a:xfrm>
              <a:off x="4191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1" name="Oval 1480"/>
            <p:cNvSpPr/>
            <p:nvPr/>
          </p:nvSpPr>
          <p:spPr>
            <a:xfrm>
              <a:off x="4272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2" name="Oval 1481"/>
            <p:cNvSpPr/>
            <p:nvPr/>
          </p:nvSpPr>
          <p:spPr>
            <a:xfrm>
              <a:off x="4344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3" name="Oval 1482"/>
            <p:cNvSpPr/>
            <p:nvPr/>
          </p:nvSpPr>
          <p:spPr>
            <a:xfrm>
              <a:off x="4425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4" name="Oval 1483"/>
            <p:cNvSpPr/>
            <p:nvPr/>
          </p:nvSpPr>
          <p:spPr>
            <a:xfrm>
              <a:off x="4496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5" name="Oval 1484"/>
            <p:cNvSpPr/>
            <p:nvPr/>
          </p:nvSpPr>
          <p:spPr>
            <a:xfrm>
              <a:off x="4577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6" name="Oval 1485"/>
            <p:cNvSpPr/>
            <p:nvPr/>
          </p:nvSpPr>
          <p:spPr>
            <a:xfrm>
              <a:off x="4648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7" name="Oval 1486"/>
            <p:cNvSpPr/>
            <p:nvPr/>
          </p:nvSpPr>
          <p:spPr>
            <a:xfrm>
              <a:off x="4729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8" name="Oval 1487"/>
            <p:cNvSpPr/>
            <p:nvPr/>
          </p:nvSpPr>
          <p:spPr>
            <a:xfrm>
              <a:off x="4801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9" name="Oval 1488"/>
            <p:cNvSpPr/>
            <p:nvPr/>
          </p:nvSpPr>
          <p:spPr>
            <a:xfrm>
              <a:off x="4882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0" name="Oval 1489"/>
            <p:cNvSpPr/>
            <p:nvPr/>
          </p:nvSpPr>
          <p:spPr>
            <a:xfrm>
              <a:off x="4953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1" name="Oval 1490"/>
            <p:cNvSpPr/>
            <p:nvPr/>
          </p:nvSpPr>
          <p:spPr>
            <a:xfrm>
              <a:off x="5034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2" name="Oval 1491"/>
            <p:cNvSpPr/>
            <p:nvPr/>
          </p:nvSpPr>
          <p:spPr>
            <a:xfrm>
              <a:off x="5106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3" name="Oval 1492"/>
            <p:cNvSpPr/>
            <p:nvPr/>
          </p:nvSpPr>
          <p:spPr>
            <a:xfrm>
              <a:off x="5187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4" name="Oval 1493"/>
            <p:cNvSpPr/>
            <p:nvPr/>
          </p:nvSpPr>
          <p:spPr>
            <a:xfrm>
              <a:off x="5258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5" name="Oval 1494"/>
            <p:cNvSpPr/>
            <p:nvPr/>
          </p:nvSpPr>
          <p:spPr>
            <a:xfrm>
              <a:off x="5339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6" name="Oval 1495"/>
            <p:cNvSpPr/>
            <p:nvPr/>
          </p:nvSpPr>
          <p:spPr>
            <a:xfrm>
              <a:off x="5370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7" name="Oval 1496"/>
            <p:cNvSpPr/>
            <p:nvPr/>
          </p:nvSpPr>
          <p:spPr>
            <a:xfrm>
              <a:off x="4344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8" name="Oval 1497"/>
            <p:cNvSpPr/>
            <p:nvPr/>
          </p:nvSpPr>
          <p:spPr>
            <a:xfrm>
              <a:off x="4425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9" name="Oval 1498"/>
            <p:cNvSpPr/>
            <p:nvPr/>
          </p:nvSpPr>
          <p:spPr>
            <a:xfrm>
              <a:off x="4496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0" name="Oval 1499"/>
            <p:cNvSpPr/>
            <p:nvPr/>
          </p:nvSpPr>
          <p:spPr>
            <a:xfrm>
              <a:off x="4577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1" name="Oval 1500"/>
            <p:cNvSpPr/>
            <p:nvPr/>
          </p:nvSpPr>
          <p:spPr>
            <a:xfrm>
              <a:off x="4648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2" name="Oval 1501"/>
            <p:cNvSpPr/>
            <p:nvPr/>
          </p:nvSpPr>
          <p:spPr>
            <a:xfrm>
              <a:off x="4729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3" name="Oval 1502"/>
            <p:cNvSpPr/>
            <p:nvPr/>
          </p:nvSpPr>
          <p:spPr>
            <a:xfrm>
              <a:off x="4801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4" name="Oval 1503"/>
            <p:cNvSpPr/>
            <p:nvPr/>
          </p:nvSpPr>
          <p:spPr>
            <a:xfrm>
              <a:off x="4882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5" name="Oval 1504"/>
            <p:cNvSpPr/>
            <p:nvPr/>
          </p:nvSpPr>
          <p:spPr>
            <a:xfrm>
              <a:off x="4953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6" name="Oval 1505"/>
            <p:cNvSpPr/>
            <p:nvPr/>
          </p:nvSpPr>
          <p:spPr>
            <a:xfrm>
              <a:off x="5034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7" name="Oval 1506"/>
            <p:cNvSpPr/>
            <p:nvPr/>
          </p:nvSpPr>
          <p:spPr>
            <a:xfrm>
              <a:off x="5106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8" name="Oval 1507"/>
            <p:cNvSpPr/>
            <p:nvPr/>
          </p:nvSpPr>
          <p:spPr>
            <a:xfrm>
              <a:off x="5187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9" name="Oval 1508"/>
            <p:cNvSpPr/>
            <p:nvPr/>
          </p:nvSpPr>
          <p:spPr>
            <a:xfrm>
              <a:off x="5258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0" name="Oval 1509"/>
            <p:cNvSpPr/>
            <p:nvPr/>
          </p:nvSpPr>
          <p:spPr>
            <a:xfrm>
              <a:off x="5339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1" name="Oval 1510"/>
            <p:cNvSpPr/>
            <p:nvPr/>
          </p:nvSpPr>
          <p:spPr>
            <a:xfrm>
              <a:off x="5410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2" name="Oval 1511"/>
            <p:cNvSpPr/>
            <p:nvPr/>
          </p:nvSpPr>
          <p:spPr>
            <a:xfrm>
              <a:off x="5491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3" name="Oval 1512"/>
            <p:cNvSpPr/>
            <p:nvPr/>
          </p:nvSpPr>
          <p:spPr>
            <a:xfrm>
              <a:off x="5522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4" name="Oval 1513"/>
            <p:cNvSpPr/>
            <p:nvPr/>
          </p:nvSpPr>
          <p:spPr>
            <a:xfrm>
              <a:off x="4496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5" name="Oval 1514"/>
            <p:cNvSpPr/>
            <p:nvPr/>
          </p:nvSpPr>
          <p:spPr>
            <a:xfrm>
              <a:off x="4577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6" name="Oval 1515"/>
            <p:cNvSpPr/>
            <p:nvPr/>
          </p:nvSpPr>
          <p:spPr>
            <a:xfrm>
              <a:off x="4648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7" name="Oval 1516"/>
            <p:cNvSpPr/>
            <p:nvPr/>
          </p:nvSpPr>
          <p:spPr>
            <a:xfrm>
              <a:off x="4729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8" name="Oval 1517"/>
            <p:cNvSpPr/>
            <p:nvPr/>
          </p:nvSpPr>
          <p:spPr>
            <a:xfrm>
              <a:off x="4801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9" name="Oval 1518"/>
            <p:cNvSpPr/>
            <p:nvPr/>
          </p:nvSpPr>
          <p:spPr>
            <a:xfrm>
              <a:off x="4882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0" name="Oval 1519"/>
            <p:cNvSpPr/>
            <p:nvPr/>
          </p:nvSpPr>
          <p:spPr>
            <a:xfrm>
              <a:off x="4953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1" name="Oval 1520"/>
            <p:cNvSpPr/>
            <p:nvPr/>
          </p:nvSpPr>
          <p:spPr>
            <a:xfrm>
              <a:off x="5034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2" name="Oval 1521"/>
            <p:cNvSpPr/>
            <p:nvPr/>
          </p:nvSpPr>
          <p:spPr>
            <a:xfrm>
              <a:off x="5106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3" name="Oval 1522"/>
            <p:cNvSpPr/>
            <p:nvPr/>
          </p:nvSpPr>
          <p:spPr>
            <a:xfrm>
              <a:off x="5187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4" name="Oval 1523"/>
            <p:cNvSpPr/>
            <p:nvPr/>
          </p:nvSpPr>
          <p:spPr>
            <a:xfrm>
              <a:off x="5258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5" name="Oval 1524"/>
            <p:cNvSpPr/>
            <p:nvPr/>
          </p:nvSpPr>
          <p:spPr>
            <a:xfrm>
              <a:off x="5339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6" name="Oval 1525"/>
            <p:cNvSpPr/>
            <p:nvPr/>
          </p:nvSpPr>
          <p:spPr>
            <a:xfrm>
              <a:off x="5410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7" name="Oval 1526"/>
            <p:cNvSpPr/>
            <p:nvPr/>
          </p:nvSpPr>
          <p:spPr>
            <a:xfrm>
              <a:off x="5491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8" name="Oval 1527"/>
            <p:cNvSpPr/>
            <p:nvPr/>
          </p:nvSpPr>
          <p:spPr>
            <a:xfrm>
              <a:off x="5563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9" name="Oval 1528"/>
            <p:cNvSpPr/>
            <p:nvPr/>
          </p:nvSpPr>
          <p:spPr>
            <a:xfrm>
              <a:off x="5644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0" name="Oval 1529"/>
            <p:cNvSpPr/>
            <p:nvPr/>
          </p:nvSpPr>
          <p:spPr>
            <a:xfrm>
              <a:off x="5674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1" name="Oval 1530"/>
            <p:cNvSpPr/>
            <p:nvPr/>
          </p:nvSpPr>
          <p:spPr>
            <a:xfrm>
              <a:off x="4648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2" name="Oval 1531"/>
            <p:cNvSpPr/>
            <p:nvPr/>
          </p:nvSpPr>
          <p:spPr>
            <a:xfrm>
              <a:off x="4729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3" name="Oval 1532"/>
            <p:cNvSpPr/>
            <p:nvPr/>
          </p:nvSpPr>
          <p:spPr>
            <a:xfrm>
              <a:off x="4801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4" name="Oval 1533"/>
            <p:cNvSpPr/>
            <p:nvPr/>
          </p:nvSpPr>
          <p:spPr>
            <a:xfrm>
              <a:off x="4882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5" name="Oval 1534"/>
            <p:cNvSpPr/>
            <p:nvPr/>
          </p:nvSpPr>
          <p:spPr>
            <a:xfrm>
              <a:off x="4953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6" name="Oval 1535"/>
            <p:cNvSpPr/>
            <p:nvPr/>
          </p:nvSpPr>
          <p:spPr>
            <a:xfrm>
              <a:off x="5034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7" name="Oval 1536"/>
            <p:cNvSpPr/>
            <p:nvPr/>
          </p:nvSpPr>
          <p:spPr>
            <a:xfrm>
              <a:off x="5106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8" name="Oval 1537"/>
            <p:cNvSpPr/>
            <p:nvPr/>
          </p:nvSpPr>
          <p:spPr>
            <a:xfrm>
              <a:off x="5187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9" name="Oval 1538"/>
            <p:cNvSpPr/>
            <p:nvPr/>
          </p:nvSpPr>
          <p:spPr>
            <a:xfrm>
              <a:off x="5258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0" name="Oval 1539"/>
            <p:cNvSpPr/>
            <p:nvPr/>
          </p:nvSpPr>
          <p:spPr>
            <a:xfrm>
              <a:off x="5339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1" name="Oval 1540"/>
            <p:cNvSpPr/>
            <p:nvPr/>
          </p:nvSpPr>
          <p:spPr>
            <a:xfrm>
              <a:off x="5410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2" name="Oval 1541"/>
            <p:cNvSpPr/>
            <p:nvPr/>
          </p:nvSpPr>
          <p:spPr>
            <a:xfrm>
              <a:off x="5491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3" name="Oval 1542"/>
            <p:cNvSpPr/>
            <p:nvPr/>
          </p:nvSpPr>
          <p:spPr>
            <a:xfrm>
              <a:off x="5563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4" name="Oval 1543"/>
            <p:cNvSpPr/>
            <p:nvPr/>
          </p:nvSpPr>
          <p:spPr>
            <a:xfrm>
              <a:off x="5644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5" name="Oval 1544"/>
            <p:cNvSpPr/>
            <p:nvPr/>
          </p:nvSpPr>
          <p:spPr>
            <a:xfrm>
              <a:off x="5715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6" name="Oval 1545"/>
            <p:cNvSpPr/>
            <p:nvPr/>
          </p:nvSpPr>
          <p:spPr>
            <a:xfrm>
              <a:off x="5796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7" name="Oval 1546"/>
            <p:cNvSpPr/>
            <p:nvPr/>
          </p:nvSpPr>
          <p:spPr>
            <a:xfrm>
              <a:off x="5827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8" name="Oval 1547"/>
            <p:cNvSpPr/>
            <p:nvPr/>
          </p:nvSpPr>
          <p:spPr>
            <a:xfrm>
              <a:off x="4801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9" name="Oval 1548"/>
            <p:cNvSpPr/>
            <p:nvPr/>
          </p:nvSpPr>
          <p:spPr>
            <a:xfrm>
              <a:off x="4882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0" name="Oval 1549"/>
            <p:cNvSpPr/>
            <p:nvPr/>
          </p:nvSpPr>
          <p:spPr>
            <a:xfrm>
              <a:off x="4953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1" name="Oval 1550"/>
            <p:cNvSpPr/>
            <p:nvPr/>
          </p:nvSpPr>
          <p:spPr>
            <a:xfrm>
              <a:off x="5034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2" name="Oval 1551"/>
            <p:cNvSpPr/>
            <p:nvPr/>
          </p:nvSpPr>
          <p:spPr>
            <a:xfrm>
              <a:off x="5106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3" name="Oval 1552"/>
            <p:cNvSpPr/>
            <p:nvPr/>
          </p:nvSpPr>
          <p:spPr>
            <a:xfrm>
              <a:off x="5187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4" name="Oval 1553"/>
            <p:cNvSpPr/>
            <p:nvPr/>
          </p:nvSpPr>
          <p:spPr>
            <a:xfrm>
              <a:off x="5258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5" name="Oval 1554"/>
            <p:cNvSpPr/>
            <p:nvPr/>
          </p:nvSpPr>
          <p:spPr>
            <a:xfrm>
              <a:off x="5339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6" name="Oval 1555"/>
            <p:cNvSpPr/>
            <p:nvPr/>
          </p:nvSpPr>
          <p:spPr>
            <a:xfrm>
              <a:off x="5410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7" name="Oval 1556"/>
            <p:cNvSpPr/>
            <p:nvPr/>
          </p:nvSpPr>
          <p:spPr>
            <a:xfrm>
              <a:off x="5491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8" name="Oval 1557"/>
            <p:cNvSpPr/>
            <p:nvPr/>
          </p:nvSpPr>
          <p:spPr>
            <a:xfrm>
              <a:off x="5563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9" name="Oval 1558"/>
            <p:cNvSpPr/>
            <p:nvPr/>
          </p:nvSpPr>
          <p:spPr>
            <a:xfrm>
              <a:off x="5644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0" name="Oval 1559"/>
            <p:cNvSpPr/>
            <p:nvPr/>
          </p:nvSpPr>
          <p:spPr>
            <a:xfrm>
              <a:off x="5715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1" name="Oval 1560"/>
            <p:cNvSpPr/>
            <p:nvPr/>
          </p:nvSpPr>
          <p:spPr>
            <a:xfrm>
              <a:off x="5796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2" name="Oval 1561"/>
            <p:cNvSpPr/>
            <p:nvPr/>
          </p:nvSpPr>
          <p:spPr>
            <a:xfrm>
              <a:off x="5868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3" name="Oval 1562"/>
            <p:cNvSpPr/>
            <p:nvPr/>
          </p:nvSpPr>
          <p:spPr>
            <a:xfrm>
              <a:off x="5949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4" name="Oval 1563"/>
            <p:cNvSpPr/>
            <p:nvPr/>
          </p:nvSpPr>
          <p:spPr>
            <a:xfrm>
              <a:off x="5979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5" name="Oval 1564"/>
            <p:cNvSpPr/>
            <p:nvPr/>
          </p:nvSpPr>
          <p:spPr>
            <a:xfrm>
              <a:off x="4953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6" name="Oval 1565"/>
            <p:cNvSpPr/>
            <p:nvPr/>
          </p:nvSpPr>
          <p:spPr>
            <a:xfrm>
              <a:off x="5034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7" name="Oval 1566"/>
            <p:cNvSpPr/>
            <p:nvPr/>
          </p:nvSpPr>
          <p:spPr>
            <a:xfrm>
              <a:off x="5106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8" name="Oval 1567"/>
            <p:cNvSpPr/>
            <p:nvPr/>
          </p:nvSpPr>
          <p:spPr>
            <a:xfrm>
              <a:off x="5187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9" name="Oval 1568"/>
            <p:cNvSpPr/>
            <p:nvPr/>
          </p:nvSpPr>
          <p:spPr>
            <a:xfrm>
              <a:off x="5258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0" name="Oval 1569"/>
            <p:cNvSpPr/>
            <p:nvPr/>
          </p:nvSpPr>
          <p:spPr>
            <a:xfrm>
              <a:off x="5339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1" name="Oval 1570"/>
            <p:cNvSpPr/>
            <p:nvPr/>
          </p:nvSpPr>
          <p:spPr>
            <a:xfrm>
              <a:off x="5410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2" name="Oval 1571"/>
            <p:cNvSpPr/>
            <p:nvPr/>
          </p:nvSpPr>
          <p:spPr>
            <a:xfrm>
              <a:off x="5491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3" name="Oval 1572"/>
            <p:cNvSpPr/>
            <p:nvPr/>
          </p:nvSpPr>
          <p:spPr>
            <a:xfrm>
              <a:off x="5563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4" name="Oval 1573"/>
            <p:cNvSpPr/>
            <p:nvPr/>
          </p:nvSpPr>
          <p:spPr>
            <a:xfrm>
              <a:off x="5644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5" name="Oval 1574"/>
            <p:cNvSpPr/>
            <p:nvPr/>
          </p:nvSpPr>
          <p:spPr>
            <a:xfrm>
              <a:off x="5715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6" name="Oval 1575"/>
            <p:cNvSpPr/>
            <p:nvPr/>
          </p:nvSpPr>
          <p:spPr>
            <a:xfrm>
              <a:off x="5796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7" name="Oval 1576"/>
            <p:cNvSpPr/>
            <p:nvPr/>
          </p:nvSpPr>
          <p:spPr>
            <a:xfrm>
              <a:off x="5868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8" name="Oval 1577"/>
            <p:cNvSpPr/>
            <p:nvPr/>
          </p:nvSpPr>
          <p:spPr>
            <a:xfrm>
              <a:off x="5949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9" name="Oval 1578"/>
            <p:cNvSpPr/>
            <p:nvPr/>
          </p:nvSpPr>
          <p:spPr>
            <a:xfrm>
              <a:off x="6020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0" name="Oval 1579"/>
            <p:cNvSpPr/>
            <p:nvPr/>
          </p:nvSpPr>
          <p:spPr>
            <a:xfrm>
              <a:off x="6101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1" name="Oval 1580"/>
            <p:cNvSpPr/>
            <p:nvPr/>
          </p:nvSpPr>
          <p:spPr>
            <a:xfrm>
              <a:off x="6132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2" name="Oval 1581"/>
            <p:cNvSpPr/>
            <p:nvPr/>
          </p:nvSpPr>
          <p:spPr>
            <a:xfrm>
              <a:off x="5106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3" name="Oval 1582"/>
            <p:cNvSpPr/>
            <p:nvPr/>
          </p:nvSpPr>
          <p:spPr>
            <a:xfrm>
              <a:off x="5187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4" name="Oval 1583"/>
            <p:cNvSpPr/>
            <p:nvPr/>
          </p:nvSpPr>
          <p:spPr>
            <a:xfrm>
              <a:off x="5258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5" name="Oval 1584"/>
            <p:cNvSpPr/>
            <p:nvPr/>
          </p:nvSpPr>
          <p:spPr>
            <a:xfrm>
              <a:off x="5339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6" name="Oval 1585"/>
            <p:cNvSpPr/>
            <p:nvPr/>
          </p:nvSpPr>
          <p:spPr>
            <a:xfrm>
              <a:off x="5410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7" name="Oval 1586"/>
            <p:cNvSpPr/>
            <p:nvPr/>
          </p:nvSpPr>
          <p:spPr>
            <a:xfrm>
              <a:off x="5491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8" name="Oval 1587"/>
            <p:cNvSpPr/>
            <p:nvPr/>
          </p:nvSpPr>
          <p:spPr>
            <a:xfrm>
              <a:off x="5563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9" name="Oval 1588"/>
            <p:cNvSpPr/>
            <p:nvPr/>
          </p:nvSpPr>
          <p:spPr>
            <a:xfrm>
              <a:off x="5644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0" name="Oval 1589"/>
            <p:cNvSpPr/>
            <p:nvPr/>
          </p:nvSpPr>
          <p:spPr>
            <a:xfrm>
              <a:off x="5715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1" name="Oval 1590"/>
            <p:cNvSpPr/>
            <p:nvPr/>
          </p:nvSpPr>
          <p:spPr>
            <a:xfrm>
              <a:off x="5796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2" name="Oval 1591"/>
            <p:cNvSpPr/>
            <p:nvPr/>
          </p:nvSpPr>
          <p:spPr>
            <a:xfrm>
              <a:off x="5868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3" name="Oval 1592"/>
            <p:cNvSpPr/>
            <p:nvPr/>
          </p:nvSpPr>
          <p:spPr>
            <a:xfrm>
              <a:off x="5949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4" name="Oval 1593"/>
            <p:cNvSpPr/>
            <p:nvPr/>
          </p:nvSpPr>
          <p:spPr>
            <a:xfrm>
              <a:off x="6020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5" name="Oval 1594"/>
            <p:cNvSpPr/>
            <p:nvPr/>
          </p:nvSpPr>
          <p:spPr>
            <a:xfrm>
              <a:off x="6101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6" name="Oval 1595"/>
            <p:cNvSpPr/>
            <p:nvPr/>
          </p:nvSpPr>
          <p:spPr>
            <a:xfrm>
              <a:off x="6172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7" name="Oval 1596"/>
            <p:cNvSpPr/>
            <p:nvPr/>
          </p:nvSpPr>
          <p:spPr>
            <a:xfrm>
              <a:off x="6253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8" name="Oval 1597"/>
            <p:cNvSpPr/>
            <p:nvPr/>
          </p:nvSpPr>
          <p:spPr>
            <a:xfrm>
              <a:off x="6284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9" name="Oval 1598"/>
            <p:cNvSpPr/>
            <p:nvPr/>
          </p:nvSpPr>
          <p:spPr>
            <a:xfrm>
              <a:off x="52585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0" name="Oval 1599"/>
            <p:cNvSpPr/>
            <p:nvPr/>
          </p:nvSpPr>
          <p:spPr>
            <a:xfrm>
              <a:off x="53395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1" name="Oval 1600"/>
            <p:cNvSpPr/>
            <p:nvPr/>
          </p:nvSpPr>
          <p:spPr>
            <a:xfrm>
              <a:off x="54109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2" name="Oval 1601"/>
            <p:cNvSpPr/>
            <p:nvPr/>
          </p:nvSpPr>
          <p:spPr>
            <a:xfrm>
              <a:off x="54919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3" name="Oval 1602"/>
            <p:cNvSpPr/>
            <p:nvPr/>
          </p:nvSpPr>
          <p:spPr>
            <a:xfrm>
              <a:off x="55633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4" name="Oval 1603"/>
            <p:cNvSpPr/>
            <p:nvPr/>
          </p:nvSpPr>
          <p:spPr>
            <a:xfrm>
              <a:off x="56443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5" name="Oval 1604"/>
            <p:cNvSpPr/>
            <p:nvPr/>
          </p:nvSpPr>
          <p:spPr>
            <a:xfrm>
              <a:off x="57157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6" name="Oval 1605"/>
            <p:cNvSpPr/>
            <p:nvPr/>
          </p:nvSpPr>
          <p:spPr>
            <a:xfrm>
              <a:off x="57967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7" name="Oval 1606"/>
            <p:cNvSpPr/>
            <p:nvPr/>
          </p:nvSpPr>
          <p:spPr>
            <a:xfrm>
              <a:off x="58681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8" name="Oval 1607"/>
            <p:cNvSpPr/>
            <p:nvPr/>
          </p:nvSpPr>
          <p:spPr>
            <a:xfrm>
              <a:off x="59491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9" name="Oval 1608"/>
            <p:cNvSpPr/>
            <p:nvPr/>
          </p:nvSpPr>
          <p:spPr>
            <a:xfrm>
              <a:off x="60205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0" name="Oval 1609"/>
            <p:cNvSpPr/>
            <p:nvPr/>
          </p:nvSpPr>
          <p:spPr>
            <a:xfrm>
              <a:off x="61015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1" name="Oval 1610"/>
            <p:cNvSpPr/>
            <p:nvPr/>
          </p:nvSpPr>
          <p:spPr>
            <a:xfrm>
              <a:off x="61729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2" name="Oval 1611"/>
            <p:cNvSpPr/>
            <p:nvPr/>
          </p:nvSpPr>
          <p:spPr>
            <a:xfrm>
              <a:off x="62539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3" name="Oval 1612"/>
            <p:cNvSpPr/>
            <p:nvPr/>
          </p:nvSpPr>
          <p:spPr>
            <a:xfrm>
              <a:off x="63253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4" name="Oval 1613"/>
            <p:cNvSpPr/>
            <p:nvPr/>
          </p:nvSpPr>
          <p:spPr>
            <a:xfrm>
              <a:off x="64063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5" name="Oval 1614"/>
            <p:cNvSpPr/>
            <p:nvPr/>
          </p:nvSpPr>
          <p:spPr>
            <a:xfrm>
              <a:off x="64369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6" name="Oval 1615"/>
            <p:cNvSpPr/>
            <p:nvPr/>
          </p:nvSpPr>
          <p:spPr>
            <a:xfrm>
              <a:off x="54109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7" name="Oval 1616"/>
            <p:cNvSpPr/>
            <p:nvPr/>
          </p:nvSpPr>
          <p:spPr>
            <a:xfrm>
              <a:off x="54919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8" name="Oval 1617"/>
            <p:cNvSpPr/>
            <p:nvPr/>
          </p:nvSpPr>
          <p:spPr>
            <a:xfrm>
              <a:off x="55633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9" name="Oval 1618"/>
            <p:cNvSpPr/>
            <p:nvPr/>
          </p:nvSpPr>
          <p:spPr>
            <a:xfrm>
              <a:off x="56443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0" name="Oval 1619"/>
            <p:cNvSpPr/>
            <p:nvPr/>
          </p:nvSpPr>
          <p:spPr>
            <a:xfrm>
              <a:off x="57157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1" name="Oval 1620"/>
            <p:cNvSpPr/>
            <p:nvPr/>
          </p:nvSpPr>
          <p:spPr>
            <a:xfrm>
              <a:off x="57967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2" name="Oval 1621"/>
            <p:cNvSpPr/>
            <p:nvPr/>
          </p:nvSpPr>
          <p:spPr>
            <a:xfrm>
              <a:off x="58681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3" name="Oval 1622"/>
            <p:cNvSpPr/>
            <p:nvPr/>
          </p:nvSpPr>
          <p:spPr>
            <a:xfrm>
              <a:off x="59491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4" name="Oval 1623"/>
            <p:cNvSpPr/>
            <p:nvPr/>
          </p:nvSpPr>
          <p:spPr>
            <a:xfrm>
              <a:off x="60205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5" name="Oval 1624"/>
            <p:cNvSpPr/>
            <p:nvPr/>
          </p:nvSpPr>
          <p:spPr>
            <a:xfrm>
              <a:off x="61015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6" name="Oval 1625"/>
            <p:cNvSpPr/>
            <p:nvPr/>
          </p:nvSpPr>
          <p:spPr>
            <a:xfrm>
              <a:off x="61729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7" name="Oval 1626"/>
            <p:cNvSpPr/>
            <p:nvPr/>
          </p:nvSpPr>
          <p:spPr>
            <a:xfrm>
              <a:off x="62539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8" name="Oval 1627"/>
            <p:cNvSpPr/>
            <p:nvPr/>
          </p:nvSpPr>
          <p:spPr>
            <a:xfrm>
              <a:off x="63253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9" name="Oval 1628"/>
            <p:cNvSpPr/>
            <p:nvPr/>
          </p:nvSpPr>
          <p:spPr>
            <a:xfrm>
              <a:off x="64063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0" name="Oval 1629"/>
            <p:cNvSpPr/>
            <p:nvPr/>
          </p:nvSpPr>
          <p:spPr>
            <a:xfrm>
              <a:off x="64777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1" name="Oval 1630"/>
            <p:cNvSpPr/>
            <p:nvPr/>
          </p:nvSpPr>
          <p:spPr>
            <a:xfrm>
              <a:off x="65587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2" name="Oval 1631"/>
            <p:cNvSpPr/>
            <p:nvPr/>
          </p:nvSpPr>
          <p:spPr>
            <a:xfrm>
              <a:off x="65893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3" name="Oval 1632"/>
            <p:cNvSpPr/>
            <p:nvPr/>
          </p:nvSpPr>
          <p:spPr>
            <a:xfrm>
              <a:off x="55633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4" name="Oval 1633"/>
            <p:cNvSpPr/>
            <p:nvPr/>
          </p:nvSpPr>
          <p:spPr>
            <a:xfrm>
              <a:off x="56443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5" name="Oval 1634"/>
            <p:cNvSpPr/>
            <p:nvPr/>
          </p:nvSpPr>
          <p:spPr>
            <a:xfrm>
              <a:off x="57157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6" name="Oval 1635"/>
            <p:cNvSpPr/>
            <p:nvPr/>
          </p:nvSpPr>
          <p:spPr>
            <a:xfrm>
              <a:off x="57967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7" name="Oval 1636"/>
            <p:cNvSpPr/>
            <p:nvPr/>
          </p:nvSpPr>
          <p:spPr>
            <a:xfrm>
              <a:off x="58681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8" name="Oval 1637"/>
            <p:cNvSpPr/>
            <p:nvPr/>
          </p:nvSpPr>
          <p:spPr>
            <a:xfrm>
              <a:off x="59491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9" name="Oval 1638"/>
            <p:cNvSpPr/>
            <p:nvPr/>
          </p:nvSpPr>
          <p:spPr>
            <a:xfrm>
              <a:off x="60205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0" name="Oval 1639"/>
            <p:cNvSpPr/>
            <p:nvPr/>
          </p:nvSpPr>
          <p:spPr>
            <a:xfrm>
              <a:off x="61015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1" name="Oval 1640"/>
            <p:cNvSpPr/>
            <p:nvPr/>
          </p:nvSpPr>
          <p:spPr>
            <a:xfrm>
              <a:off x="61729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2" name="Oval 1641"/>
            <p:cNvSpPr/>
            <p:nvPr/>
          </p:nvSpPr>
          <p:spPr>
            <a:xfrm>
              <a:off x="62539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3" name="Oval 1642"/>
            <p:cNvSpPr/>
            <p:nvPr/>
          </p:nvSpPr>
          <p:spPr>
            <a:xfrm>
              <a:off x="63253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4" name="Oval 1643"/>
            <p:cNvSpPr/>
            <p:nvPr/>
          </p:nvSpPr>
          <p:spPr>
            <a:xfrm>
              <a:off x="64063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5" name="Oval 1644"/>
            <p:cNvSpPr/>
            <p:nvPr/>
          </p:nvSpPr>
          <p:spPr>
            <a:xfrm>
              <a:off x="64777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6" name="Oval 1645"/>
            <p:cNvSpPr/>
            <p:nvPr/>
          </p:nvSpPr>
          <p:spPr>
            <a:xfrm>
              <a:off x="65587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7" name="Oval 1646"/>
            <p:cNvSpPr/>
            <p:nvPr/>
          </p:nvSpPr>
          <p:spPr>
            <a:xfrm>
              <a:off x="66301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8" name="Oval 1647"/>
            <p:cNvSpPr/>
            <p:nvPr/>
          </p:nvSpPr>
          <p:spPr>
            <a:xfrm>
              <a:off x="67111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9" name="Oval 1648"/>
            <p:cNvSpPr/>
            <p:nvPr/>
          </p:nvSpPr>
          <p:spPr>
            <a:xfrm>
              <a:off x="67417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0" name="Oval 1649"/>
            <p:cNvSpPr/>
            <p:nvPr/>
          </p:nvSpPr>
          <p:spPr>
            <a:xfrm>
              <a:off x="57157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1" name="Oval 1650"/>
            <p:cNvSpPr/>
            <p:nvPr/>
          </p:nvSpPr>
          <p:spPr>
            <a:xfrm>
              <a:off x="57967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2" name="Oval 1651"/>
            <p:cNvSpPr/>
            <p:nvPr/>
          </p:nvSpPr>
          <p:spPr>
            <a:xfrm>
              <a:off x="58681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3" name="Oval 1652"/>
            <p:cNvSpPr/>
            <p:nvPr/>
          </p:nvSpPr>
          <p:spPr>
            <a:xfrm>
              <a:off x="59491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4" name="Oval 1653"/>
            <p:cNvSpPr/>
            <p:nvPr/>
          </p:nvSpPr>
          <p:spPr>
            <a:xfrm>
              <a:off x="60205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5" name="Oval 1654"/>
            <p:cNvSpPr/>
            <p:nvPr/>
          </p:nvSpPr>
          <p:spPr>
            <a:xfrm>
              <a:off x="61015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6" name="Oval 1655"/>
            <p:cNvSpPr/>
            <p:nvPr/>
          </p:nvSpPr>
          <p:spPr>
            <a:xfrm>
              <a:off x="61729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7" name="Oval 1656"/>
            <p:cNvSpPr/>
            <p:nvPr/>
          </p:nvSpPr>
          <p:spPr>
            <a:xfrm>
              <a:off x="62539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8" name="Oval 1657"/>
            <p:cNvSpPr/>
            <p:nvPr/>
          </p:nvSpPr>
          <p:spPr>
            <a:xfrm>
              <a:off x="63253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9" name="Oval 1658"/>
            <p:cNvSpPr/>
            <p:nvPr/>
          </p:nvSpPr>
          <p:spPr>
            <a:xfrm>
              <a:off x="64063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0" name="Oval 1659"/>
            <p:cNvSpPr/>
            <p:nvPr/>
          </p:nvSpPr>
          <p:spPr>
            <a:xfrm>
              <a:off x="64777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1" name="Oval 1660"/>
            <p:cNvSpPr/>
            <p:nvPr/>
          </p:nvSpPr>
          <p:spPr>
            <a:xfrm>
              <a:off x="65587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2" name="Oval 1661"/>
            <p:cNvSpPr/>
            <p:nvPr/>
          </p:nvSpPr>
          <p:spPr>
            <a:xfrm>
              <a:off x="66301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3" name="Oval 1662"/>
            <p:cNvSpPr/>
            <p:nvPr/>
          </p:nvSpPr>
          <p:spPr>
            <a:xfrm>
              <a:off x="67111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4" name="Oval 1663"/>
            <p:cNvSpPr/>
            <p:nvPr/>
          </p:nvSpPr>
          <p:spPr>
            <a:xfrm>
              <a:off x="67825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5" name="Oval 1664"/>
            <p:cNvSpPr/>
            <p:nvPr/>
          </p:nvSpPr>
          <p:spPr>
            <a:xfrm>
              <a:off x="68635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6" name="Oval 1665"/>
            <p:cNvSpPr/>
            <p:nvPr/>
          </p:nvSpPr>
          <p:spPr>
            <a:xfrm>
              <a:off x="68941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7" name="Oval 1666"/>
            <p:cNvSpPr/>
            <p:nvPr/>
          </p:nvSpPr>
          <p:spPr>
            <a:xfrm>
              <a:off x="5868144" y="558924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8" name="Oval 1667"/>
            <p:cNvSpPr/>
            <p:nvPr/>
          </p:nvSpPr>
          <p:spPr>
            <a:xfrm>
              <a:off x="5949153" y="551723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9" name="Oval 1668"/>
            <p:cNvSpPr/>
            <p:nvPr/>
          </p:nvSpPr>
          <p:spPr>
            <a:xfrm>
              <a:off x="6020544" y="544522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0" name="Oval 1669"/>
            <p:cNvSpPr/>
            <p:nvPr/>
          </p:nvSpPr>
          <p:spPr>
            <a:xfrm>
              <a:off x="6101553" y="537321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1" name="Oval 1670"/>
            <p:cNvSpPr/>
            <p:nvPr/>
          </p:nvSpPr>
          <p:spPr>
            <a:xfrm>
              <a:off x="6172944" y="5255489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2" name="Oval 1671"/>
            <p:cNvSpPr/>
            <p:nvPr/>
          </p:nvSpPr>
          <p:spPr>
            <a:xfrm>
              <a:off x="6253953" y="518348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3" name="Oval 1672"/>
            <p:cNvSpPr/>
            <p:nvPr/>
          </p:nvSpPr>
          <p:spPr>
            <a:xfrm>
              <a:off x="6325344" y="508518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4" name="Oval 1673"/>
            <p:cNvSpPr/>
            <p:nvPr/>
          </p:nvSpPr>
          <p:spPr>
            <a:xfrm>
              <a:off x="6406353" y="501317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5" name="Oval 1674"/>
            <p:cNvSpPr/>
            <p:nvPr/>
          </p:nvSpPr>
          <p:spPr>
            <a:xfrm>
              <a:off x="6477744" y="494116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6" name="Oval 1675"/>
            <p:cNvSpPr/>
            <p:nvPr/>
          </p:nvSpPr>
          <p:spPr>
            <a:xfrm>
              <a:off x="6558753" y="4869160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7" name="Oval 1676"/>
            <p:cNvSpPr/>
            <p:nvPr/>
          </p:nvSpPr>
          <p:spPr>
            <a:xfrm>
              <a:off x="6630144" y="4797152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8" name="Oval 1677"/>
            <p:cNvSpPr/>
            <p:nvPr/>
          </p:nvSpPr>
          <p:spPr>
            <a:xfrm>
              <a:off x="6711153" y="472514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9" name="Oval 1678"/>
            <p:cNvSpPr/>
            <p:nvPr/>
          </p:nvSpPr>
          <p:spPr>
            <a:xfrm>
              <a:off x="6782544" y="4653136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0" name="Oval 1679"/>
            <p:cNvSpPr/>
            <p:nvPr/>
          </p:nvSpPr>
          <p:spPr>
            <a:xfrm>
              <a:off x="6863553" y="4581128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1" name="Oval 1680"/>
            <p:cNvSpPr/>
            <p:nvPr/>
          </p:nvSpPr>
          <p:spPr>
            <a:xfrm>
              <a:off x="6934944" y="4463401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2" name="Oval 1681"/>
            <p:cNvSpPr/>
            <p:nvPr/>
          </p:nvSpPr>
          <p:spPr>
            <a:xfrm>
              <a:off x="7015953" y="4391393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3" name="Oval 1682"/>
            <p:cNvSpPr/>
            <p:nvPr/>
          </p:nvSpPr>
          <p:spPr>
            <a:xfrm>
              <a:off x="7046561" y="4365104"/>
              <a:ext cx="45719" cy="45719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3378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DF03C-BD5B-4A87-A01C-93BD282370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11/24/2017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SuperFGD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172819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b="1" dirty="0" smtClean="0"/>
              <a:t>Conclusions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0057" y="1916832"/>
            <a:ext cx="894283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 </a:t>
            </a:r>
            <a:r>
              <a:rPr lang="fr-CH" dirty="0" err="1" smtClean="0"/>
              <a:t>think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find</a:t>
            </a:r>
            <a:r>
              <a:rPr lang="fr-CH" dirty="0" smtClean="0"/>
              <a:t> </a:t>
            </a:r>
            <a:r>
              <a:rPr lang="fr-CH" dirty="0" err="1" smtClean="0"/>
              <a:t>ways</a:t>
            </a:r>
            <a:r>
              <a:rPr lang="fr-CH" dirty="0" smtClean="0"/>
              <a:t> to assemble </a:t>
            </a:r>
            <a:r>
              <a:rPr lang="fr-CH" dirty="0" err="1" smtClean="0"/>
              <a:t>superFGD</a:t>
            </a:r>
            <a:r>
              <a:rPr lang="fr-CH" dirty="0" smtClean="0"/>
              <a:t> in one </a:t>
            </a:r>
            <a:r>
              <a:rPr lang="fr-CH" dirty="0" err="1" smtClean="0"/>
              <a:t>piece</a:t>
            </a:r>
            <a:r>
              <a:rPr lang="fr-CH" dirty="0" smtClean="0"/>
              <a:t> </a:t>
            </a:r>
            <a:r>
              <a:rPr lang="fr-CH" dirty="0" err="1" smtClean="0"/>
              <a:t>which</a:t>
            </a:r>
            <a:r>
              <a:rPr lang="fr-CH" dirty="0" smtClean="0"/>
              <a:t> use the ‘</a:t>
            </a:r>
            <a:r>
              <a:rPr lang="fr-CH" dirty="0" err="1" smtClean="0"/>
              <a:t>natural</a:t>
            </a:r>
            <a:r>
              <a:rPr lang="fr-CH" dirty="0" smtClean="0"/>
              <a:t>’ </a:t>
            </a:r>
            <a:r>
              <a:rPr lang="fr-CH" dirty="0" err="1" smtClean="0"/>
              <a:t>tolerances</a:t>
            </a:r>
            <a:endParaRPr lang="fr-CH" dirty="0" smtClean="0"/>
          </a:p>
          <a:p>
            <a:r>
              <a:rPr lang="fr-CH" dirty="0" smtClean="0"/>
              <a:t>by </a:t>
            </a:r>
            <a:r>
              <a:rPr lang="fr-CH" dirty="0" err="1" smtClean="0"/>
              <a:t>placing</a:t>
            </a:r>
            <a:r>
              <a:rPr lang="fr-CH" dirty="0" smtClean="0"/>
              <a:t> the cubes in </a:t>
            </a:r>
            <a:r>
              <a:rPr lang="fr-CH" dirty="0" err="1" smtClean="0"/>
              <a:t>such</a:t>
            </a:r>
            <a:r>
              <a:rPr lang="fr-CH" dirty="0" smtClean="0"/>
              <a:t> a </a:t>
            </a:r>
            <a:r>
              <a:rPr lang="fr-CH" dirty="0" err="1" smtClean="0"/>
              <a:t>way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the vertical direction has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errors</a:t>
            </a:r>
            <a:r>
              <a:rPr lang="fr-CH" dirty="0" smtClean="0"/>
              <a:t> </a:t>
            </a:r>
          </a:p>
          <a:p>
            <a:r>
              <a:rPr lang="fr-CH" dirty="0" smtClean="0"/>
              <a:t>(few microns per cube) and cubes are </a:t>
            </a:r>
            <a:r>
              <a:rPr lang="fr-CH" dirty="0" err="1" smtClean="0"/>
              <a:t>held</a:t>
            </a:r>
            <a:r>
              <a:rPr lang="fr-CH" dirty="0" smtClean="0"/>
              <a:t> </a:t>
            </a:r>
            <a:r>
              <a:rPr lang="fr-CH" dirty="0" err="1" smtClean="0"/>
              <a:t>together</a:t>
            </a:r>
            <a:r>
              <a:rPr lang="fr-CH" dirty="0" smtClean="0"/>
              <a:t> by the top down pressure. </a:t>
            </a:r>
          </a:p>
          <a:p>
            <a:endParaRPr lang="fr-CH" dirty="0"/>
          </a:p>
          <a:p>
            <a:r>
              <a:rPr lang="fr-CH" dirty="0" smtClean="0"/>
              <a:t>The </a:t>
            </a:r>
            <a:r>
              <a:rPr lang="fr-CH" dirty="0" err="1" smtClean="0"/>
              <a:t>tolerances</a:t>
            </a:r>
            <a:r>
              <a:rPr lang="fr-CH" dirty="0" smtClean="0"/>
              <a:t> of the cubes are </a:t>
            </a:r>
            <a:r>
              <a:rPr lang="fr-CH" dirty="0" err="1" smtClean="0"/>
              <a:t>largely</a:t>
            </a:r>
            <a:r>
              <a:rPr lang="fr-CH" dirty="0" smtClean="0"/>
              <a:t> </a:t>
            </a:r>
            <a:r>
              <a:rPr lang="fr-CH" dirty="0" err="1" smtClean="0"/>
              <a:t>sufficient</a:t>
            </a:r>
            <a:r>
              <a:rPr lang="fr-CH" dirty="0" smtClean="0"/>
              <a:t> to </a:t>
            </a:r>
            <a:r>
              <a:rPr lang="fr-CH" dirty="0" err="1" smtClean="0"/>
              <a:t>ensure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if </a:t>
            </a:r>
            <a:r>
              <a:rPr lang="fr-CH" dirty="0" err="1" smtClean="0"/>
              <a:t>they</a:t>
            </a:r>
            <a:r>
              <a:rPr lang="fr-CH" dirty="0" smtClean="0"/>
              <a:t> are </a:t>
            </a:r>
            <a:r>
              <a:rPr lang="fr-CH" dirty="0" err="1" smtClean="0"/>
              <a:t>aligned</a:t>
            </a:r>
            <a:r>
              <a:rPr lang="fr-CH" dirty="0" smtClean="0"/>
              <a:t> </a:t>
            </a:r>
          </a:p>
          <a:p>
            <a:r>
              <a:rPr lang="fr-CH" dirty="0" smtClean="0"/>
              <a:t>plane by plane on </a:t>
            </a:r>
            <a:r>
              <a:rPr lang="fr-CH" dirty="0" err="1" smtClean="0"/>
              <a:t>rods</a:t>
            </a:r>
            <a:r>
              <a:rPr lang="fr-CH" dirty="0" smtClean="0"/>
              <a:t>,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no </a:t>
            </a:r>
            <a:r>
              <a:rPr lang="fr-CH" dirty="0" err="1" smtClean="0"/>
              <a:t>problem</a:t>
            </a:r>
            <a:r>
              <a:rPr lang="fr-CH" dirty="0" smtClean="0"/>
              <a:t> </a:t>
            </a:r>
            <a:r>
              <a:rPr lang="fr-CH" dirty="0" err="1" smtClean="0"/>
              <a:t>inserting</a:t>
            </a:r>
            <a:r>
              <a:rPr lang="fr-CH" dirty="0" smtClean="0"/>
              <a:t> the WLS in the horizontal plane. </a:t>
            </a:r>
          </a:p>
          <a:p>
            <a:endParaRPr lang="fr-CH" dirty="0"/>
          </a:p>
          <a:p>
            <a:r>
              <a:rPr lang="fr-CH" dirty="0" smtClean="0"/>
              <a:t>The final vertical WLS </a:t>
            </a:r>
            <a:r>
              <a:rPr lang="fr-CH" dirty="0" err="1" smtClean="0"/>
              <a:t>will</a:t>
            </a:r>
            <a:r>
              <a:rPr lang="fr-CH" dirty="0" smtClean="0"/>
              <a:t> come in place </a:t>
            </a:r>
            <a:r>
              <a:rPr lang="fr-CH" dirty="0" err="1" smtClean="0"/>
              <a:t>from</a:t>
            </a:r>
            <a:r>
              <a:rPr lang="fr-CH" dirty="0" smtClean="0"/>
              <a:t> the construction </a:t>
            </a:r>
            <a:r>
              <a:rPr lang="fr-CH" dirty="0" err="1" smtClean="0"/>
              <a:t>principle</a:t>
            </a:r>
            <a:r>
              <a:rPr lang="fr-CH" dirty="0" smtClean="0"/>
              <a:t>. </a:t>
            </a:r>
          </a:p>
          <a:p>
            <a:endParaRPr lang="fr-CH" dirty="0"/>
          </a:p>
          <a:p>
            <a:r>
              <a:rPr lang="fr-CH" dirty="0" smtClean="0"/>
              <a:t>The </a:t>
            </a:r>
            <a:r>
              <a:rPr lang="fr-CH" dirty="0" err="1" smtClean="0"/>
              <a:t>process</a:t>
            </a:r>
            <a:r>
              <a:rPr lang="fr-CH" dirty="0" smtClean="0"/>
              <a:t> </a:t>
            </a:r>
            <a:r>
              <a:rPr lang="fr-CH" dirty="0" err="1" smtClean="0"/>
              <a:t>requires</a:t>
            </a:r>
            <a:r>
              <a:rPr lang="fr-CH" dirty="0" smtClean="0"/>
              <a:t> fabrication of </a:t>
            </a:r>
            <a:r>
              <a:rPr lang="fr-CH" dirty="0" err="1" smtClean="0"/>
              <a:t>several</a:t>
            </a:r>
            <a:r>
              <a:rPr lang="fr-CH" dirty="0" smtClean="0"/>
              <a:t> </a:t>
            </a:r>
            <a:r>
              <a:rPr lang="fr-CH" dirty="0" err="1" smtClean="0"/>
              <a:t>layers</a:t>
            </a:r>
            <a:r>
              <a:rPr lang="fr-CH" dirty="0" smtClean="0"/>
              <a:t> of 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fiber</a:t>
            </a:r>
            <a:r>
              <a:rPr lang="fr-CH" dirty="0" smtClean="0"/>
              <a:t> or </a:t>
            </a:r>
            <a:r>
              <a:rPr lang="fr-CH" dirty="0" err="1" smtClean="0"/>
              <a:t>reflector</a:t>
            </a:r>
            <a:r>
              <a:rPr lang="fr-CH" dirty="0" smtClean="0"/>
              <a:t> (</a:t>
            </a:r>
            <a:r>
              <a:rPr lang="fr-CH" dirty="0" err="1" smtClean="0"/>
              <a:t>mylar</a:t>
            </a:r>
            <a:r>
              <a:rPr lang="fr-CH" dirty="0" smtClean="0"/>
              <a:t>) </a:t>
            </a:r>
          </a:p>
          <a:p>
            <a:r>
              <a:rPr lang="fr-CH" dirty="0" err="1" smtClean="0"/>
              <a:t>with</a:t>
            </a:r>
            <a:r>
              <a:rPr lang="fr-CH" dirty="0" smtClean="0"/>
              <a:t> 23000 </a:t>
            </a:r>
            <a:r>
              <a:rPr lang="fr-CH" dirty="0" err="1" smtClean="0"/>
              <a:t>holes</a:t>
            </a:r>
            <a:r>
              <a:rPr lang="fr-CH" dirty="0" smtClean="0"/>
              <a:t> in </a:t>
            </a:r>
            <a:r>
              <a:rPr lang="fr-CH" dirty="0" err="1" smtClean="0"/>
              <a:t>them</a:t>
            </a:r>
            <a:r>
              <a:rPr lang="fr-CH" dirty="0" smtClean="0"/>
              <a:t>, and the use of the </a:t>
            </a:r>
            <a:r>
              <a:rPr lang="fr-CH" dirty="0" err="1" smtClean="0"/>
              <a:t>same</a:t>
            </a:r>
            <a:r>
              <a:rPr lang="fr-CH" dirty="0" smtClean="0"/>
              <a:t> </a:t>
            </a:r>
            <a:r>
              <a:rPr lang="fr-CH" dirty="0" err="1" smtClean="0"/>
              <a:t>number</a:t>
            </a:r>
            <a:r>
              <a:rPr lang="fr-CH" dirty="0" smtClean="0"/>
              <a:t> of </a:t>
            </a:r>
            <a:r>
              <a:rPr lang="fr-CH" dirty="0" err="1" smtClean="0"/>
              <a:t>rods</a:t>
            </a:r>
            <a:r>
              <a:rPr lang="fr-CH" dirty="0" smtClean="0"/>
              <a:t>. </a:t>
            </a:r>
          </a:p>
          <a:p>
            <a:endParaRPr lang="fr-CH" dirty="0"/>
          </a:p>
          <a:p>
            <a:r>
              <a:rPr lang="fr-CH" dirty="0" smtClean="0"/>
              <a:t>If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3D-print the detector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obviously</a:t>
            </a:r>
            <a:r>
              <a:rPr lang="fr-CH" dirty="0" smtClean="0"/>
              <a:t> more </a:t>
            </a:r>
            <a:r>
              <a:rPr lang="fr-CH" dirty="0" err="1" smtClean="0"/>
              <a:t>practical</a:t>
            </a:r>
            <a:r>
              <a:rPr lang="fr-CH" dirty="0" smtClean="0"/>
              <a:t>, </a:t>
            </a:r>
            <a:r>
              <a:rPr lang="fr-CH" dirty="0" err="1" smtClean="0"/>
              <a:t>although</a:t>
            </a:r>
            <a:r>
              <a:rPr lang="fr-CH" dirty="0" smtClean="0"/>
              <a:t> the </a:t>
            </a:r>
            <a:r>
              <a:rPr lang="fr-CH" dirty="0" err="1" smtClean="0"/>
              <a:t>requirements</a:t>
            </a:r>
            <a:r>
              <a:rPr lang="fr-CH" dirty="0" smtClean="0"/>
              <a:t> </a:t>
            </a:r>
          </a:p>
          <a:p>
            <a:r>
              <a:rPr lang="fr-CH" dirty="0" smtClean="0"/>
              <a:t>on </a:t>
            </a:r>
            <a:r>
              <a:rPr lang="fr-CH" smtClean="0"/>
              <a:t>holding  </a:t>
            </a:r>
            <a:r>
              <a:rPr lang="fr-CH" dirty="0" smtClean="0"/>
              <a:t>«blocs» of ~10 kg (25x25x25cm^3=15.5kg) are </a:t>
            </a:r>
            <a:r>
              <a:rPr lang="fr-CH" dirty="0" err="1" smtClean="0"/>
              <a:t>much</a:t>
            </a:r>
            <a:r>
              <a:rPr lang="fr-CH" dirty="0" smtClean="0"/>
              <a:t> more </a:t>
            </a:r>
            <a:r>
              <a:rPr lang="fr-CH" dirty="0" err="1" smtClean="0"/>
              <a:t>severe</a:t>
            </a:r>
            <a:r>
              <a:rPr lang="fr-CH" dirty="0" smtClean="0"/>
              <a:t>: 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inertia</a:t>
            </a:r>
            <a:r>
              <a:rPr lang="fr-CH" dirty="0" smtClean="0"/>
              <a:t> of </a:t>
            </a:r>
            <a:r>
              <a:rPr lang="fr-CH" dirty="0" err="1" smtClean="0"/>
              <a:t>such</a:t>
            </a:r>
            <a:r>
              <a:rPr lang="fr-CH" dirty="0" smtClean="0"/>
              <a:t> masses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easily</a:t>
            </a:r>
            <a:r>
              <a:rPr lang="fr-CH" dirty="0" smtClean="0"/>
              <a:t> damage the </a:t>
            </a:r>
            <a:r>
              <a:rPr lang="fr-CH" dirty="0" err="1" smtClean="0"/>
              <a:t>fibers</a:t>
            </a:r>
            <a:r>
              <a:rPr lang="fr-CH" dirty="0" smtClean="0"/>
              <a:t> – a cube of 1 gramme </a:t>
            </a:r>
            <a:r>
              <a:rPr lang="fr-CH" dirty="0" err="1" smtClean="0"/>
              <a:t>cannot</a:t>
            </a:r>
            <a:r>
              <a:rPr lang="fr-CH" dirty="0" smtClean="0"/>
              <a:t>.  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1149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2113</TotalTime>
  <Words>512</Words>
  <Application>Microsoft Office PowerPoint</Application>
  <PresentationFormat>On-screen Show (4:3)</PresentationFormat>
  <Paragraphs>75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24</cp:revision>
  <dcterms:created xsi:type="dcterms:W3CDTF">2017-11-22T21:17:46Z</dcterms:created>
  <dcterms:modified xsi:type="dcterms:W3CDTF">2017-11-24T08:31:27Z</dcterms:modified>
</cp:coreProperties>
</file>