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theme/theme2.xml" ContentType="application/vnd.openxmlformats-officedocument.theme+xml"/>
  <Override PartName="/ppt/notesSlides/notesSlide11.xml" ContentType="application/vnd.openxmlformats-officedocument.presentationml.notesSlid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theme/theme3.xml" ContentType="application/vnd.openxmlformats-officedocument.theme+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4.xml" ContentType="application/vnd.openxmlformats-officedocument.presentationml.notesSlide+xml"/>
  <Override PartName="/ppt/handoutMasters/handoutMaster1.xml" ContentType="application/vnd.openxmlformats-officedocument.presentationml.handoutMaster+xml"/>
  <Override PartName="/ppt/notesSlides/notesSlide12.xml" ContentType="application/vnd.openxmlformats-officedocument.presentationml.notesSlide+xml"/>
  <Override PartName="/ppt/notesSlides/notesSlide6.xml" ContentType="application/vnd.openxmlformats-officedocument.presentationml.notes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Default Extension="pdf" ContentType="application/pdf"/>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id="2147483648" r:id="rId1"/>
  </p:sldMasterIdLst>
  <p:notesMasterIdLst>
    <p:notesMasterId r:id="rId14"/>
  </p:notesMasterIdLst>
  <p:handoutMasterIdLst>
    <p:handoutMasterId r:id="rId15"/>
  </p:handoutMasterIdLst>
  <p:sldIdLst>
    <p:sldId id="332" r:id="rId2"/>
    <p:sldId id="389" r:id="rId3"/>
    <p:sldId id="386" r:id="rId4"/>
    <p:sldId id="392" r:id="rId5"/>
    <p:sldId id="385" r:id="rId6"/>
    <p:sldId id="393" r:id="rId7"/>
    <p:sldId id="398" r:id="rId8"/>
    <p:sldId id="394" r:id="rId9"/>
    <p:sldId id="395" r:id="rId10"/>
    <p:sldId id="396" r:id="rId11"/>
    <p:sldId id="397" r:id="rId12"/>
    <p:sldId id="390" r:id="rId13"/>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Times New Roman" pitchFamily="-65"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65"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65"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65"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65" charset="0"/>
        <a:ea typeface="+mn-ea"/>
        <a:cs typeface="+mn-cs"/>
      </a:defRPr>
    </a:lvl5pPr>
    <a:lvl6pPr marL="2286000" algn="l" defTabSz="457200" rtl="0" eaLnBrk="1" latinLnBrk="0" hangingPunct="1">
      <a:defRPr sz="2400" kern="1200">
        <a:solidFill>
          <a:schemeClr val="tx1"/>
        </a:solidFill>
        <a:latin typeface="Times New Roman" pitchFamily="-65" charset="0"/>
        <a:ea typeface="+mn-ea"/>
        <a:cs typeface="+mn-cs"/>
      </a:defRPr>
    </a:lvl6pPr>
    <a:lvl7pPr marL="2743200" algn="l" defTabSz="457200" rtl="0" eaLnBrk="1" latinLnBrk="0" hangingPunct="1">
      <a:defRPr sz="2400" kern="1200">
        <a:solidFill>
          <a:schemeClr val="tx1"/>
        </a:solidFill>
        <a:latin typeface="Times New Roman" pitchFamily="-65" charset="0"/>
        <a:ea typeface="+mn-ea"/>
        <a:cs typeface="+mn-cs"/>
      </a:defRPr>
    </a:lvl7pPr>
    <a:lvl8pPr marL="3200400" algn="l" defTabSz="457200" rtl="0" eaLnBrk="1" latinLnBrk="0" hangingPunct="1">
      <a:defRPr sz="2400" kern="1200">
        <a:solidFill>
          <a:schemeClr val="tx1"/>
        </a:solidFill>
        <a:latin typeface="Times New Roman" pitchFamily="-65" charset="0"/>
        <a:ea typeface="+mn-ea"/>
        <a:cs typeface="+mn-cs"/>
      </a:defRPr>
    </a:lvl8pPr>
    <a:lvl9pPr marL="3657600" algn="l" defTabSz="457200" rtl="0" eaLnBrk="1" latinLnBrk="0" hangingPunct="1">
      <a:defRPr sz="2400" kern="1200">
        <a:solidFill>
          <a:schemeClr val="tx1"/>
        </a:solidFill>
        <a:latin typeface="Times New Roman" pitchFamily="-65"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9933"/>
    <a:srgbClr val="00FF99"/>
    <a:srgbClr val="FFFF00"/>
    <a:srgbClr val="6699FF"/>
    <a:srgbClr val="FF6600"/>
    <a:srgbClr val="CC0000"/>
    <a:srgbClr val="000066"/>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073" autoAdjust="0"/>
    <p:restoredTop sz="94660"/>
  </p:normalViewPr>
  <p:slideViewPr>
    <p:cSldViewPr showGuides="1">
      <p:cViewPr varScale="1">
        <p:scale>
          <a:sx n="119" d="100"/>
          <a:sy n="119" d="100"/>
        </p:scale>
        <p:origin x="-35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notesMaster" Target="notesMasters/notesMaster1.xml"/><Relationship Id="rId20"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interSettings" Target="printerSettings/printerSettings1.bin"/><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handoutMaster" Target="handoutMasters/handoutMaster1.xml"/><Relationship Id="rId12" Type="http://schemas.openxmlformats.org/officeDocument/2006/relationships/slide" Target="slides/slide11.xml"/><Relationship Id="rId17" Type="http://schemas.openxmlformats.org/officeDocument/2006/relationships/presProps" Target="presProps.xml"/><Relationship Id="rId19"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79202" name="Rectangle 2"/>
          <p:cNvSpPr>
            <a:spLocks noGrp="1" noChangeArrowheads="1"/>
          </p:cNvSpPr>
          <p:nvPr>
            <p:ph type="hdr" sz="quarter"/>
          </p:nvPr>
        </p:nvSpPr>
        <p:spPr bwMode="auto">
          <a:xfrm>
            <a:off x="0" y="0"/>
            <a:ext cx="3171825" cy="479425"/>
          </a:xfrm>
          <a:prstGeom prst="rect">
            <a:avLst/>
          </a:prstGeom>
          <a:noFill/>
          <a:ln w="9525">
            <a:noFill/>
            <a:miter lim="800000"/>
            <a:headEnd/>
            <a:tailEnd/>
          </a:ln>
          <a:effectLst/>
        </p:spPr>
        <p:txBody>
          <a:bodyPr vert="horz" wrap="square" lIns="90873" tIns="45437" rIns="90873" bIns="45437" numCol="1" anchor="t" anchorCtr="0" compatLnSpc="1">
            <a:prstTxWarp prst="textNoShape">
              <a:avLst/>
            </a:prstTxWarp>
          </a:bodyPr>
          <a:lstStyle>
            <a:lvl1pPr defTabSz="908050">
              <a:defRPr sz="1200">
                <a:latin typeface="Times New Roman" pitchFamily="-110" charset="0"/>
              </a:defRPr>
            </a:lvl1pPr>
          </a:lstStyle>
          <a:p>
            <a:pPr>
              <a:defRPr/>
            </a:pPr>
            <a:endParaRPr lang="en-US"/>
          </a:p>
        </p:txBody>
      </p:sp>
      <p:sp>
        <p:nvSpPr>
          <p:cNvPr id="179203" name="Rectangle 3"/>
          <p:cNvSpPr>
            <a:spLocks noGrp="1" noChangeArrowheads="1"/>
          </p:cNvSpPr>
          <p:nvPr>
            <p:ph type="dt" sz="quarter" idx="1"/>
          </p:nvPr>
        </p:nvSpPr>
        <p:spPr bwMode="auto">
          <a:xfrm>
            <a:off x="4141788" y="0"/>
            <a:ext cx="3171825" cy="479425"/>
          </a:xfrm>
          <a:prstGeom prst="rect">
            <a:avLst/>
          </a:prstGeom>
          <a:noFill/>
          <a:ln w="9525">
            <a:noFill/>
            <a:miter lim="800000"/>
            <a:headEnd/>
            <a:tailEnd/>
          </a:ln>
          <a:effectLst/>
        </p:spPr>
        <p:txBody>
          <a:bodyPr vert="horz" wrap="square" lIns="90873" tIns="45437" rIns="90873" bIns="45437" numCol="1" anchor="t" anchorCtr="0" compatLnSpc="1">
            <a:prstTxWarp prst="textNoShape">
              <a:avLst/>
            </a:prstTxWarp>
          </a:bodyPr>
          <a:lstStyle>
            <a:lvl1pPr algn="r" defTabSz="908050">
              <a:defRPr sz="1200">
                <a:latin typeface="Times New Roman" pitchFamily="-110" charset="0"/>
              </a:defRPr>
            </a:lvl1pPr>
          </a:lstStyle>
          <a:p>
            <a:pPr>
              <a:defRPr/>
            </a:pPr>
            <a:endParaRPr lang="en-US"/>
          </a:p>
        </p:txBody>
      </p:sp>
      <p:sp>
        <p:nvSpPr>
          <p:cNvPr id="179204" name="Rectangle 4"/>
          <p:cNvSpPr>
            <a:spLocks noGrp="1" noChangeArrowheads="1"/>
          </p:cNvSpPr>
          <p:nvPr>
            <p:ph type="ftr" sz="quarter" idx="2"/>
          </p:nvPr>
        </p:nvSpPr>
        <p:spPr bwMode="auto">
          <a:xfrm>
            <a:off x="0" y="9120188"/>
            <a:ext cx="3171825" cy="479425"/>
          </a:xfrm>
          <a:prstGeom prst="rect">
            <a:avLst/>
          </a:prstGeom>
          <a:noFill/>
          <a:ln w="9525">
            <a:noFill/>
            <a:miter lim="800000"/>
            <a:headEnd/>
            <a:tailEnd/>
          </a:ln>
          <a:effectLst/>
        </p:spPr>
        <p:txBody>
          <a:bodyPr vert="horz" wrap="square" lIns="90873" tIns="45437" rIns="90873" bIns="45437" numCol="1" anchor="b" anchorCtr="0" compatLnSpc="1">
            <a:prstTxWarp prst="textNoShape">
              <a:avLst/>
            </a:prstTxWarp>
          </a:bodyPr>
          <a:lstStyle>
            <a:lvl1pPr defTabSz="908050">
              <a:defRPr sz="1200">
                <a:latin typeface="Times New Roman" pitchFamily="-110" charset="0"/>
              </a:defRPr>
            </a:lvl1pPr>
          </a:lstStyle>
          <a:p>
            <a:pPr>
              <a:defRPr/>
            </a:pPr>
            <a:endParaRPr lang="en-US"/>
          </a:p>
        </p:txBody>
      </p:sp>
      <p:sp>
        <p:nvSpPr>
          <p:cNvPr id="179205" name="Rectangle 5"/>
          <p:cNvSpPr>
            <a:spLocks noGrp="1" noChangeArrowheads="1"/>
          </p:cNvSpPr>
          <p:nvPr>
            <p:ph type="sldNum" sz="quarter" idx="3"/>
          </p:nvPr>
        </p:nvSpPr>
        <p:spPr bwMode="auto">
          <a:xfrm>
            <a:off x="4141788" y="9120188"/>
            <a:ext cx="3171825" cy="479425"/>
          </a:xfrm>
          <a:prstGeom prst="rect">
            <a:avLst/>
          </a:prstGeom>
          <a:noFill/>
          <a:ln w="9525">
            <a:noFill/>
            <a:miter lim="800000"/>
            <a:headEnd/>
            <a:tailEnd/>
          </a:ln>
          <a:effectLst/>
        </p:spPr>
        <p:txBody>
          <a:bodyPr vert="horz" wrap="square" lIns="90873" tIns="45437" rIns="90873" bIns="45437" numCol="1" anchor="b" anchorCtr="0" compatLnSpc="1">
            <a:prstTxWarp prst="textNoShape">
              <a:avLst/>
            </a:prstTxWarp>
          </a:bodyPr>
          <a:lstStyle>
            <a:lvl1pPr algn="r" defTabSz="908050">
              <a:defRPr sz="1200">
                <a:latin typeface="Times New Roman" pitchFamily="-110" charset="0"/>
              </a:defRPr>
            </a:lvl1pPr>
          </a:lstStyle>
          <a:p>
            <a:pPr>
              <a:defRPr/>
            </a:pPr>
            <a:fld id="{0AC5DDDF-F061-9D4E-8CB6-DDC98EE5C49A}"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171825" cy="479425"/>
          </a:xfrm>
          <a:prstGeom prst="rect">
            <a:avLst/>
          </a:prstGeom>
          <a:noFill/>
          <a:ln w="9525">
            <a:noFill/>
            <a:miter lim="800000"/>
            <a:headEnd/>
            <a:tailEnd/>
          </a:ln>
          <a:effectLst/>
        </p:spPr>
        <p:txBody>
          <a:bodyPr vert="horz" wrap="square" lIns="90873" tIns="45437" rIns="90873" bIns="45437" numCol="1" anchor="t" anchorCtr="0" compatLnSpc="1">
            <a:prstTxWarp prst="textNoShape">
              <a:avLst/>
            </a:prstTxWarp>
          </a:bodyPr>
          <a:lstStyle>
            <a:lvl1pPr defTabSz="908050">
              <a:defRPr sz="1200">
                <a:latin typeface="Times New Roman" pitchFamily="-110" charset="0"/>
              </a:defRPr>
            </a:lvl1pPr>
          </a:lstStyle>
          <a:p>
            <a:pPr>
              <a:defRPr/>
            </a:pPr>
            <a:endParaRPr lang="en-US"/>
          </a:p>
        </p:txBody>
      </p:sp>
      <p:sp>
        <p:nvSpPr>
          <p:cNvPr id="8195" name="Rectangle 3"/>
          <p:cNvSpPr>
            <a:spLocks noGrp="1" noChangeArrowheads="1"/>
          </p:cNvSpPr>
          <p:nvPr>
            <p:ph type="dt" idx="1"/>
          </p:nvPr>
        </p:nvSpPr>
        <p:spPr bwMode="auto">
          <a:xfrm>
            <a:off x="4143375" y="0"/>
            <a:ext cx="3171825" cy="479425"/>
          </a:xfrm>
          <a:prstGeom prst="rect">
            <a:avLst/>
          </a:prstGeom>
          <a:noFill/>
          <a:ln w="9525">
            <a:noFill/>
            <a:miter lim="800000"/>
            <a:headEnd/>
            <a:tailEnd/>
          </a:ln>
          <a:effectLst/>
        </p:spPr>
        <p:txBody>
          <a:bodyPr vert="horz" wrap="square" lIns="90873" tIns="45437" rIns="90873" bIns="45437" numCol="1" anchor="t" anchorCtr="0" compatLnSpc="1">
            <a:prstTxWarp prst="textNoShape">
              <a:avLst/>
            </a:prstTxWarp>
          </a:bodyPr>
          <a:lstStyle>
            <a:lvl1pPr algn="r" defTabSz="908050">
              <a:defRPr sz="1200">
                <a:latin typeface="Times New Roman" pitchFamily="-110" charset="0"/>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1257300" y="719138"/>
            <a:ext cx="4802188" cy="3602037"/>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974725" y="4560888"/>
            <a:ext cx="5365750" cy="4321175"/>
          </a:xfrm>
          <a:prstGeom prst="rect">
            <a:avLst/>
          </a:prstGeom>
          <a:noFill/>
          <a:ln w="9525">
            <a:noFill/>
            <a:miter lim="800000"/>
            <a:headEnd/>
            <a:tailEnd/>
          </a:ln>
          <a:effectLst/>
        </p:spPr>
        <p:txBody>
          <a:bodyPr vert="horz" wrap="square" lIns="90873" tIns="45437" rIns="90873" bIns="4543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8" name="Rectangle 6"/>
          <p:cNvSpPr>
            <a:spLocks noGrp="1" noChangeArrowheads="1"/>
          </p:cNvSpPr>
          <p:nvPr>
            <p:ph type="ftr" sz="quarter" idx="4"/>
          </p:nvPr>
        </p:nvSpPr>
        <p:spPr bwMode="auto">
          <a:xfrm>
            <a:off x="0" y="9121775"/>
            <a:ext cx="3171825" cy="479425"/>
          </a:xfrm>
          <a:prstGeom prst="rect">
            <a:avLst/>
          </a:prstGeom>
          <a:noFill/>
          <a:ln w="9525">
            <a:noFill/>
            <a:miter lim="800000"/>
            <a:headEnd/>
            <a:tailEnd/>
          </a:ln>
          <a:effectLst/>
        </p:spPr>
        <p:txBody>
          <a:bodyPr vert="horz" wrap="square" lIns="90873" tIns="45437" rIns="90873" bIns="45437" numCol="1" anchor="b" anchorCtr="0" compatLnSpc="1">
            <a:prstTxWarp prst="textNoShape">
              <a:avLst/>
            </a:prstTxWarp>
          </a:bodyPr>
          <a:lstStyle>
            <a:lvl1pPr defTabSz="908050">
              <a:defRPr sz="1200">
                <a:latin typeface="Times New Roman" pitchFamily="-110" charset="0"/>
              </a:defRPr>
            </a:lvl1pPr>
          </a:lstStyle>
          <a:p>
            <a:pPr>
              <a:defRPr/>
            </a:pPr>
            <a:endParaRPr lang="en-US"/>
          </a:p>
        </p:txBody>
      </p:sp>
      <p:sp>
        <p:nvSpPr>
          <p:cNvPr id="8199" name="Rectangle 7"/>
          <p:cNvSpPr>
            <a:spLocks noGrp="1" noChangeArrowheads="1"/>
          </p:cNvSpPr>
          <p:nvPr>
            <p:ph type="sldNum" sz="quarter" idx="5"/>
          </p:nvPr>
        </p:nvSpPr>
        <p:spPr bwMode="auto">
          <a:xfrm>
            <a:off x="4143375" y="9121775"/>
            <a:ext cx="3171825" cy="479425"/>
          </a:xfrm>
          <a:prstGeom prst="rect">
            <a:avLst/>
          </a:prstGeom>
          <a:noFill/>
          <a:ln w="9525">
            <a:noFill/>
            <a:miter lim="800000"/>
            <a:headEnd/>
            <a:tailEnd/>
          </a:ln>
          <a:effectLst/>
        </p:spPr>
        <p:txBody>
          <a:bodyPr vert="horz" wrap="square" lIns="90873" tIns="45437" rIns="90873" bIns="45437" numCol="1" anchor="b" anchorCtr="0" compatLnSpc="1">
            <a:prstTxWarp prst="textNoShape">
              <a:avLst/>
            </a:prstTxWarp>
          </a:bodyPr>
          <a:lstStyle>
            <a:lvl1pPr algn="r" defTabSz="908050">
              <a:defRPr sz="1200">
                <a:latin typeface="Times New Roman" pitchFamily="-110" charset="0"/>
              </a:defRPr>
            </a:lvl1pPr>
          </a:lstStyle>
          <a:p>
            <a:pPr>
              <a:defRPr/>
            </a:pPr>
            <a:fld id="{24195A9A-89C3-C64A-B569-707707CC7CB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10" charset="0"/>
        <a:ea typeface="ＭＳ Ｐゴシック" pitchFamily="-65" charset="-128"/>
        <a:cs typeface="ＭＳ Ｐゴシック" pitchFamily="-65" charset="-128"/>
      </a:defRPr>
    </a:lvl1pPr>
    <a:lvl2pPr marL="457200" algn="l" rtl="0" eaLnBrk="0" fontAlgn="base" hangingPunct="0">
      <a:spcBef>
        <a:spcPct val="30000"/>
      </a:spcBef>
      <a:spcAft>
        <a:spcPct val="0"/>
      </a:spcAft>
      <a:defRPr sz="1200" kern="1200">
        <a:solidFill>
          <a:schemeClr val="tx1"/>
        </a:solidFill>
        <a:latin typeface="Times New Roman" pitchFamily="-110" charset="0"/>
        <a:ea typeface="ＭＳ Ｐゴシック" pitchFamily="-110"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10" charset="0"/>
        <a:ea typeface="ＭＳ Ｐゴシック" pitchFamily="-110"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10" charset="0"/>
        <a:ea typeface="ＭＳ Ｐゴシック" pitchFamily="-110"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E3320468-0A9C-6C48-A042-92A8A0812D54}" type="slidenum">
              <a:rPr lang="en-US">
                <a:latin typeface="Times New Roman" pitchFamily="-65" charset="0"/>
              </a:rPr>
              <a:pPr/>
              <a:t>1</a:t>
            </a:fld>
            <a:endParaRPr lang="en-US">
              <a:latin typeface="Times New Roman" pitchFamily="-65" charset="0"/>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endParaRPr lang="fr-FR">
              <a:latin typeface="Times New Roman" pitchFamily="-65"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DCFBC2E1-5FC6-F041-8208-3A620EC26899}" type="slidenum">
              <a:rPr lang="en-US">
                <a:latin typeface="Times New Roman" pitchFamily="-65" charset="0"/>
              </a:rPr>
              <a:pPr/>
              <a:t>10</a:t>
            </a:fld>
            <a:endParaRPr lang="en-US">
              <a:latin typeface="Times New Roman" pitchFamily="-65" charset="0"/>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endParaRPr lang="fr-FR">
              <a:latin typeface="Times New Roman" pitchFamily="-65"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DCFBC2E1-5FC6-F041-8208-3A620EC26899}" type="slidenum">
              <a:rPr lang="en-US">
                <a:latin typeface="Times New Roman" pitchFamily="-65" charset="0"/>
              </a:rPr>
              <a:pPr/>
              <a:t>11</a:t>
            </a:fld>
            <a:endParaRPr lang="en-US">
              <a:latin typeface="Times New Roman" pitchFamily="-65" charset="0"/>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endParaRPr lang="fr-FR">
              <a:latin typeface="Times New Roman" pitchFamily="-65"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DCFBC2E1-5FC6-F041-8208-3A620EC26899}" type="slidenum">
              <a:rPr lang="en-US">
                <a:latin typeface="Times New Roman" pitchFamily="-65" charset="0"/>
              </a:rPr>
              <a:pPr/>
              <a:t>12</a:t>
            </a:fld>
            <a:endParaRPr lang="en-US">
              <a:latin typeface="Times New Roman" pitchFamily="-65" charset="0"/>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endParaRPr lang="fr-FR">
              <a:latin typeface="Times New Roman" pitchFamily="-65"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0F9017-75C5-EA4B-BA1E-B67E5569D3E9}" type="slidenum">
              <a:rPr lang="en-US"/>
              <a:pPr/>
              <a:t>2</a:t>
            </a:fld>
            <a:endParaRPr lang="en-US"/>
          </a:p>
        </p:txBody>
      </p:sp>
      <p:sp>
        <p:nvSpPr>
          <p:cNvPr id="452610" name="Rectangle 2"/>
          <p:cNvSpPr>
            <a:spLocks noGrp="1" noRot="1" noChangeAspect="1" noChangeArrowheads="1" noTextEdit="1"/>
          </p:cNvSpPr>
          <p:nvPr>
            <p:ph type="sldImg"/>
          </p:nvPr>
        </p:nvSpPr>
        <p:spPr>
          <a:ln/>
        </p:spPr>
      </p:sp>
      <p:sp>
        <p:nvSpPr>
          <p:cNvPr id="452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DCFBC2E1-5FC6-F041-8208-3A620EC26899}" type="slidenum">
              <a:rPr lang="en-US">
                <a:latin typeface="Times New Roman" pitchFamily="-65" charset="0"/>
              </a:rPr>
              <a:pPr/>
              <a:t>3</a:t>
            </a:fld>
            <a:endParaRPr lang="en-US">
              <a:latin typeface="Times New Roman" pitchFamily="-65" charset="0"/>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endParaRPr lang="fr-FR">
              <a:latin typeface="Times New Roman" pitchFamily="-65"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0F9017-75C5-EA4B-BA1E-B67E5569D3E9}" type="slidenum">
              <a:rPr lang="en-US"/>
              <a:pPr/>
              <a:t>4</a:t>
            </a:fld>
            <a:endParaRPr lang="en-US"/>
          </a:p>
        </p:txBody>
      </p:sp>
      <p:sp>
        <p:nvSpPr>
          <p:cNvPr id="452610" name="Rectangle 2"/>
          <p:cNvSpPr>
            <a:spLocks noGrp="1" noRot="1" noChangeAspect="1" noChangeArrowheads="1" noTextEdit="1"/>
          </p:cNvSpPr>
          <p:nvPr>
            <p:ph type="sldImg"/>
          </p:nvPr>
        </p:nvSpPr>
        <p:spPr>
          <a:ln/>
        </p:spPr>
      </p:sp>
      <p:sp>
        <p:nvSpPr>
          <p:cNvPr id="452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DCFBC2E1-5FC6-F041-8208-3A620EC26899}" type="slidenum">
              <a:rPr lang="en-US">
                <a:latin typeface="Times New Roman" pitchFamily="-65" charset="0"/>
              </a:rPr>
              <a:pPr/>
              <a:t>5</a:t>
            </a:fld>
            <a:endParaRPr lang="en-US">
              <a:latin typeface="Times New Roman" pitchFamily="-65" charset="0"/>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endParaRPr lang="fr-FR">
              <a:latin typeface="Times New Roman" pitchFamily="-65"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DCFBC2E1-5FC6-F041-8208-3A620EC26899}" type="slidenum">
              <a:rPr lang="en-US">
                <a:latin typeface="Times New Roman" pitchFamily="-65" charset="0"/>
              </a:rPr>
              <a:pPr/>
              <a:t>6</a:t>
            </a:fld>
            <a:endParaRPr lang="en-US">
              <a:latin typeface="Times New Roman" pitchFamily="-65" charset="0"/>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endParaRPr lang="fr-FR">
              <a:latin typeface="Times New Roman" pitchFamily="-65"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DCFBC2E1-5FC6-F041-8208-3A620EC26899}" type="slidenum">
              <a:rPr lang="en-US">
                <a:latin typeface="Times New Roman" pitchFamily="-65" charset="0"/>
              </a:rPr>
              <a:pPr/>
              <a:t>7</a:t>
            </a:fld>
            <a:endParaRPr lang="en-US">
              <a:latin typeface="Times New Roman" pitchFamily="-65" charset="0"/>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endParaRPr lang="fr-FR">
              <a:latin typeface="Times New Roman" pitchFamily="-65"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DCFBC2E1-5FC6-F041-8208-3A620EC26899}" type="slidenum">
              <a:rPr lang="en-US">
                <a:latin typeface="Times New Roman" pitchFamily="-65" charset="0"/>
              </a:rPr>
              <a:pPr/>
              <a:t>8</a:t>
            </a:fld>
            <a:endParaRPr lang="en-US">
              <a:latin typeface="Times New Roman" pitchFamily="-65" charset="0"/>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endParaRPr lang="fr-FR">
              <a:latin typeface="Times New Roman" pitchFamily="-65"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DCFBC2E1-5FC6-F041-8208-3A620EC26899}" type="slidenum">
              <a:rPr lang="en-US">
                <a:latin typeface="Times New Roman" pitchFamily="-65" charset="0"/>
              </a:rPr>
              <a:pPr/>
              <a:t>9</a:t>
            </a:fld>
            <a:endParaRPr lang="en-US">
              <a:latin typeface="Times New Roman" pitchFamily="-65" charset="0"/>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endParaRPr lang="fr-FR">
              <a:latin typeface="Times New Roman" pitchFamily="-65"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fr-CH"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CH" smtClean="0"/>
              <a:t>Click to edit Master subtitle style</a:t>
            </a:r>
            <a:endParaRPr lang="en-US"/>
          </a:p>
        </p:txBody>
      </p:sp>
      <p:sp>
        <p:nvSpPr>
          <p:cNvPr id="5" name="Slide Number Placeholder 4"/>
          <p:cNvSpPr>
            <a:spLocks noGrp="1"/>
          </p:cNvSpPr>
          <p:nvPr>
            <p:ph type="sldNum" sz="quarter" idx="11"/>
          </p:nvPr>
        </p:nvSpPr>
        <p:spPr/>
        <p:txBody>
          <a:bodyPr/>
          <a:lstStyle>
            <a:lvl1pPr>
              <a:defRPr smtClean="0"/>
            </a:lvl1pPr>
          </a:lstStyle>
          <a:p>
            <a:pPr>
              <a:defRPr/>
            </a:pPr>
            <a:fld id="{4C725906-5C3B-FC43-B2EF-EDBDC08839E7}" type="slidenum">
              <a:rPr lang="en-US"/>
              <a:pPr>
                <a:defRPr/>
              </a:pPr>
              <a:t>‹#›</a:t>
            </a:fld>
            <a:endParaRPr lang="en-US"/>
          </a:p>
        </p:txBody>
      </p:sp>
      <p:sp>
        <p:nvSpPr>
          <p:cNvPr id="6" name="Date Placeholder 5"/>
          <p:cNvSpPr>
            <a:spLocks noGrp="1"/>
          </p:cNvSpPr>
          <p:nvPr>
            <p:ph type="dt" sz="half" idx="12"/>
          </p:nvPr>
        </p:nvSpPr>
        <p:spPr>
          <a:xfrm>
            <a:off x="685800" y="6553200"/>
            <a:ext cx="2438400" cy="228600"/>
          </a:xfrm>
          <a:prstGeom prst="rect">
            <a:avLst/>
          </a:prstGeom>
        </p:spPr>
        <p:txBody>
          <a:bodyPr/>
          <a:lstStyle>
            <a:lvl1pPr>
              <a:defRPr smtClean="0"/>
            </a:lvl1pPr>
          </a:lstStyle>
          <a:p>
            <a:pPr>
              <a:defRPr/>
            </a:pPr>
            <a:r>
              <a:rPr lang="en-US" dirty="0" smtClean="0"/>
              <a:t>M. Battistin 25</a:t>
            </a:r>
            <a:r>
              <a:rPr lang="en-US" baseline="30000" dirty="0" smtClean="0"/>
              <a:t>th </a:t>
            </a:r>
            <a:r>
              <a:rPr lang="en-US" dirty="0" smtClean="0"/>
              <a:t>February 2009 </a:t>
            </a:r>
            <a:endParaRPr lang="en-US" dirty="0"/>
          </a:p>
        </p:txBody>
      </p:sp>
    </p:spTree>
  </p:cSld>
  <p:clrMapOvr>
    <a:masterClrMapping/>
  </p:clrMapOvr>
  <p:transition>
    <p:wipe/>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Footer Placeholder 3"/>
          <p:cNvSpPr>
            <a:spLocks noGrp="1"/>
          </p:cNvSpPr>
          <p:nvPr>
            <p:ph type="ftr" sz="quarter" idx="10"/>
          </p:nvPr>
        </p:nvSpPr>
        <p:spPr>
          <a:xfrm>
            <a:off x="3124200" y="6553200"/>
            <a:ext cx="2895600" cy="228600"/>
          </a:xfrm>
          <a:prstGeom prst="rect">
            <a:avLst/>
          </a:prstGeom>
        </p:spPr>
        <p:txBody>
          <a:bodyPr/>
          <a:lstStyle>
            <a:lvl1pPr>
              <a:defRPr smtClean="0">
                <a:latin typeface="+mn-lt"/>
              </a:defRPr>
            </a:lvl1pPr>
          </a:lstStyle>
          <a:p>
            <a:pPr>
              <a:defRPr/>
            </a:pPr>
            <a:r>
              <a:rPr lang="en-US"/>
              <a:t>12</a:t>
            </a:r>
            <a:r>
              <a:rPr lang="en-US" baseline="30000"/>
              <a:t>th</a:t>
            </a:r>
            <a:r>
              <a:rPr lang="en-US"/>
              <a:t> March 2008</a:t>
            </a:r>
          </a:p>
        </p:txBody>
      </p:sp>
      <p:sp>
        <p:nvSpPr>
          <p:cNvPr id="5" name="Slide Number Placeholder 4"/>
          <p:cNvSpPr>
            <a:spLocks noGrp="1"/>
          </p:cNvSpPr>
          <p:nvPr>
            <p:ph type="sldNum" sz="quarter" idx="11"/>
          </p:nvPr>
        </p:nvSpPr>
        <p:spPr/>
        <p:txBody>
          <a:bodyPr/>
          <a:lstStyle>
            <a:lvl1pPr>
              <a:defRPr smtClean="0"/>
            </a:lvl1pPr>
          </a:lstStyle>
          <a:p>
            <a:pPr>
              <a:defRPr/>
            </a:pPr>
            <a:fld id="{C273BA7B-573C-9F4B-A141-5A1977161045}" type="slidenum">
              <a:rPr lang="en-US"/>
              <a:pPr>
                <a:defRPr/>
              </a:pPr>
              <a:t>‹#›</a:t>
            </a:fld>
            <a:endParaRPr lang="en-US"/>
          </a:p>
        </p:txBody>
      </p:sp>
      <p:sp>
        <p:nvSpPr>
          <p:cNvPr id="6" name="Date Placeholder 5"/>
          <p:cNvSpPr>
            <a:spLocks noGrp="1"/>
          </p:cNvSpPr>
          <p:nvPr>
            <p:ph type="dt" sz="half" idx="12"/>
          </p:nvPr>
        </p:nvSpPr>
        <p:spPr>
          <a:xfrm>
            <a:off x="685800" y="6553200"/>
            <a:ext cx="2438400" cy="228600"/>
          </a:xfrm>
          <a:prstGeom prst="rect">
            <a:avLst/>
          </a:prstGeom>
        </p:spPr>
        <p:txBody>
          <a:bodyPr/>
          <a:lstStyle>
            <a:lvl1pPr>
              <a:defRPr smtClean="0"/>
            </a:lvl1pPr>
          </a:lstStyle>
          <a:p>
            <a:pPr>
              <a:defRPr/>
            </a:pPr>
            <a:r>
              <a:rPr lang="en-US"/>
              <a:t>M. Battistin</a:t>
            </a:r>
          </a:p>
        </p:txBody>
      </p:sp>
    </p:spTree>
  </p:cSld>
  <p:clrMapOvr>
    <a:masterClrMapping/>
  </p:clrMapOvr>
  <p:transition>
    <p:wipe/>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457200"/>
            <a:ext cx="1943100" cy="5638800"/>
          </a:xfrm>
        </p:spPr>
        <p:txBody>
          <a:bodyPr vert="eaVert"/>
          <a:lstStyle/>
          <a:p>
            <a:r>
              <a:rPr lang="fr-CH" smtClean="0"/>
              <a:t>Click to edit Master title style</a:t>
            </a:r>
            <a:endParaRPr lang="en-US"/>
          </a:p>
        </p:txBody>
      </p:sp>
      <p:sp>
        <p:nvSpPr>
          <p:cNvPr id="3" name="Vertical Text Placeholder 2"/>
          <p:cNvSpPr>
            <a:spLocks noGrp="1"/>
          </p:cNvSpPr>
          <p:nvPr>
            <p:ph type="body" orient="vert" idx="1"/>
          </p:nvPr>
        </p:nvSpPr>
        <p:spPr>
          <a:xfrm>
            <a:off x="685800" y="457200"/>
            <a:ext cx="5676900" cy="5638800"/>
          </a:xfrm>
        </p:spPr>
        <p:txBody>
          <a:bodyPr vert="eaVert"/>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Footer Placeholder 3"/>
          <p:cNvSpPr>
            <a:spLocks noGrp="1"/>
          </p:cNvSpPr>
          <p:nvPr>
            <p:ph type="ftr" sz="quarter" idx="10"/>
          </p:nvPr>
        </p:nvSpPr>
        <p:spPr>
          <a:xfrm>
            <a:off x="3124200" y="6553200"/>
            <a:ext cx="2895600" cy="228600"/>
          </a:xfrm>
          <a:prstGeom prst="rect">
            <a:avLst/>
          </a:prstGeom>
        </p:spPr>
        <p:txBody>
          <a:bodyPr/>
          <a:lstStyle>
            <a:lvl1pPr>
              <a:defRPr smtClean="0">
                <a:latin typeface="+mn-lt"/>
              </a:defRPr>
            </a:lvl1pPr>
          </a:lstStyle>
          <a:p>
            <a:pPr>
              <a:defRPr/>
            </a:pPr>
            <a:r>
              <a:rPr lang="en-US"/>
              <a:t>12</a:t>
            </a:r>
            <a:r>
              <a:rPr lang="en-US" baseline="30000"/>
              <a:t>th</a:t>
            </a:r>
            <a:r>
              <a:rPr lang="en-US"/>
              <a:t> March 2008</a:t>
            </a:r>
          </a:p>
        </p:txBody>
      </p:sp>
      <p:sp>
        <p:nvSpPr>
          <p:cNvPr id="5" name="Slide Number Placeholder 4"/>
          <p:cNvSpPr>
            <a:spLocks noGrp="1"/>
          </p:cNvSpPr>
          <p:nvPr>
            <p:ph type="sldNum" sz="quarter" idx="11"/>
          </p:nvPr>
        </p:nvSpPr>
        <p:spPr/>
        <p:txBody>
          <a:bodyPr/>
          <a:lstStyle>
            <a:lvl1pPr>
              <a:defRPr smtClean="0"/>
            </a:lvl1pPr>
          </a:lstStyle>
          <a:p>
            <a:pPr>
              <a:defRPr/>
            </a:pPr>
            <a:fld id="{C02E805F-356F-E644-9417-F851D4E3AFFA}" type="slidenum">
              <a:rPr lang="en-US"/>
              <a:pPr>
                <a:defRPr/>
              </a:pPr>
              <a:t>‹#›</a:t>
            </a:fld>
            <a:endParaRPr lang="en-US"/>
          </a:p>
        </p:txBody>
      </p:sp>
      <p:sp>
        <p:nvSpPr>
          <p:cNvPr id="6" name="Date Placeholder 5"/>
          <p:cNvSpPr>
            <a:spLocks noGrp="1"/>
          </p:cNvSpPr>
          <p:nvPr>
            <p:ph type="dt" sz="half" idx="12"/>
          </p:nvPr>
        </p:nvSpPr>
        <p:spPr>
          <a:xfrm>
            <a:off x="685800" y="6553200"/>
            <a:ext cx="2438400" cy="228600"/>
          </a:xfrm>
          <a:prstGeom prst="rect">
            <a:avLst/>
          </a:prstGeom>
        </p:spPr>
        <p:txBody>
          <a:bodyPr/>
          <a:lstStyle>
            <a:lvl1pPr>
              <a:defRPr smtClean="0"/>
            </a:lvl1pPr>
          </a:lstStyle>
          <a:p>
            <a:pPr>
              <a:defRPr/>
            </a:pPr>
            <a:r>
              <a:rPr lang="en-US"/>
              <a:t>M. Battistin</a:t>
            </a:r>
          </a:p>
        </p:txBody>
      </p:sp>
    </p:spTree>
  </p:cSld>
  <p:clrMapOvr>
    <a:masterClrMapping/>
  </p:clrMapOvr>
  <p:transition>
    <p:wipe/>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762000"/>
          </a:xfrm>
        </p:spPr>
        <p:txBody>
          <a:bodyPr/>
          <a:lstStyle/>
          <a:p>
            <a:r>
              <a:rPr lang="fr-CH"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smtClean="0"/>
          </a:p>
        </p:txBody>
      </p:sp>
      <p:sp>
        <p:nvSpPr>
          <p:cNvPr id="4" name="Footer Placeholder 3"/>
          <p:cNvSpPr>
            <a:spLocks noGrp="1"/>
          </p:cNvSpPr>
          <p:nvPr>
            <p:ph type="ftr" sz="quarter" idx="10"/>
          </p:nvPr>
        </p:nvSpPr>
        <p:spPr>
          <a:xfrm>
            <a:off x="3124200" y="6553200"/>
            <a:ext cx="2895600" cy="228600"/>
          </a:xfrm>
          <a:prstGeom prst="rect">
            <a:avLst/>
          </a:prstGeom>
        </p:spPr>
        <p:txBody>
          <a:bodyPr/>
          <a:lstStyle>
            <a:lvl1pPr>
              <a:defRPr smtClean="0">
                <a:latin typeface="+mn-lt"/>
              </a:defRPr>
            </a:lvl1pPr>
          </a:lstStyle>
          <a:p>
            <a:pPr>
              <a:defRPr/>
            </a:pPr>
            <a:r>
              <a:rPr lang="en-US"/>
              <a:t>12</a:t>
            </a:r>
            <a:r>
              <a:rPr lang="en-US" baseline="30000"/>
              <a:t>th</a:t>
            </a:r>
            <a:r>
              <a:rPr lang="en-US"/>
              <a:t> March 2008</a:t>
            </a:r>
          </a:p>
        </p:txBody>
      </p:sp>
      <p:sp>
        <p:nvSpPr>
          <p:cNvPr id="5" name="Slide Number Placeholder 4"/>
          <p:cNvSpPr>
            <a:spLocks noGrp="1"/>
          </p:cNvSpPr>
          <p:nvPr>
            <p:ph type="sldNum" sz="quarter" idx="11"/>
          </p:nvPr>
        </p:nvSpPr>
        <p:spPr/>
        <p:txBody>
          <a:bodyPr/>
          <a:lstStyle>
            <a:lvl1pPr>
              <a:defRPr smtClean="0"/>
            </a:lvl1pPr>
          </a:lstStyle>
          <a:p>
            <a:pPr>
              <a:defRPr/>
            </a:pPr>
            <a:fld id="{E269B92D-C1BB-DD44-A57A-F7FFC364AF94}" type="slidenum">
              <a:rPr lang="en-US"/>
              <a:pPr>
                <a:defRPr/>
              </a:pPr>
              <a:t>‹#›</a:t>
            </a:fld>
            <a:endParaRPr lang="en-US"/>
          </a:p>
        </p:txBody>
      </p:sp>
      <p:sp>
        <p:nvSpPr>
          <p:cNvPr id="6" name="Date Placeholder 5"/>
          <p:cNvSpPr>
            <a:spLocks noGrp="1"/>
          </p:cNvSpPr>
          <p:nvPr>
            <p:ph type="dt" sz="half" idx="12"/>
          </p:nvPr>
        </p:nvSpPr>
        <p:spPr>
          <a:xfrm>
            <a:off x="685800" y="6553200"/>
            <a:ext cx="2438400" cy="228600"/>
          </a:xfrm>
          <a:prstGeom prst="rect">
            <a:avLst/>
          </a:prstGeom>
        </p:spPr>
        <p:txBody>
          <a:bodyPr/>
          <a:lstStyle>
            <a:lvl1pPr>
              <a:defRPr smtClean="0"/>
            </a:lvl1pPr>
          </a:lstStyle>
          <a:p>
            <a:pPr>
              <a:defRPr/>
            </a:pPr>
            <a:r>
              <a:rPr lang="en-US"/>
              <a:t>M. Battistin</a:t>
            </a:r>
          </a:p>
        </p:txBody>
      </p:sp>
    </p:spTree>
  </p:cSld>
  <p:clrMapOvr>
    <a:masterClrMapping/>
  </p:clrMapOvr>
  <p:transition>
    <p:wip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Content Placeholder 2"/>
          <p:cNvSpPr>
            <a:spLocks noGrp="1"/>
          </p:cNvSpPr>
          <p:nvPr>
            <p:ph idx="1"/>
          </p:nvPr>
        </p:nvSpPr>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Footer Placeholder 3"/>
          <p:cNvSpPr>
            <a:spLocks noGrp="1"/>
          </p:cNvSpPr>
          <p:nvPr>
            <p:ph type="ftr" sz="quarter" idx="10"/>
          </p:nvPr>
        </p:nvSpPr>
        <p:spPr>
          <a:xfrm>
            <a:off x="3124200" y="6553200"/>
            <a:ext cx="2895600" cy="228600"/>
          </a:xfrm>
          <a:prstGeom prst="rect">
            <a:avLst/>
          </a:prstGeom>
        </p:spPr>
        <p:txBody>
          <a:bodyPr/>
          <a:lstStyle>
            <a:lvl1pPr>
              <a:defRPr smtClean="0">
                <a:latin typeface="+mn-lt"/>
              </a:defRPr>
            </a:lvl1pPr>
          </a:lstStyle>
          <a:p>
            <a:pPr>
              <a:defRPr/>
            </a:pPr>
            <a:r>
              <a:rPr lang="en-US"/>
              <a:t>12</a:t>
            </a:r>
            <a:r>
              <a:rPr lang="en-US" baseline="30000"/>
              <a:t>th</a:t>
            </a:r>
            <a:r>
              <a:rPr lang="en-US"/>
              <a:t> March 2008</a:t>
            </a:r>
          </a:p>
        </p:txBody>
      </p:sp>
      <p:sp>
        <p:nvSpPr>
          <p:cNvPr id="5" name="Slide Number Placeholder 4"/>
          <p:cNvSpPr>
            <a:spLocks noGrp="1"/>
          </p:cNvSpPr>
          <p:nvPr>
            <p:ph type="sldNum" sz="quarter" idx="11"/>
          </p:nvPr>
        </p:nvSpPr>
        <p:spPr/>
        <p:txBody>
          <a:bodyPr/>
          <a:lstStyle>
            <a:lvl1pPr>
              <a:defRPr smtClean="0"/>
            </a:lvl1pPr>
          </a:lstStyle>
          <a:p>
            <a:pPr>
              <a:defRPr/>
            </a:pPr>
            <a:fld id="{685CA6F6-529F-BE4C-8752-C2F21BE117BE}" type="slidenum">
              <a:rPr lang="en-US"/>
              <a:pPr>
                <a:defRPr/>
              </a:pPr>
              <a:t>‹#›</a:t>
            </a:fld>
            <a:endParaRPr lang="en-US"/>
          </a:p>
        </p:txBody>
      </p:sp>
      <p:sp>
        <p:nvSpPr>
          <p:cNvPr id="6" name="Date Placeholder 5"/>
          <p:cNvSpPr>
            <a:spLocks noGrp="1"/>
          </p:cNvSpPr>
          <p:nvPr>
            <p:ph type="dt" sz="half" idx="12"/>
          </p:nvPr>
        </p:nvSpPr>
        <p:spPr>
          <a:xfrm>
            <a:off x="685800" y="6553200"/>
            <a:ext cx="2438400" cy="228600"/>
          </a:xfrm>
          <a:prstGeom prst="rect">
            <a:avLst/>
          </a:prstGeom>
        </p:spPr>
        <p:txBody>
          <a:bodyPr/>
          <a:lstStyle>
            <a:lvl1pPr>
              <a:defRPr smtClean="0"/>
            </a:lvl1pPr>
          </a:lstStyle>
          <a:p>
            <a:pPr>
              <a:defRPr/>
            </a:pPr>
            <a:r>
              <a:rPr lang="en-US"/>
              <a:t>M. Battistin</a:t>
            </a:r>
          </a:p>
        </p:txBody>
      </p:sp>
    </p:spTree>
  </p:cSld>
  <p:clrMapOvr>
    <a:masterClrMapping/>
  </p:clrMapOvr>
  <p:transition>
    <p:wip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fr-CH"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CH" smtClean="0"/>
              <a:t>Click to edit Master text styles</a:t>
            </a:r>
          </a:p>
        </p:txBody>
      </p:sp>
      <p:sp>
        <p:nvSpPr>
          <p:cNvPr id="4" name="Footer Placeholder 3"/>
          <p:cNvSpPr>
            <a:spLocks noGrp="1"/>
          </p:cNvSpPr>
          <p:nvPr>
            <p:ph type="ftr" sz="quarter" idx="10"/>
          </p:nvPr>
        </p:nvSpPr>
        <p:spPr>
          <a:xfrm>
            <a:off x="3124200" y="6553200"/>
            <a:ext cx="2895600" cy="228600"/>
          </a:xfrm>
          <a:prstGeom prst="rect">
            <a:avLst/>
          </a:prstGeom>
        </p:spPr>
        <p:txBody>
          <a:bodyPr/>
          <a:lstStyle>
            <a:lvl1pPr>
              <a:defRPr smtClean="0">
                <a:latin typeface="+mn-lt"/>
              </a:defRPr>
            </a:lvl1pPr>
          </a:lstStyle>
          <a:p>
            <a:pPr>
              <a:defRPr/>
            </a:pPr>
            <a:r>
              <a:rPr lang="en-US"/>
              <a:t>12</a:t>
            </a:r>
            <a:r>
              <a:rPr lang="en-US" baseline="30000"/>
              <a:t>th</a:t>
            </a:r>
            <a:r>
              <a:rPr lang="en-US"/>
              <a:t> March 2008</a:t>
            </a:r>
          </a:p>
        </p:txBody>
      </p:sp>
      <p:sp>
        <p:nvSpPr>
          <p:cNvPr id="5" name="Slide Number Placeholder 4"/>
          <p:cNvSpPr>
            <a:spLocks noGrp="1"/>
          </p:cNvSpPr>
          <p:nvPr>
            <p:ph type="sldNum" sz="quarter" idx="11"/>
          </p:nvPr>
        </p:nvSpPr>
        <p:spPr/>
        <p:txBody>
          <a:bodyPr/>
          <a:lstStyle>
            <a:lvl1pPr>
              <a:defRPr smtClean="0"/>
            </a:lvl1pPr>
          </a:lstStyle>
          <a:p>
            <a:pPr>
              <a:defRPr/>
            </a:pPr>
            <a:fld id="{40B7EB90-3956-6547-86AD-3B1CFF9E876D}" type="slidenum">
              <a:rPr lang="en-US"/>
              <a:pPr>
                <a:defRPr/>
              </a:pPr>
              <a:t>‹#›</a:t>
            </a:fld>
            <a:endParaRPr lang="en-US"/>
          </a:p>
        </p:txBody>
      </p:sp>
      <p:sp>
        <p:nvSpPr>
          <p:cNvPr id="6" name="Date Placeholder 5"/>
          <p:cNvSpPr>
            <a:spLocks noGrp="1"/>
          </p:cNvSpPr>
          <p:nvPr>
            <p:ph type="dt" sz="half" idx="12"/>
          </p:nvPr>
        </p:nvSpPr>
        <p:spPr>
          <a:xfrm>
            <a:off x="685800" y="6553200"/>
            <a:ext cx="2438400" cy="228600"/>
          </a:xfrm>
          <a:prstGeom prst="rect">
            <a:avLst/>
          </a:prstGeom>
        </p:spPr>
        <p:txBody>
          <a:bodyPr/>
          <a:lstStyle>
            <a:lvl1pPr>
              <a:defRPr smtClean="0"/>
            </a:lvl1pPr>
          </a:lstStyle>
          <a:p>
            <a:pPr>
              <a:defRPr/>
            </a:pPr>
            <a:r>
              <a:rPr lang="en-US"/>
              <a:t>M. Battistin</a:t>
            </a:r>
          </a:p>
        </p:txBody>
      </p:sp>
    </p:spTree>
  </p:cSld>
  <p:clrMapOvr>
    <a:masterClrMapping/>
  </p:clrMapOvr>
  <p:transition>
    <p:wipe/>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5" name="Footer Placeholder 4"/>
          <p:cNvSpPr>
            <a:spLocks noGrp="1"/>
          </p:cNvSpPr>
          <p:nvPr>
            <p:ph type="ftr" sz="quarter" idx="10"/>
          </p:nvPr>
        </p:nvSpPr>
        <p:spPr>
          <a:xfrm>
            <a:off x="3124200" y="6553200"/>
            <a:ext cx="2895600" cy="228600"/>
          </a:xfrm>
          <a:prstGeom prst="rect">
            <a:avLst/>
          </a:prstGeom>
        </p:spPr>
        <p:txBody>
          <a:bodyPr/>
          <a:lstStyle>
            <a:lvl1pPr>
              <a:defRPr smtClean="0">
                <a:latin typeface="+mn-lt"/>
              </a:defRPr>
            </a:lvl1pPr>
          </a:lstStyle>
          <a:p>
            <a:pPr>
              <a:defRPr/>
            </a:pPr>
            <a:r>
              <a:rPr lang="en-US"/>
              <a:t>12</a:t>
            </a:r>
            <a:r>
              <a:rPr lang="en-US" baseline="30000"/>
              <a:t>th</a:t>
            </a:r>
            <a:r>
              <a:rPr lang="en-US"/>
              <a:t> March 2008</a:t>
            </a:r>
          </a:p>
        </p:txBody>
      </p:sp>
      <p:sp>
        <p:nvSpPr>
          <p:cNvPr id="6" name="Slide Number Placeholder 5"/>
          <p:cNvSpPr>
            <a:spLocks noGrp="1"/>
          </p:cNvSpPr>
          <p:nvPr>
            <p:ph type="sldNum" sz="quarter" idx="11"/>
          </p:nvPr>
        </p:nvSpPr>
        <p:spPr/>
        <p:txBody>
          <a:bodyPr/>
          <a:lstStyle>
            <a:lvl1pPr>
              <a:defRPr smtClean="0"/>
            </a:lvl1pPr>
          </a:lstStyle>
          <a:p>
            <a:pPr>
              <a:defRPr/>
            </a:pPr>
            <a:fld id="{BE3C7131-4BC5-D64A-9B68-B3D48EA75E2D}" type="slidenum">
              <a:rPr lang="en-US"/>
              <a:pPr>
                <a:defRPr/>
              </a:pPr>
              <a:t>‹#›</a:t>
            </a:fld>
            <a:endParaRPr lang="en-US"/>
          </a:p>
        </p:txBody>
      </p:sp>
      <p:sp>
        <p:nvSpPr>
          <p:cNvPr id="7" name="Date Placeholder 6"/>
          <p:cNvSpPr>
            <a:spLocks noGrp="1"/>
          </p:cNvSpPr>
          <p:nvPr>
            <p:ph type="dt" sz="half" idx="12"/>
          </p:nvPr>
        </p:nvSpPr>
        <p:spPr>
          <a:xfrm>
            <a:off x="685800" y="6553200"/>
            <a:ext cx="2438400" cy="228600"/>
          </a:xfrm>
          <a:prstGeom prst="rect">
            <a:avLst/>
          </a:prstGeom>
        </p:spPr>
        <p:txBody>
          <a:bodyPr/>
          <a:lstStyle>
            <a:lvl1pPr>
              <a:defRPr smtClean="0"/>
            </a:lvl1pPr>
          </a:lstStyle>
          <a:p>
            <a:pPr>
              <a:defRPr/>
            </a:pPr>
            <a:r>
              <a:rPr lang="en-US"/>
              <a:t>M. Battistin</a:t>
            </a:r>
          </a:p>
        </p:txBody>
      </p:sp>
    </p:spTree>
  </p:cSld>
  <p:clrMapOvr>
    <a:masterClrMapping/>
  </p:clrMapOvr>
  <p:transition>
    <p:wipe/>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fr-CH"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7" name="Footer Placeholder 6"/>
          <p:cNvSpPr>
            <a:spLocks noGrp="1"/>
          </p:cNvSpPr>
          <p:nvPr>
            <p:ph type="ftr" sz="quarter" idx="10"/>
          </p:nvPr>
        </p:nvSpPr>
        <p:spPr>
          <a:xfrm>
            <a:off x="3124200" y="6553200"/>
            <a:ext cx="2895600" cy="228600"/>
          </a:xfrm>
          <a:prstGeom prst="rect">
            <a:avLst/>
          </a:prstGeom>
        </p:spPr>
        <p:txBody>
          <a:bodyPr/>
          <a:lstStyle>
            <a:lvl1pPr>
              <a:defRPr smtClean="0">
                <a:latin typeface="+mn-lt"/>
              </a:defRPr>
            </a:lvl1pPr>
          </a:lstStyle>
          <a:p>
            <a:pPr>
              <a:defRPr/>
            </a:pPr>
            <a:r>
              <a:rPr lang="en-US"/>
              <a:t>12</a:t>
            </a:r>
            <a:r>
              <a:rPr lang="en-US" baseline="30000"/>
              <a:t>th</a:t>
            </a:r>
            <a:r>
              <a:rPr lang="en-US"/>
              <a:t> March 2008</a:t>
            </a:r>
          </a:p>
        </p:txBody>
      </p:sp>
      <p:sp>
        <p:nvSpPr>
          <p:cNvPr id="8" name="Slide Number Placeholder 7"/>
          <p:cNvSpPr>
            <a:spLocks noGrp="1"/>
          </p:cNvSpPr>
          <p:nvPr>
            <p:ph type="sldNum" sz="quarter" idx="11"/>
          </p:nvPr>
        </p:nvSpPr>
        <p:spPr/>
        <p:txBody>
          <a:bodyPr/>
          <a:lstStyle>
            <a:lvl1pPr>
              <a:defRPr smtClean="0"/>
            </a:lvl1pPr>
          </a:lstStyle>
          <a:p>
            <a:pPr>
              <a:defRPr/>
            </a:pPr>
            <a:fld id="{C6A2F19F-C647-5E40-904C-CDA3A553D4B8}" type="slidenum">
              <a:rPr lang="en-US"/>
              <a:pPr>
                <a:defRPr/>
              </a:pPr>
              <a:t>‹#›</a:t>
            </a:fld>
            <a:endParaRPr lang="en-US"/>
          </a:p>
        </p:txBody>
      </p:sp>
      <p:sp>
        <p:nvSpPr>
          <p:cNvPr id="9" name="Date Placeholder 8"/>
          <p:cNvSpPr>
            <a:spLocks noGrp="1"/>
          </p:cNvSpPr>
          <p:nvPr>
            <p:ph type="dt" sz="half" idx="12"/>
          </p:nvPr>
        </p:nvSpPr>
        <p:spPr>
          <a:xfrm>
            <a:off x="685800" y="6553200"/>
            <a:ext cx="2438400" cy="228600"/>
          </a:xfrm>
          <a:prstGeom prst="rect">
            <a:avLst/>
          </a:prstGeom>
        </p:spPr>
        <p:txBody>
          <a:bodyPr/>
          <a:lstStyle>
            <a:lvl1pPr>
              <a:defRPr smtClean="0"/>
            </a:lvl1pPr>
          </a:lstStyle>
          <a:p>
            <a:pPr>
              <a:defRPr/>
            </a:pPr>
            <a:r>
              <a:rPr lang="en-US"/>
              <a:t>M. Battistin</a:t>
            </a:r>
          </a:p>
        </p:txBody>
      </p:sp>
    </p:spTree>
  </p:cSld>
  <p:clrMapOvr>
    <a:masterClrMapping/>
  </p:clrMapOvr>
  <p:transition>
    <p:wipe/>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mtClean="0"/>
              <a:t>Click to edit Master title style</a:t>
            </a:r>
            <a:endParaRPr lang="en-US"/>
          </a:p>
        </p:txBody>
      </p:sp>
      <p:sp>
        <p:nvSpPr>
          <p:cNvPr id="3" name="Footer Placeholder 2"/>
          <p:cNvSpPr>
            <a:spLocks noGrp="1"/>
          </p:cNvSpPr>
          <p:nvPr>
            <p:ph type="ftr" sz="quarter" idx="10"/>
          </p:nvPr>
        </p:nvSpPr>
        <p:spPr>
          <a:xfrm>
            <a:off x="3124200" y="6553200"/>
            <a:ext cx="2895600" cy="228600"/>
          </a:xfrm>
          <a:prstGeom prst="rect">
            <a:avLst/>
          </a:prstGeom>
        </p:spPr>
        <p:txBody>
          <a:bodyPr/>
          <a:lstStyle>
            <a:lvl1pPr>
              <a:defRPr smtClean="0">
                <a:latin typeface="+mn-lt"/>
              </a:defRPr>
            </a:lvl1pPr>
          </a:lstStyle>
          <a:p>
            <a:pPr>
              <a:defRPr/>
            </a:pPr>
            <a:r>
              <a:rPr lang="en-US"/>
              <a:t>12</a:t>
            </a:r>
            <a:r>
              <a:rPr lang="en-US" baseline="30000"/>
              <a:t>th</a:t>
            </a:r>
            <a:r>
              <a:rPr lang="en-US"/>
              <a:t> March 2008</a:t>
            </a:r>
          </a:p>
        </p:txBody>
      </p:sp>
      <p:sp>
        <p:nvSpPr>
          <p:cNvPr id="4" name="Slide Number Placeholder 3"/>
          <p:cNvSpPr>
            <a:spLocks noGrp="1"/>
          </p:cNvSpPr>
          <p:nvPr>
            <p:ph type="sldNum" sz="quarter" idx="11"/>
          </p:nvPr>
        </p:nvSpPr>
        <p:spPr/>
        <p:txBody>
          <a:bodyPr/>
          <a:lstStyle>
            <a:lvl1pPr>
              <a:defRPr smtClean="0"/>
            </a:lvl1pPr>
          </a:lstStyle>
          <a:p>
            <a:pPr>
              <a:defRPr/>
            </a:pPr>
            <a:fld id="{05FC5324-431B-4246-A39B-020931AAA8B8}" type="slidenum">
              <a:rPr lang="en-US"/>
              <a:pPr>
                <a:defRPr/>
              </a:pPr>
              <a:t>‹#›</a:t>
            </a:fld>
            <a:endParaRPr lang="en-US"/>
          </a:p>
        </p:txBody>
      </p:sp>
      <p:sp>
        <p:nvSpPr>
          <p:cNvPr id="5" name="Date Placeholder 4"/>
          <p:cNvSpPr>
            <a:spLocks noGrp="1"/>
          </p:cNvSpPr>
          <p:nvPr>
            <p:ph type="dt" sz="half" idx="12"/>
          </p:nvPr>
        </p:nvSpPr>
        <p:spPr>
          <a:xfrm>
            <a:off x="685800" y="6553200"/>
            <a:ext cx="2438400" cy="228600"/>
          </a:xfrm>
          <a:prstGeom prst="rect">
            <a:avLst/>
          </a:prstGeom>
        </p:spPr>
        <p:txBody>
          <a:bodyPr/>
          <a:lstStyle>
            <a:lvl1pPr>
              <a:defRPr smtClean="0"/>
            </a:lvl1pPr>
          </a:lstStyle>
          <a:p>
            <a:pPr>
              <a:defRPr/>
            </a:pPr>
            <a:r>
              <a:rPr lang="en-US"/>
              <a:t>M. Battistin</a:t>
            </a:r>
          </a:p>
        </p:txBody>
      </p:sp>
    </p:spTree>
  </p:cSld>
  <p:clrMapOvr>
    <a:masterClrMapping/>
  </p:clrMapOvr>
  <p:transition>
    <p:wipe/>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124200" y="6553200"/>
            <a:ext cx="2895600" cy="228600"/>
          </a:xfrm>
          <a:prstGeom prst="rect">
            <a:avLst/>
          </a:prstGeom>
        </p:spPr>
        <p:txBody>
          <a:bodyPr/>
          <a:lstStyle>
            <a:lvl1pPr>
              <a:defRPr smtClean="0">
                <a:latin typeface="+mn-lt"/>
              </a:defRPr>
            </a:lvl1pPr>
          </a:lstStyle>
          <a:p>
            <a:pPr>
              <a:defRPr/>
            </a:pPr>
            <a:r>
              <a:rPr lang="en-US"/>
              <a:t>12</a:t>
            </a:r>
            <a:r>
              <a:rPr lang="en-US" baseline="30000"/>
              <a:t>th</a:t>
            </a:r>
            <a:r>
              <a:rPr lang="en-US"/>
              <a:t> March 2008</a:t>
            </a:r>
          </a:p>
        </p:txBody>
      </p:sp>
      <p:sp>
        <p:nvSpPr>
          <p:cNvPr id="3" name="Slide Number Placeholder 2"/>
          <p:cNvSpPr>
            <a:spLocks noGrp="1"/>
          </p:cNvSpPr>
          <p:nvPr>
            <p:ph type="sldNum" sz="quarter" idx="11"/>
          </p:nvPr>
        </p:nvSpPr>
        <p:spPr/>
        <p:txBody>
          <a:bodyPr/>
          <a:lstStyle>
            <a:lvl1pPr>
              <a:defRPr smtClean="0"/>
            </a:lvl1pPr>
          </a:lstStyle>
          <a:p>
            <a:pPr>
              <a:defRPr/>
            </a:pPr>
            <a:fld id="{CA41B6D8-408F-2247-A335-3BF87F520151}" type="slidenum">
              <a:rPr lang="en-US"/>
              <a:pPr>
                <a:defRPr/>
              </a:pPr>
              <a:t>‹#›</a:t>
            </a:fld>
            <a:endParaRPr lang="en-US"/>
          </a:p>
        </p:txBody>
      </p:sp>
      <p:sp>
        <p:nvSpPr>
          <p:cNvPr id="4" name="Date Placeholder 3"/>
          <p:cNvSpPr>
            <a:spLocks noGrp="1"/>
          </p:cNvSpPr>
          <p:nvPr>
            <p:ph type="dt" sz="half" idx="12"/>
          </p:nvPr>
        </p:nvSpPr>
        <p:spPr>
          <a:xfrm>
            <a:off x="685800" y="6553200"/>
            <a:ext cx="2438400" cy="228600"/>
          </a:xfrm>
          <a:prstGeom prst="rect">
            <a:avLst/>
          </a:prstGeom>
        </p:spPr>
        <p:txBody>
          <a:bodyPr/>
          <a:lstStyle>
            <a:lvl1pPr>
              <a:defRPr smtClean="0"/>
            </a:lvl1pPr>
          </a:lstStyle>
          <a:p>
            <a:pPr>
              <a:defRPr/>
            </a:pPr>
            <a:r>
              <a:rPr lang="en-US"/>
              <a:t>M. Battistin</a:t>
            </a:r>
          </a:p>
        </p:txBody>
      </p:sp>
    </p:spTree>
  </p:cSld>
  <p:clrMapOvr>
    <a:masterClrMapping/>
  </p:clrMapOvr>
  <p:transition>
    <p:wipe/>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fr-CH"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Footer Placeholder 4"/>
          <p:cNvSpPr>
            <a:spLocks noGrp="1"/>
          </p:cNvSpPr>
          <p:nvPr>
            <p:ph type="ftr" sz="quarter" idx="10"/>
          </p:nvPr>
        </p:nvSpPr>
        <p:spPr>
          <a:xfrm>
            <a:off x="3124200" y="6553200"/>
            <a:ext cx="2895600" cy="228600"/>
          </a:xfrm>
          <a:prstGeom prst="rect">
            <a:avLst/>
          </a:prstGeom>
        </p:spPr>
        <p:txBody>
          <a:bodyPr/>
          <a:lstStyle>
            <a:lvl1pPr>
              <a:defRPr smtClean="0">
                <a:latin typeface="+mn-lt"/>
              </a:defRPr>
            </a:lvl1pPr>
          </a:lstStyle>
          <a:p>
            <a:pPr>
              <a:defRPr/>
            </a:pPr>
            <a:r>
              <a:rPr lang="en-US"/>
              <a:t>12</a:t>
            </a:r>
            <a:r>
              <a:rPr lang="en-US" baseline="30000"/>
              <a:t>th</a:t>
            </a:r>
            <a:r>
              <a:rPr lang="en-US"/>
              <a:t> March 2008</a:t>
            </a:r>
          </a:p>
        </p:txBody>
      </p:sp>
      <p:sp>
        <p:nvSpPr>
          <p:cNvPr id="6" name="Slide Number Placeholder 5"/>
          <p:cNvSpPr>
            <a:spLocks noGrp="1"/>
          </p:cNvSpPr>
          <p:nvPr>
            <p:ph type="sldNum" sz="quarter" idx="11"/>
          </p:nvPr>
        </p:nvSpPr>
        <p:spPr/>
        <p:txBody>
          <a:bodyPr/>
          <a:lstStyle>
            <a:lvl1pPr>
              <a:defRPr smtClean="0"/>
            </a:lvl1pPr>
          </a:lstStyle>
          <a:p>
            <a:pPr>
              <a:defRPr/>
            </a:pPr>
            <a:fld id="{25AAA3C0-1111-7145-BD05-C84EB7F14EB0}" type="slidenum">
              <a:rPr lang="en-US"/>
              <a:pPr>
                <a:defRPr/>
              </a:pPr>
              <a:t>‹#›</a:t>
            </a:fld>
            <a:endParaRPr lang="en-US"/>
          </a:p>
        </p:txBody>
      </p:sp>
      <p:sp>
        <p:nvSpPr>
          <p:cNvPr id="7" name="Date Placeholder 6"/>
          <p:cNvSpPr>
            <a:spLocks noGrp="1"/>
          </p:cNvSpPr>
          <p:nvPr>
            <p:ph type="dt" sz="half" idx="12"/>
          </p:nvPr>
        </p:nvSpPr>
        <p:spPr>
          <a:xfrm>
            <a:off x="685800" y="6553200"/>
            <a:ext cx="2438400" cy="228600"/>
          </a:xfrm>
          <a:prstGeom prst="rect">
            <a:avLst/>
          </a:prstGeom>
        </p:spPr>
        <p:txBody>
          <a:bodyPr/>
          <a:lstStyle>
            <a:lvl1pPr>
              <a:defRPr smtClean="0"/>
            </a:lvl1pPr>
          </a:lstStyle>
          <a:p>
            <a:pPr>
              <a:defRPr/>
            </a:pPr>
            <a:r>
              <a:rPr lang="en-US"/>
              <a:t>M. Battistin</a:t>
            </a:r>
          </a:p>
        </p:txBody>
      </p:sp>
    </p:spTree>
  </p:cSld>
  <p:clrMapOvr>
    <a:masterClrMapping/>
  </p:clrMapOvr>
  <p:transition>
    <p:wipe/>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fr-CH"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Click to edit Master text styles</a:t>
            </a:r>
          </a:p>
        </p:txBody>
      </p:sp>
      <p:sp>
        <p:nvSpPr>
          <p:cNvPr id="5" name="Footer Placeholder 4"/>
          <p:cNvSpPr>
            <a:spLocks noGrp="1"/>
          </p:cNvSpPr>
          <p:nvPr>
            <p:ph type="ftr" sz="quarter" idx="10"/>
          </p:nvPr>
        </p:nvSpPr>
        <p:spPr>
          <a:xfrm>
            <a:off x="3124200" y="6553200"/>
            <a:ext cx="2895600" cy="228600"/>
          </a:xfrm>
          <a:prstGeom prst="rect">
            <a:avLst/>
          </a:prstGeom>
        </p:spPr>
        <p:txBody>
          <a:bodyPr/>
          <a:lstStyle>
            <a:lvl1pPr>
              <a:defRPr smtClean="0">
                <a:latin typeface="+mn-lt"/>
              </a:defRPr>
            </a:lvl1pPr>
          </a:lstStyle>
          <a:p>
            <a:pPr>
              <a:defRPr/>
            </a:pPr>
            <a:r>
              <a:rPr lang="en-US"/>
              <a:t>12</a:t>
            </a:r>
            <a:r>
              <a:rPr lang="en-US" baseline="30000"/>
              <a:t>th</a:t>
            </a:r>
            <a:r>
              <a:rPr lang="en-US"/>
              <a:t> March 2008</a:t>
            </a:r>
          </a:p>
        </p:txBody>
      </p:sp>
      <p:sp>
        <p:nvSpPr>
          <p:cNvPr id="6" name="Slide Number Placeholder 5"/>
          <p:cNvSpPr>
            <a:spLocks noGrp="1"/>
          </p:cNvSpPr>
          <p:nvPr>
            <p:ph type="sldNum" sz="quarter" idx="11"/>
          </p:nvPr>
        </p:nvSpPr>
        <p:spPr/>
        <p:txBody>
          <a:bodyPr/>
          <a:lstStyle>
            <a:lvl1pPr>
              <a:defRPr smtClean="0"/>
            </a:lvl1pPr>
          </a:lstStyle>
          <a:p>
            <a:pPr>
              <a:defRPr/>
            </a:pPr>
            <a:fld id="{6056A82C-1B6A-934B-8238-6C9A4DDC0210}" type="slidenum">
              <a:rPr lang="en-US"/>
              <a:pPr>
                <a:defRPr/>
              </a:pPr>
              <a:t>‹#›</a:t>
            </a:fld>
            <a:endParaRPr lang="en-US"/>
          </a:p>
        </p:txBody>
      </p:sp>
      <p:sp>
        <p:nvSpPr>
          <p:cNvPr id="7" name="Date Placeholder 6"/>
          <p:cNvSpPr>
            <a:spLocks noGrp="1"/>
          </p:cNvSpPr>
          <p:nvPr>
            <p:ph type="dt" sz="half" idx="12"/>
          </p:nvPr>
        </p:nvSpPr>
        <p:spPr>
          <a:xfrm>
            <a:off x="685800" y="6553200"/>
            <a:ext cx="2438400" cy="228600"/>
          </a:xfrm>
          <a:prstGeom prst="rect">
            <a:avLst/>
          </a:prstGeom>
        </p:spPr>
        <p:txBody>
          <a:bodyPr/>
          <a:lstStyle>
            <a:lvl1pPr>
              <a:defRPr smtClean="0"/>
            </a:lvl1pPr>
          </a:lstStyle>
          <a:p>
            <a:pPr>
              <a:defRPr/>
            </a:pPr>
            <a:r>
              <a:rPr lang="en-US"/>
              <a:t>M. Battistin</a:t>
            </a:r>
          </a:p>
        </p:txBody>
      </p:sp>
    </p:spTree>
  </p:cSld>
  <p:clrMapOvr>
    <a:masterClrMapping/>
  </p:clrMapOvr>
  <p:transition>
    <p:wipe/>
  </p:transition>
</p:sldLayout>
</file>

<file path=ppt/slideMasters/_rels/slideMaster1.xml.rels><?xml version="1.0" encoding="UTF-8" standalone="yes"?>
<Relationships xmlns="http://schemas.openxmlformats.org/package/2006/relationships"><Relationship Id="rId14" Type="http://schemas.openxmlformats.org/officeDocument/2006/relationships/image" Target="../media/image1.png"/><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image" Target="../media/image2.png"/><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35" name="Rectangle 11"/>
          <p:cNvSpPr>
            <a:spLocks noChangeArrowheads="1"/>
          </p:cNvSpPr>
          <p:nvPr/>
        </p:nvSpPr>
        <p:spPr bwMode="auto">
          <a:xfrm>
            <a:off x="381000" y="6477000"/>
            <a:ext cx="8763000" cy="381000"/>
          </a:xfrm>
          <a:prstGeom prst="rect">
            <a:avLst/>
          </a:prstGeom>
          <a:solidFill>
            <a:srgbClr val="D7D7D7"/>
          </a:solidFill>
          <a:ln w="9525">
            <a:noFill/>
            <a:miter lim="800000"/>
            <a:headEnd/>
            <a:tailEnd/>
          </a:ln>
          <a:effectLst/>
        </p:spPr>
        <p:txBody>
          <a:bodyPr wrap="none" lIns="914400" rIns="914400" anchor="ctr">
            <a:prstTxWarp prst="textNoShape">
              <a:avLst/>
            </a:prstTxWarp>
          </a:bodyPr>
          <a:lstStyle/>
          <a:p>
            <a:pPr>
              <a:defRPr/>
            </a:pPr>
            <a:endParaRPr lang="en-US">
              <a:latin typeface="Times New Roman" pitchFamily="-110" charset="0"/>
            </a:endParaRPr>
          </a:p>
        </p:txBody>
      </p:sp>
      <p:sp>
        <p:nvSpPr>
          <p:cNvPr id="1027" name="Rectangle 2"/>
          <p:cNvSpPr>
            <a:spLocks noGrp="1" noChangeArrowheads="1"/>
          </p:cNvSpPr>
          <p:nvPr>
            <p:ph type="title"/>
          </p:nvPr>
        </p:nvSpPr>
        <p:spPr bwMode="auto">
          <a:xfrm>
            <a:off x="685800" y="457200"/>
            <a:ext cx="77724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0" name="Rectangle 6"/>
          <p:cNvSpPr>
            <a:spLocks noGrp="1" noChangeArrowheads="1"/>
          </p:cNvSpPr>
          <p:nvPr>
            <p:ph type="sldNum" sz="quarter" idx="4"/>
          </p:nvPr>
        </p:nvSpPr>
        <p:spPr bwMode="auto">
          <a:xfrm>
            <a:off x="6553200" y="6553200"/>
            <a:ext cx="1905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latin typeface="+mn-lt"/>
              </a:defRPr>
            </a:lvl1pPr>
          </a:lstStyle>
          <a:p>
            <a:pPr>
              <a:defRPr/>
            </a:pPr>
            <a:fld id="{23897C9D-6AAC-D448-88FA-502FD2ECEF57}" type="slidenum">
              <a:rPr lang="en-US"/>
              <a:pPr>
                <a:defRPr/>
              </a:pPr>
              <a:t>‹#›</a:t>
            </a:fld>
            <a:endParaRPr lang="en-US"/>
          </a:p>
        </p:txBody>
      </p:sp>
      <p:sp>
        <p:nvSpPr>
          <p:cNvPr id="1031" name="Rectangle 7"/>
          <p:cNvSpPr>
            <a:spLocks noChangeArrowheads="1"/>
          </p:cNvSpPr>
          <p:nvPr/>
        </p:nvSpPr>
        <p:spPr bwMode="auto">
          <a:xfrm>
            <a:off x="0" y="6477000"/>
            <a:ext cx="381000" cy="381000"/>
          </a:xfrm>
          <a:prstGeom prst="rect">
            <a:avLst/>
          </a:prstGeom>
          <a:solidFill>
            <a:srgbClr val="B63E3E"/>
          </a:solidFill>
          <a:ln w="9525">
            <a:noFill/>
            <a:miter lim="800000"/>
            <a:headEnd/>
            <a:tailEnd/>
          </a:ln>
          <a:effectLst/>
        </p:spPr>
        <p:txBody>
          <a:bodyPr wrap="none" anchor="ctr">
            <a:prstTxWarp prst="textNoShape">
              <a:avLst/>
            </a:prstTxWarp>
          </a:bodyPr>
          <a:lstStyle/>
          <a:p>
            <a:pPr>
              <a:defRPr/>
            </a:pPr>
            <a:endParaRPr lang="en-US">
              <a:latin typeface="Times New Roman" pitchFamily="-110" charset="0"/>
            </a:endParaRPr>
          </a:p>
        </p:txBody>
      </p:sp>
      <p:sp>
        <p:nvSpPr>
          <p:cNvPr id="1033" name="Rectangle 9"/>
          <p:cNvSpPr>
            <a:spLocks noChangeArrowheads="1"/>
          </p:cNvSpPr>
          <p:nvPr/>
        </p:nvSpPr>
        <p:spPr bwMode="auto">
          <a:xfrm>
            <a:off x="381000" y="0"/>
            <a:ext cx="8763000" cy="381000"/>
          </a:xfrm>
          <a:prstGeom prst="rect">
            <a:avLst/>
          </a:prstGeom>
          <a:solidFill>
            <a:srgbClr val="D7D7D7"/>
          </a:solidFill>
          <a:ln w="9525">
            <a:noFill/>
            <a:miter lim="800000"/>
            <a:headEnd/>
            <a:tailEnd/>
          </a:ln>
          <a:effectLst/>
        </p:spPr>
        <p:txBody>
          <a:bodyPr wrap="none" lIns="914400" rIns="914400" anchor="ctr">
            <a:prstTxWarp prst="textNoShape">
              <a:avLst/>
            </a:prstTxWarp>
          </a:bodyPr>
          <a:lstStyle/>
          <a:p>
            <a:pPr algn="r">
              <a:defRPr/>
            </a:pPr>
            <a:endParaRPr lang="fr-FR" sz="1200" b="1">
              <a:latin typeface="Verdana" pitchFamily="-110" charset="0"/>
            </a:endParaRPr>
          </a:p>
        </p:txBody>
      </p:sp>
      <p:pic>
        <p:nvPicPr>
          <p:cNvPr id="2" name="Picture 10" descr="CERN72"/>
          <p:cNvPicPr>
            <a:picLocks noChangeAspect="1" noChangeArrowheads="1"/>
          </p:cNvPicPr>
          <p:nvPr/>
        </p:nvPicPr>
        <p:blipFill>
          <a:blip r:embed="rId14"/>
          <a:srcRect/>
          <a:stretch>
            <a:fillRect/>
          </a:stretch>
        </p:blipFill>
        <p:spPr bwMode="auto">
          <a:xfrm>
            <a:off x="0" y="0"/>
            <a:ext cx="381000" cy="381000"/>
          </a:xfrm>
          <a:prstGeom prst="rect">
            <a:avLst/>
          </a:prstGeom>
          <a:noFill/>
          <a:ln w="9525">
            <a:noFill/>
            <a:miter lim="800000"/>
            <a:headEnd/>
            <a:tailEnd/>
          </a:ln>
        </p:spPr>
      </p:pic>
      <p:sp>
        <p:nvSpPr>
          <p:cNvPr id="13" name="TextBox 12"/>
          <p:cNvSpPr txBox="1"/>
          <p:nvPr userDrawn="1"/>
        </p:nvSpPr>
        <p:spPr>
          <a:xfrm>
            <a:off x="457200" y="6553200"/>
            <a:ext cx="2364750" cy="230832"/>
          </a:xfrm>
          <a:prstGeom prst="rect">
            <a:avLst/>
          </a:prstGeom>
          <a:noFill/>
        </p:spPr>
        <p:txBody>
          <a:bodyPr wrap="none" rtlCol="0">
            <a:spAutoFit/>
          </a:bodyPr>
          <a:lstStyle/>
          <a:p>
            <a:r>
              <a:rPr lang="en-US" sz="900" dirty="0" smtClean="0">
                <a:latin typeface="+mn-lt"/>
              </a:rPr>
              <a:t>M. Battistin – 1</a:t>
            </a:r>
            <a:r>
              <a:rPr lang="en-US" sz="900" baseline="30000" dirty="0" smtClean="0">
                <a:latin typeface="+mn-lt"/>
              </a:rPr>
              <a:t>st</a:t>
            </a:r>
            <a:r>
              <a:rPr lang="en-US" sz="900" dirty="0" smtClean="0">
                <a:latin typeface="+mn-lt"/>
              </a:rPr>
              <a:t> September </a:t>
            </a:r>
            <a:r>
              <a:rPr lang="en-US" sz="900" baseline="0" dirty="0" smtClean="0">
                <a:latin typeface="+mn-lt"/>
              </a:rPr>
              <a:t>2009</a:t>
            </a:r>
            <a:endParaRPr lang="en-US" sz="900" dirty="0">
              <a:latin typeface="+mn-lt"/>
            </a:endParaRPr>
          </a:p>
        </p:txBody>
      </p:sp>
      <p:sp>
        <p:nvSpPr>
          <p:cNvPr id="14" name="TextBox 13"/>
          <p:cNvSpPr txBox="1"/>
          <p:nvPr userDrawn="1"/>
        </p:nvSpPr>
        <p:spPr>
          <a:xfrm>
            <a:off x="4171890" y="6627168"/>
            <a:ext cx="787395" cy="230832"/>
          </a:xfrm>
          <a:prstGeom prst="rect">
            <a:avLst/>
          </a:prstGeom>
          <a:noFill/>
        </p:spPr>
        <p:txBody>
          <a:bodyPr wrap="none" rtlCol="0">
            <a:spAutoFit/>
          </a:bodyPr>
          <a:lstStyle/>
          <a:p>
            <a:pPr algn="ctr"/>
            <a:r>
              <a:rPr lang="en-US" sz="900" dirty="0" smtClean="0">
                <a:latin typeface="+mn-lt"/>
              </a:rPr>
              <a:t>EN/CV/DC</a:t>
            </a:r>
            <a:endParaRPr lang="en-US" sz="900" dirty="0">
              <a:latin typeface="+mn-lt"/>
            </a:endParaRPr>
          </a:p>
        </p:txBody>
      </p:sp>
      <p:sp>
        <p:nvSpPr>
          <p:cNvPr id="15" name="Rectangle 7"/>
          <p:cNvSpPr>
            <a:spLocks noChangeArrowheads="1"/>
          </p:cNvSpPr>
          <p:nvPr userDrawn="1"/>
        </p:nvSpPr>
        <p:spPr bwMode="auto">
          <a:xfrm>
            <a:off x="8763000" y="6477000"/>
            <a:ext cx="381000" cy="381000"/>
          </a:xfrm>
          <a:prstGeom prst="rect">
            <a:avLst/>
          </a:prstGeom>
          <a:solidFill>
            <a:srgbClr val="B63E3E"/>
          </a:solidFill>
          <a:ln w="9525">
            <a:noFill/>
            <a:miter lim="800000"/>
            <a:headEnd/>
            <a:tailEnd/>
          </a:ln>
          <a:effectLst/>
        </p:spPr>
        <p:txBody>
          <a:bodyPr wrap="none" anchor="ctr">
            <a:prstTxWarp prst="textNoShape">
              <a:avLst/>
            </a:prstTxWarp>
          </a:bodyPr>
          <a:lstStyle/>
          <a:p>
            <a:pPr>
              <a:defRPr/>
            </a:pPr>
            <a:endParaRPr lang="en-US">
              <a:latin typeface="Times New Roman" pitchFamily="-110" charset="0"/>
            </a:endParaRPr>
          </a:p>
        </p:txBody>
      </p:sp>
      <p:pic>
        <p:nvPicPr>
          <p:cNvPr id="12" name="Picture 11" descr="Picture 1.png"/>
          <p:cNvPicPr>
            <a:picLocks noChangeAspect="1"/>
          </p:cNvPicPr>
          <p:nvPr userDrawn="1"/>
        </p:nvPicPr>
        <p:blipFill>
          <a:blip r:embed="rId15"/>
          <a:stretch>
            <a:fillRect/>
          </a:stretch>
        </p:blipFill>
        <p:spPr>
          <a:xfrm>
            <a:off x="8763000" y="0"/>
            <a:ext cx="381000" cy="381000"/>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ransition>
    <p:wipe/>
  </p:transition>
  <p:timing>
    <p:tnLst>
      <p:par>
        <p:cTn id="1" dur="indefinite" restart="never" nodeType="tmRoot"/>
      </p:par>
    </p:tnLst>
  </p:timing>
  <p:hf hdr="0"/>
  <p:txStyles>
    <p:titleStyle>
      <a:lvl1pPr algn="ctr" rtl="0" eaLnBrk="0" fontAlgn="base" hangingPunct="0">
        <a:spcBef>
          <a:spcPct val="0"/>
        </a:spcBef>
        <a:spcAft>
          <a:spcPct val="0"/>
        </a:spcAft>
        <a:defRPr sz="3600">
          <a:solidFill>
            <a:schemeClr val="tx2"/>
          </a:solidFill>
          <a:latin typeface="+mj-lt"/>
          <a:ea typeface="ＭＳ Ｐゴシック" pitchFamily="-65" charset="-128"/>
          <a:cs typeface="ＭＳ Ｐゴシック" pitchFamily="-65" charset="-128"/>
        </a:defRPr>
      </a:lvl1pPr>
      <a:lvl2pPr algn="ctr" rtl="0" eaLnBrk="0" fontAlgn="base" hangingPunct="0">
        <a:spcBef>
          <a:spcPct val="0"/>
        </a:spcBef>
        <a:spcAft>
          <a:spcPct val="0"/>
        </a:spcAft>
        <a:defRPr sz="3600">
          <a:solidFill>
            <a:schemeClr val="tx2"/>
          </a:solidFill>
          <a:latin typeface="Verdana" pitchFamily="-110" charset="0"/>
          <a:ea typeface="ＭＳ Ｐゴシック" pitchFamily="-65" charset="-128"/>
          <a:cs typeface="ＭＳ Ｐゴシック" pitchFamily="-65" charset="-128"/>
        </a:defRPr>
      </a:lvl2pPr>
      <a:lvl3pPr algn="ctr" rtl="0" eaLnBrk="0" fontAlgn="base" hangingPunct="0">
        <a:spcBef>
          <a:spcPct val="0"/>
        </a:spcBef>
        <a:spcAft>
          <a:spcPct val="0"/>
        </a:spcAft>
        <a:defRPr sz="3600">
          <a:solidFill>
            <a:schemeClr val="tx2"/>
          </a:solidFill>
          <a:latin typeface="Verdana" pitchFamily="-110" charset="0"/>
          <a:ea typeface="ＭＳ Ｐゴシック" pitchFamily="-65" charset="-128"/>
          <a:cs typeface="ＭＳ Ｐゴシック" pitchFamily="-65" charset="-128"/>
        </a:defRPr>
      </a:lvl3pPr>
      <a:lvl4pPr algn="ctr" rtl="0" eaLnBrk="0" fontAlgn="base" hangingPunct="0">
        <a:spcBef>
          <a:spcPct val="0"/>
        </a:spcBef>
        <a:spcAft>
          <a:spcPct val="0"/>
        </a:spcAft>
        <a:defRPr sz="3600">
          <a:solidFill>
            <a:schemeClr val="tx2"/>
          </a:solidFill>
          <a:latin typeface="Verdana" pitchFamily="-110" charset="0"/>
          <a:ea typeface="ＭＳ Ｐゴシック" pitchFamily="-65" charset="-128"/>
          <a:cs typeface="ＭＳ Ｐゴシック" pitchFamily="-65" charset="-128"/>
        </a:defRPr>
      </a:lvl4pPr>
      <a:lvl5pPr algn="ctr" rtl="0" eaLnBrk="0" fontAlgn="base" hangingPunct="0">
        <a:spcBef>
          <a:spcPct val="0"/>
        </a:spcBef>
        <a:spcAft>
          <a:spcPct val="0"/>
        </a:spcAft>
        <a:defRPr sz="3600">
          <a:solidFill>
            <a:schemeClr val="tx2"/>
          </a:solidFill>
          <a:latin typeface="Verdana" pitchFamily="-110" charset="0"/>
          <a:ea typeface="ＭＳ Ｐゴシック" pitchFamily="-65" charset="-128"/>
          <a:cs typeface="ＭＳ Ｐゴシック" pitchFamily="-65" charset="-128"/>
        </a:defRPr>
      </a:lvl5pPr>
      <a:lvl6pPr marL="457200" algn="ctr" rtl="0" eaLnBrk="0" fontAlgn="base" hangingPunct="0">
        <a:spcBef>
          <a:spcPct val="0"/>
        </a:spcBef>
        <a:spcAft>
          <a:spcPct val="0"/>
        </a:spcAft>
        <a:defRPr sz="3600">
          <a:solidFill>
            <a:schemeClr val="tx2"/>
          </a:solidFill>
          <a:latin typeface="Verdana" pitchFamily="-110" charset="0"/>
        </a:defRPr>
      </a:lvl6pPr>
      <a:lvl7pPr marL="914400" algn="ctr" rtl="0" eaLnBrk="0" fontAlgn="base" hangingPunct="0">
        <a:spcBef>
          <a:spcPct val="0"/>
        </a:spcBef>
        <a:spcAft>
          <a:spcPct val="0"/>
        </a:spcAft>
        <a:defRPr sz="3600">
          <a:solidFill>
            <a:schemeClr val="tx2"/>
          </a:solidFill>
          <a:latin typeface="Verdana" pitchFamily="-110" charset="0"/>
        </a:defRPr>
      </a:lvl7pPr>
      <a:lvl8pPr marL="1371600" algn="ctr" rtl="0" eaLnBrk="0" fontAlgn="base" hangingPunct="0">
        <a:spcBef>
          <a:spcPct val="0"/>
        </a:spcBef>
        <a:spcAft>
          <a:spcPct val="0"/>
        </a:spcAft>
        <a:defRPr sz="3600">
          <a:solidFill>
            <a:schemeClr val="tx2"/>
          </a:solidFill>
          <a:latin typeface="Verdana" pitchFamily="-110" charset="0"/>
        </a:defRPr>
      </a:lvl8pPr>
      <a:lvl9pPr marL="1828800" algn="ctr" rtl="0" eaLnBrk="0" fontAlgn="base" hangingPunct="0">
        <a:spcBef>
          <a:spcPct val="0"/>
        </a:spcBef>
        <a:spcAft>
          <a:spcPct val="0"/>
        </a:spcAft>
        <a:defRPr sz="3600">
          <a:solidFill>
            <a:schemeClr val="tx2"/>
          </a:solidFill>
          <a:latin typeface="Verdana" pitchFamily="-110"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0"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0"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image" Target="../media/image12.png"/><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3" Type="http://schemas.openxmlformats.org/officeDocument/2006/relationships/image" Target="../media/image13.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3.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4" Type="http://schemas.openxmlformats.org/officeDocument/2006/relationships/image" Target="../media/image5.png"/><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d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4" Type="http://schemas.openxmlformats.org/officeDocument/2006/relationships/image" Target="../media/image7.png"/><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6.pd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8.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4" Type="http://schemas.openxmlformats.org/officeDocument/2006/relationships/image" Target="../media/image10.png"/><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pPr>
              <a:defRPr/>
            </a:pPr>
            <a:fld id="{02C87279-9C68-2F42-AB77-BC6857CD2422}" type="slidenum">
              <a:rPr lang="en-US"/>
              <a:pPr>
                <a:defRPr/>
              </a:pPr>
              <a:t>1</a:t>
            </a:fld>
            <a:endParaRPr lang="en-US"/>
          </a:p>
        </p:txBody>
      </p:sp>
      <p:sp>
        <p:nvSpPr>
          <p:cNvPr id="16388" name="Rectangle 2"/>
          <p:cNvSpPr>
            <a:spLocks noGrp="1" noChangeArrowheads="1"/>
          </p:cNvSpPr>
          <p:nvPr>
            <p:ph type="ctrTitle"/>
          </p:nvPr>
        </p:nvSpPr>
        <p:spPr>
          <a:xfrm>
            <a:off x="685800" y="3505200"/>
            <a:ext cx="7772400" cy="2438400"/>
          </a:xfrm>
          <a:noFill/>
        </p:spPr>
        <p:txBody>
          <a:bodyPr/>
          <a:lstStyle/>
          <a:p>
            <a:r>
              <a:rPr lang="en-US" sz="1600" dirty="0">
                <a:solidFill>
                  <a:srgbClr val="0000CC"/>
                </a:solidFill>
              </a:rPr>
              <a:t>M. </a:t>
            </a:r>
            <a:r>
              <a:rPr lang="en-US" sz="1600" dirty="0" smtClean="0">
                <a:solidFill>
                  <a:srgbClr val="0000CC"/>
                </a:solidFill>
              </a:rPr>
              <a:t>Battistin (EN/CV/DC)</a:t>
            </a:r>
            <a:br>
              <a:rPr lang="en-US" sz="1600" dirty="0" smtClean="0">
                <a:solidFill>
                  <a:srgbClr val="0000CC"/>
                </a:solidFill>
              </a:rPr>
            </a:br>
            <a:r>
              <a:rPr lang="en-US" sz="1600" dirty="0" smtClean="0">
                <a:solidFill>
                  <a:srgbClr val="0000CC"/>
                </a:solidFill>
              </a:rPr>
              <a:t/>
            </a:r>
            <a:br>
              <a:rPr lang="en-US" sz="1600" dirty="0" smtClean="0">
                <a:solidFill>
                  <a:srgbClr val="0000CC"/>
                </a:solidFill>
              </a:rPr>
            </a:br>
            <a:r>
              <a:rPr lang="en-US" sz="1600" dirty="0" smtClean="0">
                <a:solidFill>
                  <a:srgbClr val="0000CC"/>
                </a:solidFill>
              </a:rPr>
              <a:t/>
            </a:r>
            <a:br>
              <a:rPr lang="en-US" sz="1600" dirty="0" smtClean="0">
                <a:solidFill>
                  <a:srgbClr val="0000CC"/>
                </a:solidFill>
              </a:rPr>
            </a:br>
            <a:r>
              <a:rPr lang="en-US" sz="1600" dirty="0" smtClean="0">
                <a:solidFill>
                  <a:srgbClr val="0000CC"/>
                </a:solidFill>
              </a:rPr>
              <a:t/>
            </a:r>
            <a:br>
              <a:rPr lang="en-US" sz="1600" dirty="0" smtClean="0">
                <a:solidFill>
                  <a:srgbClr val="0000CC"/>
                </a:solidFill>
              </a:rPr>
            </a:br>
            <a:r>
              <a:rPr lang="en-US" sz="1600" dirty="0" smtClean="0">
                <a:solidFill>
                  <a:srgbClr val="0000CC"/>
                </a:solidFill>
              </a:rPr>
              <a:t>1</a:t>
            </a:r>
            <a:r>
              <a:rPr lang="en-US" sz="1600" baseline="30000" dirty="0" smtClean="0">
                <a:solidFill>
                  <a:srgbClr val="0000CC"/>
                </a:solidFill>
              </a:rPr>
              <a:t>st</a:t>
            </a:r>
            <a:r>
              <a:rPr lang="en-US" sz="1600" dirty="0" smtClean="0">
                <a:solidFill>
                  <a:srgbClr val="0000CC"/>
                </a:solidFill>
              </a:rPr>
              <a:t> September 2009</a:t>
            </a:r>
            <a:endParaRPr lang="en-US" sz="1600" dirty="0">
              <a:solidFill>
                <a:srgbClr val="0000CC"/>
              </a:solidFill>
            </a:endParaRPr>
          </a:p>
        </p:txBody>
      </p:sp>
      <p:sp>
        <p:nvSpPr>
          <p:cNvPr id="16389" name="Rectangle 3"/>
          <p:cNvSpPr>
            <a:spLocks noChangeArrowheads="1"/>
          </p:cNvSpPr>
          <p:nvPr/>
        </p:nvSpPr>
        <p:spPr bwMode="auto">
          <a:xfrm>
            <a:off x="457200" y="1219200"/>
            <a:ext cx="8229600" cy="2514600"/>
          </a:xfrm>
          <a:prstGeom prst="rect">
            <a:avLst/>
          </a:prstGeom>
          <a:noFill/>
          <a:ln w="9525">
            <a:noFill/>
            <a:miter lim="800000"/>
            <a:headEnd/>
            <a:tailEnd/>
          </a:ln>
        </p:spPr>
        <p:txBody>
          <a:bodyPr anchor="ctr">
            <a:prstTxWarp prst="textNoShape">
              <a:avLst/>
            </a:prstTxWarp>
          </a:bodyPr>
          <a:lstStyle/>
          <a:p>
            <a:pPr algn="ctr"/>
            <a:r>
              <a:rPr lang="en-US" sz="3200" b="1" dirty="0" smtClean="0">
                <a:solidFill>
                  <a:srgbClr val="B63E3E"/>
                </a:solidFill>
                <a:latin typeface="Verdana" pitchFamily="-65" charset="0"/>
              </a:rPr>
              <a:t>ATLAS Working Group</a:t>
            </a:r>
            <a:br>
              <a:rPr lang="en-US" sz="3200" b="1" dirty="0" smtClean="0">
                <a:solidFill>
                  <a:srgbClr val="B63E3E"/>
                </a:solidFill>
                <a:latin typeface="Verdana" pitchFamily="-65" charset="0"/>
              </a:rPr>
            </a:br>
            <a:r>
              <a:rPr lang="en-US" sz="3200" b="1" dirty="0" smtClean="0">
                <a:solidFill>
                  <a:srgbClr val="B63E3E"/>
                </a:solidFill>
                <a:latin typeface="Verdana" pitchFamily="-65" charset="0"/>
              </a:rPr>
              <a:t>Thermo-siphon review</a:t>
            </a:r>
          </a:p>
          <a:p>
            <a:pPr algn="ctr"/>
            <a:r>
              <a:rPr lang="en-US" sz="3200" b="1" dirty="0" smtClean="0">
                <a:solidFill>
                  <a:srgbClr val="B63E3E"/>
                </a:solidFill>
                <a:latin typeface="Verdana" pitchFamily="-65" charset="0"/>
              </a:rPr>
              <a:t>-</a:t>
            </a:r>
          </a:p>
          <a:p>
            <a:pPr algn="ctr"/>
            <a:r>
              <a:rPr lang="en-US" sz="3200" b="1" dirty="0" smtClean="0">
                <a:solidFill>
                  <a:srgbClr val="B63E3E"/>
                </a:solidFill>
                <a:latin typeface="Verdana" pitchFamily="-65" charset="0"/>
              </a:rPr>
              <a:t>Low temperature condensation</a:t>
            </a:r>
            <a:endParaRPr lang="en-US" sz="3200" b="1" dirty="0">
              <a:solidFill>
                <a:srgbClr val="B63E3E"/>
              </a:solidFill>
              <a:latin typeface="Verdana" pitchFamily="-65" charset="0"/>
            </a:endParaRPr>
          </a:p>
        </p:txBody>
      </p:sp>
    </p:spTree>
  </p:cSld>
  <p:clrMapOvr>
    <a:masterClrMapping/>
  </p:clrMapOvr>
  <p:transition>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8" name="Slide Number Placeholder 4"/>
          <p:cNvSpPr>
            <a:spLocks noGrp="1"/>
          </p:cNvSpPr>
          <p:nvPr>
            <p:ph type="sldNum" sz="quarter" idx="11"/>
          </p:nvPr>
        </p:nvSpPr>
        <p:spPr/>
        <p:txBody>
          <a:bodyPr/>
          <a:lstStyle/>
          <a:p>
            <a:pPr>
              <a:defRPr/>
            </a:pPr>
            <a:fld id="{6B7CA80C-9312-0B4E-AE99-28659416E82D}" type="slidenum">
              <a:rPr lang="en-US"/>
              <a:pPr>
                <a:defRPr/>
              </a:pPr>
              <a:t>10</a:t>
            </a:fld>
            <a:endParaRPr lang="en-US"/>
          </a:p>
        </p:txBody>
      </p:sp>
      <p:sp>
        <p:nvSpPr>
          <p:cNvPr id="18436" name="Rectangle 2"/>
          <p:cNvSpPr>
            <a:spLocks noGrp="1" noChangeArrowheads="1"/>
          </p:cNvSpPr>
          <p:nvPr>
            <p:ph type="title"/>
          </p:nvPr>
        </p:nvSpPr>
        <p:spPr>
          <a:xfrm>
            <a:off x="152400" y="457200"/>
            <a:ext cx="8839200" cy="762000"/>
          </a:xfrm>
          <a:noFill/>
        </p:spPr>
        <p:txBody>
          <a:bodyPr/>
          <a:lstStyle/>
          <a:p>
            <a:r>
              <a:rPr lang="en-US" sz="2800" b="1" dirty="0" smtClean="0">
                <a:solidFill>
                  <a:srgbClr val="B63E3E"/>
                </a:solidFill>
              </a:rPr>
              <a:t>HUBER W85541</a:t>
            </a:r>
            <a:endParaRPr lang="en-US" sz="2800" b="1" dirty="0">
              <a:solidFill>
                <a:srgbClr val="B63E3E"/>
              </a:solidFill>
            </a:endParaRPr>
          </a:p>
        </p:txBody>
      </p:sp>
      <p:sp>
        <p:nvSpPr>
          <p:cNvPr id="9" name="Rectangle 6"/>
          <p:cNvSpPr txBox="1">
            <a:spLocks noChangeArrowheads="1"/>
          </p:cNvSpPr>
          <p:nvPr/>
        </p:nvSpPr>
        <p:spPr bwMode="auto">
          <a:xfrm>
            <a:off x="457200" y="5562600"/>
            <a:ext cx="83820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1" hangingPunct="1">
              <a:spcBef>
                <a:spcPct val="20000"/>
              </a:spcBef>
              <a:spcAft>
                <a:spcPts val="600"/>
              </a:spcAft>
              <a:defRPr/>
            </a:pPr>
            <a:r>
              <a:rPr lang="en-US" sz="1400" kern="0" dirty="0" smtClean="0">
                <a:latin typeface="+mn-lt"/>
              </a:rPr>
              <a:t>53.000 CHF – 4 weeks delivery</a:t>
            </a:r>
          </a:p>
          <a:p>
            <a:pPr marL="457200" lvl="0" indent="-457200" eaLnBrk="1" hangingPunct="1">
              <a:spcBef>
                <a:spcPct val="20000"/>
              </a:spcBef>
              <a:spcAft>
                <a:spcPts val="600"/>
              </a:spcAft>
              <a:buFont typeface="Arial"/>
              <a:buChar char="•"/>
              <a:defRPr/>
            </a:pPr>
            <a:endParaRPr lang="en-US" sz="1400" kern="0" dirty="0" smtClean="0">
              <a:latin typeface="+mn-lt"/>
            </a:endParaRPr>
          </a:p>
          <a:p>
            <a:pPr marL="457200" lvl="0" indent="-457200" eaLnBrk="1" hangingPunct="1">
              <a:spcBef>
                <a:spcPct val="20000"/>
              </a:spcBef>
              <a:spcAft>
                <a:spcPts val="600"/>
              </a:spcAft>
              <a:defRPr/>
            </a:pPr>
            <a:endParaRPr lang="en-US" sz="1400" kern="0" dirty="0" smtClean="0">
              <a:latin typeface="+mn-lt"/>
            </a:endParaRPr>
          </a:p>
        </p:txBody>
      </p:sp>
      <p:pic>
        <p:nvPicPr>
          <p:cNvPr id="10" name="Picture 9" descr="Picture 4.png"/>
          <p:cNvPicPr>
            <a:picLocks noChangeAspect="1"/>
          </p:cNvPicPr>
          <p:nvPr/>
        </p:nvPicPr>
        <p:blipFill>
          <a:blip r:embed="rId3"/>
          <a:stretch>
            <a:fillRect/>
          </a:stretch>
        </p:blipFill>
        <p:spPr>
          <a:xfrm>
            <a:off x="3810000" y="1371600"/>
            <a:ext cx="4916790" cy="3768725"/>
          </a:xfrm>
          <a:prstGeom prst="rect">
            <a:avLst/>
          </a:prstGeom>
        </p:spPr>
      </p:pic>
      <p:pic>
        <p:nvPicPr>
          <p:cNvPr id="11" name="Picture 10" descr="Picture 3.png"/>
          <p:cNvPicPr>
            <a:picLocks noChangeAspect="1"/>
          </p:cNvPicPr>
          <p:nvPr/>
        </p:nvPicPr>
        <p:blipFill>
          <a:blip r:embed="rId4"/>
          <a:stretch>
            <a:fillRect/>
          </a:stretch>
        </p:blipFill>
        <p:spPr>
          <a:xfrm>
            <a:off x="58738" y="1430338"/>
            <a:ext cx="3467100" cy="3479800"/>
          </a:xfrm>
          <a:prstGeom prst="rect">
            <a:avLst/>
          </a:prstGeom>
        </p:spPr>
      </p:pic>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8" name="Slide Number Placeholder 4"/>
          <p:cNvSpPr>
            <a:spLocks noGrp="1"/>
          </p:cNvSpPr>
          <p:nvPr>
            <p:ph type="sldNum" sz="quarter" idx="11"/>
          </p:nvPr>
        </p:nvSpPr>
        <p:spPr/>
        <p:txBody>
          <a:bodyPr/>
          <a:lstStyle/>
          <a:p>
            <a:pPr>
              <a:defRPr/>
            </a:pPr>
            <a:fld id="{6B7CA80C-9312-0B4E-AE99-28659416E82D}" type="slidenum">
              <a:rPr lang="en-US"/>
              <a:pPr>
                <a:defRPr/>
              </a:pPr>
              <a:t>11</a:t>
            </a:fld>
            <a:endParaRPr lang="en-US"/>
          </a:p>
        </p:txBody>
      </p:sp>
      <p:sp>
        <p:nvSpPr>
          <p:cNvPr id="18436" name="Rectangle 2"/>
          <p:cNvSpPr>
            <a:spLocks noGrp="1" noChangeArrowheads="1"/>
          </p:cNvSpPr>
          <p:nvPr>
            <p:ph type="title"/>
          </p:nvPr>
        </p:nvSpPr>
        <p:spPr>
          <a:xfrm>
            <a:off x="152400" y="457200"/>
            <a:ext cx="8839200" cy="762000"/>
          </a:xfrm>
          <a:noFill/>
        </p:spPr>
        <p:txBody>
          <a:bodyPr/>
          <a:lstStyle/>
          <a:p>
            <a:r>
              <a:rPr lang="en-US" sz="2800" b="1" dirty="0" smtClean="0">
                <a:solidFill>
                  <a:srgbClr val="B63E3E"/>
                </a:solidFill>
              </a:rPr>
              <a:t>LAUDA ?</a:t>
            </a:r>
            <a:endParaRPr lang="en-US" sz="2800" b="1" dirty="0">
              <a:solidFill>
                <a:srgbClr val="B63E3E"/>
              </a:solidFill>
            </a:endParaRPr>
          </a:p>
        </p:txBody>
      </p:sp>
      <p:sp>
        <p:nvSpPr>
          <p:cNvPr id="9" name="Rectangle 6"/>
          <p:cNvSpPr txBox="1">
            <a:spLocks noChangeArrowheads="1"/>
          </p:cNvSpPr>
          <p:nvPr/>
        </p:nvSpPr>
        <p:spPr bwMode="auto">
          <a:xfrm>
            <a:off x="457200" y="5562600"/>
            <a:ext cx="83820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1" hangingPunct="1">
              <a:spcBef>
                <a:spcPct val="20000"/>
              </a:spcBef>
              <a:spcAft>
                <a:spcPts val="600"/>
              </a:spcAft>
              <a:defRPr/>
            </a:pPr>
            <a:r>
              <a:rPr lang="en-US" sz="1400" kern="0" dirty="0" smtClean="0">
                <a:latin typeface="+mn-lt"/>
              </a:rPr>
              <a:t>Waiting for the offer…</a:t>
            </a:r>
          </a:p>
          <a:p>
            <a:pPr marL="457200" lvl="0" indent="-457200" eaLnBrk="1" hangingPunct="1">
              <a:spcBef>
                <a:spcPct val="20000"/>
              </a:spcBef>
              <a:spcAft>
                <a:spcPts val="600"/>
              </a:spcAft>
              <a:buFont typeface="Arial"/>
              <a:buChar char="•"/>
              <a:defRPr/>
            </a:pPr>
            <a:endParaRPr lang="en-US" sz="1400" kern="0" dirty="0" smtClean="0">
              <a:latin typeface="+mn-lt"/>
            </a:endParaRPr>
          </a:p>
          <a:p>
            <a:pPr marL="457200" lvl="0" indent="-457200" eaLnBrk="1" hangingPunct="1">
              <a:spcBef>
                <a:spcPct val="20000"/>
              </a:spcBef>
              <a:spcAft>
                <a:spcPts val="600"/>
              </a:spcAft>
              <a:defRPr/>
            </a:pPr>
            <a:endParaRPr lang="en-US" sz="1400" kern="0" dirty="0" smtClean="0">
              <a:latin typeface="+mn-lt"/>
            </a:endParaRPr>
          </a:p>
        </p:txBody>
      </p:sp>
      <p:pic>
        <p:nvPicPr>
          <p:cNvPr id="7" name="Picture 6" descr="lauda.jpg"/>
          <p:cNvPicPr>
            <a:picLocks noChangeAspect="1"/>
          </p:cNvPicPr>
          <p:nvPr/>
        </p:nvPicPr>
        <p:blipFill>
          <a:blip r:embed="rId3"/>
          <a:stretch>
            <a:fillRect/>
          </a:stretch>
        </p:blipFill>
        <p:spPr>
          <a:xfrm>
            <a:off x="254000" y="1295400"/>
            <a:ext cx="4318000" cy="3708400"/>
          </a:xfrm>
          <a:prstGeom prst="rect">
            <a:avLst/>
          </a:prstGeom>
        </p:spPr>
      </p:pic>
    </p:spTree>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8" name="Slide Number Placeholder 4"/>
          <p:cNvSpPr>
            <a:spLocks noGrp="1"/>
          </p:cNvSpPr>
          <p:nvPr>
            <p:ph type="sldNum" sz="quarter" idx="11"/>
          </p:nvPr>
        </p:nvSpPr>
        <p:spPr/>
        <p:txBody>
          <a:bodyPr/>
          <a:lstStyle/>
          <a:p>
            <a:pPr>
              <a:defRPr/>
            </a:pPr>
            <a:fld id="{6B7CA80C-9312-0B4E-AE99-28659416E82D}" type="slidenum">
              <a:rPr lang="en-US"/>
              <a:pPr>
                <a:defRPr/>
              </a:pPr>
              <a:t>12</a:t>
            </a:fld>
            <a:endParaRPr lang="en-US"/>
          </a:p>
        </p:txBody>
      </p:sp>
      <p:sp>
        <p:nvSpPr>
          <p:cNvPr id="18436" name="Rectangle 2"/>
          <p:cNvSpPr>
            <a:spLocks noGrp="1" noChangeArrowheads="1"/>
          </p:cNvSpPr>
          <p:nvPr>
            <p:ph type="title"/>
          </p:nvPr>
        </p:nvSpPr>
        <p:spPr>
          <a:xfrm>
            <a:off x="152400" y="457200"/>
            <a:ext cx="8839200" cy="762000"/>
          </a:xfrm>
          <a:noFill/>
        </p:spPr>
        <p:txBody>
          <a:bodyPr/>
          <a:lstStyle/>
          <a:p>
            <a:r>
              <a:rPr lang="en-US" sz="3200" b="1" dirty="0" smtClean="0">
                <a:solidFill>
                  <a:srgbClr val="B63E3E"/>
                </a:solidFill>
              </a:rPr>
              <a:t>Conclusions</a:t>
            </a:r>
            <a:endParaRPr lang="en-US" sz="3200" b="1" dirty="0">
              <a:solidFill>
                <a:srgbClr val="B63E3E"/>
              </a:solidFill>
            </a:endParaRPr>
          </a:p>
        </p:txBody>
      </p:sp>
      <p:sp>
        <p:nvSpPr>
          <p:cNvPr id="78" name="Rectangle 6"/>
          <p:cNvSpPr txBox="1">
            <a:spLocks noChangeArrowheads="1"/>
          </p:cNvSpPr>
          <p:nvPr/>
        </p:nvSpPr>
        <p:spPr bwMode="auto">
          <a:xfrm>
            <a:off x="304800" y="1371600"/>
            <a:ext cx="8534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lvl="0" indent="-457200" eaLnBrk="1" hangingPunct="1">
              <a:spcBef>
                <a:spcPct val="20000"/>
              </a:spcBef>
              <a:spcAft>
                <a:spcPts val="1200"/>
              </a:spcAft>
              <a:buFont typeface="Arial"/>
              <a:buChar char="•"/>
              <a:defRPr/>
            </a:pPr>
            <a:r>
              <a:rPr lang="en-US" sz="1800" kern="0" dirty="0" smtClean="0">
                <a:latin typeface="+mn-lt"/>
              </a:rPr>
              <a:t>The low temperature cooling source is the critical part of the thermo siphon installation. It leads the MTBF of the system.</a:t>
            </a:r>
          </a:p>
          <a:p>
            <a:pPr marL="457200" lvl="0" indent="-457200" eaLnBrk="1" hangingPunct="1">
              <a:spcBef>
                <a:spcPct val="20000"/>
              </a:spcBef>
              <a:spcAft>
                <a:spcPts val="1200"/>
              </a:spcAft>
              <a:buFont typeface="Arial"/>
              <a:buChar char="•"/>
              <a:defRPr/>
            </a:pPr>
            <a:r>
              <a:rPr lang="en-US" sz="1800" kern="0" dirty="0" smtClean="0">
                <a:latin typeface="+mn-lt"/>
              </a:rPr>
              <a:t>We believe that a fully redundant, fully industrial solution shall be adopted. </a:t>
            </a:r>
          </a:p>
          <a:p>
            <a:pPr marL="457200" lvl="0" indent="-457200" eaLnBrk="1" hangingPunct="1">
              <a:spcBef>
                <a:spcPct val="20000"/>
              </a:spcBef>
              <a:spcAft>
                <a:spcPts val="1200"/>
              </a:spcAft>
              <a:buFont typeface="Arial"/>
              <a:buChar char="•"/>
              <a:defRPr/>
            </a:pPr>
            <a:r>
              <a:rPr lang="en-US" sz="1800" kern="0" dirty="0" smtClean="0">
                <a:latin typeface="+mn-lt"/>
              </a:rPr>
              <a:t>Previous experiences (EN/CV/DC) with industrial contract show how the supplier selection is a very critical point.</a:t>
            </a:r>
          </a:p>
          <a:p>
            <a:pPr marL="457200" lvl="0" indent="-457200" eaLnBrk="1" hangingPunct="1">
              <a:spcBef>
                <a:spcPct val="20000"/>
              </a:spcBef>
              <a:spcAft>
                <a:spcPts val="1200"/>
              </a:spcAft>
              <a:buFont typeface="Arial"/>
              <a:buChar char="•"/>
              <a:defRPr/>
            </a:pPr>
            <a:r>
              <a:rPr lang="en-US" sz="1800" kern="0" dirty="0" smtClean="0">
                <a:latin typeface="+mn-lt"/>
              </a:rPr>
              <a:t>For the test phase a laboratory chiller seems much more attractive.</a:t>
            </a:r>
          </a:p>
          <a:p>
            <a:pPr marL="457200" lvl="0" indent="-457200" eaLnBrk="1" hangingPunct="1">
              <a:spcBef>
                <a:spcPct val="20000"/>
              </a:spcBef>
              <a:spcAft>
                <a:spcPts val="1200"/>
              </a:spcAft>
              <a:buFont typeface="Arial"/>
              <a:buChar char="•"/>
              <a:defRPr/>
            </a:pPr>
            <a:r>
              <a:rPr lang="en-US" sz="1800" kern="0" dirty="0" smtClean="0">
                <a:latin typeface="+mn-lt"/>
              </a:rPr>
              <a:t>We are going to launch the Market Survey for the selection of the short list of companies for the supply and installation of this part of the system.</a:t>
            </a:r>
          </a:p>
          <a:p>
            <a:pPr marL="457200" lvl="0" indent="-457200" eaLnBrk="1" hangingPunct="1">
              <a:spcBef>
                <a:spcPct val="20000"/>
              </a:spcBef>
              <a:spcAft>
                <a:spcPts val="1200"/>
              </a:spcAft>
              <a:buFont typeface="Arial"/>
              <a:buChar char="•"/>
              <a:defRPr/>
            </a:pPr>
            <a:r>
              <a:rPr lang="en-US" sz="1800" kern="0" dirty="0" smtClean="0">
                <a:latin typeface="+mn-lt"/>
              </a:rPr>
              <a:t>The first stage will be for low power (ATLAS IBL design parameters). </a:t>
            </a:r>
          </a:p>
          <a:p>
            <a:pPr marL="457200" lvl="0" indent="-457200" eaLnBrk="1" hangingPunct="1">
              <a:spcBef>
                <a:spcPct val="20000"/>
              </a:spcBef>
              <a:spcAft>
                <a:spcPts val="1200"/>
              </a:spcAft>
              <a:buFont typeface="Arial"/>
              <a:buChar char="•"/>
              <a:defRPr/>
            </a:pPr>
            <a:r>
              <a:rPr lang="en-US" sz="1800" kern="0" dirty="0" smtClean="0">
                <a:latin typeface="+mn-lt"/>
              </a:rPr>
              <a:t>This will validate the solution for phase II.</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20" name="Slide Number Placeholder 4"/>
          <p:cNvSpPr>
            <a:spLocks noGrp="1"/>
          </p:cNvSpPr>
          <p:nvPr>
            <p:ph type="sldNum" sz="quarter" idx="11"/>
          </p:nvPr>
        </p:nvSpPr>
        <p:spPr/>
        <p:txBody>
          <a:bodyPr/>
          <a:lstStyle/>
          <a:p>
            <a:fld id="{5CC6224D-9D92-7D46-9FBE-69F19B0DE310}" type="slidenum">
              <a:rPr lang="en-US"/>
              <a:pPr/>
              <a:t>2</a:t>
            </a:fld>
            <a:endParaRPr lang="en-US"/>
          </a:p>
        </p:txBody>
      </p:sp>
      <p:sp>
        <p:nvSpPr>
          <p:cNvPr id="451586" name="Rectangle 2"/>
          <p:cNvSpPr>
            <a:spLocks noGrp="1" noChangeArrowheads="1"/>
          </p:cNvSpPr>
          <p:nvPr>
            <p:ph type="title"/>
          </p:nvPr>
        </p:nvSpPr>
        <p:spPr>
          <a:xfrm>
            <a:off x="152400" y="457200"/>
            <a:ext cx="8839200" cy="762000"/>
          </a:xfrm>
          <a:noFill/>
          <a:ln/>
        </p:spPr>
        <p:txBody>
          <a:bodyPr/>
          <a:lstStyle/>
          <a:p>
            <a:r>
              <a:rPr lang="en-US" b="1" dirty="0" smtClean="0">
                <a:solidFill>
                  <a:srgbClr val="B63E3E"/>
                </a:solidFill>
              </a:rPr>
              <a:t>Moving the complication out</a:t>
            </a:r>
            <a:endParaRPr lang="en-US" b="1" dirty="0">
              <a:solidFill>
                <a:srgbClr val="B63E3E"/>
              </a:solidFill>
            </a:endParaRPr>
          </a:p>
        </p:txBody>
      </p:sp>
      <p:grpSp>
        <p:nvGrpSpPr>
          <p:cNvPr id="2" name="Group 5"/>
          <p:cNvGrpSpPr>
            <a:grpSpLocks/>
          </p:cNvGrpSpPr>
          <p:nvPr/>
        </p:nvGrpSpPr>
        <p:grpSpPr bwMode="auto">
          <a:xfrm rot="5400000">
            <a:off x="8229600" y="1371600"/>
            <a:ext cx="457200" cy="457200"/>
            <a:chOff x="96" y="2736"/>
            <a:chExt cx="288" cy="288"/>
          </a:xfrm>
        </p:grpSpPr>
        <p:sp>
          <p:nvSpPr>
            <p:cNvPr id="451590" name="Oval 6"/>
            <p:cNvSpPr>
              <a:spLocks noChangeArrowheads="1"/>
            </p:cNvSpPr>
            <p:nvPr/>
          </p:nvSpPr>
          <p:spPr bwMode="auto">
            <a:xfrm>
              <a:off x="96" y="2736"/>
              <a:ext cx="288" cy="288"/>
            </a:xfrm>
            <a:prstGeom prst="ellipse">
              <a:avLst/>
            </a:prstGeom>
            <a:noFill/>
            <a:ln w="19050">
              <a:solidFill>
                <a:srgbClr val="008000"/>
              </a:solidFill>
              <a:round/>
              <a:headEnd/>
              <a:tailEnd/>
            </a:ln>
            <a:effectLst/>
          </p:spPr>
          <p:txBody>
            <a:bodyPr wrap="none" anchor="ctr">
              <a:prstTxWarp prst="textNoShape">
                <a:avLst/>
              </a:prstTxWarp>
            </a:bodyPr>
            <a:lstStyle/>
            <a:p>
              <a:endParaRPr lang="en-US"/>
            </a:p>
          </p:txBody>
        </p:sp>
        <p:sp>
          <p:nvSpPr>
            <p:cNvPr id="451591" name="AutoShape 7"/>
            <p:cNvSpPr>
              <a:spLocks noChangeArrowheads="1"/>
            </p:cNvSpPr>
            <p:nvPr/>
          </p:nvSpPr>
          <p:spPr bwMode="auto">
            <a:xfrm>
              <a:off x="112" y="2736"/>
              <a:ext cx="258" cy="210"/>
            </a:xfrm>
            <a:prstGeom prst="flowChartExtract">
              <a:avLst/>
            </a:prstGeom>
            <a:noFill/>
            <a:ln w="19050">
              <a:solidFill>
                <a:srgbClr val="008000"/>
              </a:solidFill>
              <a:miter lim="800000"/>
              <a:headEnd/>
              <a:tailEnd/>
            </a:ln>
            <a:effectLst/>
          </p:spPr>
          <p:txBody>
            <a:bodyPr wrap="none" anchor="ctr">
              <a:prstTxWarp prst="textNoShape">
                <a:avLst/>
              </a:prstTxWarp>
            </a:bodyPr>
            <a:lstStyle/>
            <a:p>
              <a:endParaRPr lang="en-US"/>
            </a:p>
          </p:txBody>
        </p:sp>
      </p:grpSp>
      <p:grpSp>
        <p:nvGrpSpPr>
          <p:cNvPr id="3" name="Group 8"/>
          <p:cNvGrpSpPr>
            <a:grpSpLocks/>
          </p:cNvGrpSpPr>
          <p:nvPr/>
        </p:nvGrpSpPr>
        <p:grpSpPr bwMode="auto">
          <a:xfrm>
            <a:off x="7010400" y="1600200"/>
            <a:ext cx="457200" cy="990600"/>
            <a:chOff x="192" y="2487"/>
            <a:chExt cx="288" cy="624"/>
          </a:xfrm>
        </p:grpSpPr>
        <p:sp>
          <p:nvSpPr>
            <p:cNvPr id="451593" name="Oval 9"/>
            <p:cNvSpPr>
              <a:spLocks noChangeArrowheads="1"/>
            </p:cNvSpPr>
            <p:nvPr/>
          </p:nvSpPr>
          <p:spPr bwMode="auto">
            <a:xfrm>
              <a:off x="192" y="2487"/>
              <a:ext cx="288" cy="96"/>
            </a:xfrm>
            <a:prstGeom prst="ellipse">
              <a:avLst/>
            </a:prstGeom>
            <a:solidFill>
              <a:srgbClr val="FFFFFF"/>
            </a:solidFill>
            <a:ln w="19050">
              <a:solidFill>
                <a:srgbClr val="333399"/>
              </a:solidFill>
              <a:round/>
              <a:headEnd/>
              <a:tailEnd/>
            </a:ln>
            <a:effectLst/>
          </p:spPr>
          <p:txBody>
            <a:bodyPr wrap="none" anchor="ctr">
              <a:prstTxWarp prst="textNoShape">
                <a:avLst/>
              </a:prstTxWarp>
            </a:bodyPr>
            <a:lstStyle/>
            <a:p>
              <a:endParaRPr lang="en-US"/>
            </a:p>
          </p:txBody>
        </p:sp>
        <p:sp>
          <p:nvSpPr>
            <p:cNvPr id="451594" name="Oval 10"/>
            <p:cNvSpPr>
              <a:spLocks noChangeArrowheads="1"/>
            </p:cNvSpPr>
            <p:nvPr/>
          </p:nvSpPr>
          <p:spPr bwMode="auto">
            <a:xfrm>
              <a:off x="192" y="2919"/>
              <a:ext cx="288" cy="96"/>
            </a:xfrm>
            <a:prstGeom prst="ellipse">
              <a:avLst/>
            </a:prstGeom>
            <a:solidFill>
              <a:srgbClr val="FFFFFF"/>
            </a:solidFill>
            <a:ln w="19050">
              <a:solidFill>
                <a:srgbClr val="333399"/>
              </a:solidFill>
              <a:round/>
              <a:headEnd/>
              <a:tailEnd/>
            </a:ln>
            <a:effectLst/>
          </p:spPr>
          <p:txBody>
            <a:bodyPr wrap="none" anchor="ctr">
              <a:prstTxWarp prst="textNoShape">
                <a:avLst/>
              </a:prstTxWarp>
            </a:bodyPr>
            <a:lstStyle/>
            <a:p>
              <a:endParaRPr lang="en-US"/>
            </a:p>
          </p:txBody>
        </p:sp>
        <p:sp>
          <p:nvSpPr>
            <p:cNvPr id="451595" name="Rectangle 11"/>
            <p:cNvSpPr>
              <a:spLocks noChangeArrowheads="1"/>
            </p:cNvSpPr>
            <p:nvPr/>
          </p:nvSpPr>
          <p:spPr bwMode="auto">
            <a:xfrm>
              <a:off x="192" y="2535"/>
              <a:ext cx="288" cy="432"/>
            </a:xfrm>
            <a:prstGeom prst="rect">
              <a:avLst/>
            </a:prstGeom>
            <a:solidFill>
              <a:srgbClr val="FFFFFF"/>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451596" name="Line 12"/>
            <p:cNvSpPr>
              <a:spLocks noChangeShapeType="1"/>
            </p:cNvSpPr>
            <p:nvPr/>
          </p:nvSpPr>
          <p:spPr bwMode="auto">
            <a:xfrm flipV="1">
              <a:off x="192" y="2535"/>
              <a:ext cx="0" cy="576"/>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597" name="Line 13"/>
            <p:cNvSpPr>
              <a:spLocks noChangeShapeType="1"/>
            </p:cNvSpPr>
            <p:nvPr/>
          </p:nvSpPr>
          <p:spPr bwMode="auto">
            <a:xfrm flipV="1">
              <a:off x="480" y="2535"/>
              <a:ext cx="0" cy="576"/>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598" name="Line 14"/>
            <p:cNvSpPr>
              <a:spLocks noChangeShapeType="1"/>
            </p:cNvSpPr>
            <p:nvPr/>
          </p:nvSpPr>
          <p:spPr bwMode="auto">
            <a:xfrm>
              <a:off x="192" y="3111"/>
              <a:ext cx="48"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599" name="Line 15"/>
            <p:cNvSpPr>
              <a:spLocks noChangeShapeType="1"/>
            </p:cNvSpPr>
            <p:nvPr/>
          </p:nvSpPr>
          <p:spPr bwMode="auto">
            <a:xfrm>
              <a:off x="432" y="3111"/>
              <a:ext cx="48"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00" name="Line 16"/>
            <p:cNvSpPr>
              <a:spLocks noChangeShapeType="1"/>
            </p:cNvSpPr>
            <p:nvPr/>
          </p:nvSpPr>
          <p:spPr bwMode="auto">
            <a:xfrm flipV="1">
              <a:off x="240" y="3015"/>
              <a:ext cx="48" cy="96"/>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01" name="Line 17"/>
            <p:cNvSpPr>
              <a:spLocks noChangeShapeType="1"/>
            </p:cNvSpPr>
            <p:nvPr/>
          </p:nvSpPr>
          <p:spPr bwMode="auto">
            <a:xfrm flipH="1" flipV="1">
              <a:off x="384" y="3015"/>
              <a:ext cx="48" cy="96"/>
            </a:xfrm>
            <a:prstGeom prst="line">
              <a:avLst/>
            </a:prstGeom>
            <a:noFill/>
            <a:ln w="19050">
              <a:solidFill>
                <a:srgbClr val="333399"/>
              </a:solidFill>
              <a:round/>
              <a:headEnd/>
              <a:tailEnd/>
            </a:ln>
            <a:effectLst/>
          </p:spPr>
          <p:txBody>
            <a:bodyPr>
              <a:prstTxWarp prst="textNoShape">
                <a:avLst/>
              </a:prstTxWarp>
            </a:bodyPr>
            <a:lstStyle/>
            <a:p>
              <a:endParaRPr lang="en-US"/>
            </a:p>
          </p:txBody>
        </p:sp>
      </p:grpSp>
      <p:sp>
        <p:nvSpPr>
          <p:cNvPr id="451603" name="Line 19"/>
          <p:cNvSpPr>
            <a:spLocks noChangeShapeType="1"/>
          </p:cNvSpPr>
          <p:nvPr/>
        </p:nvSpPr>
        <p:spPr bwMode="auto">
          <a:xfrm flipH="1">
            <a:off x="5181600" y="5867400"/>
            <a:ext cx="2590800" cy="0"/>
          </a:xfrm>
          <a:prstGeom prst="line">
            <a:avLst/>
          </a:prstGeom>
          <a:noFill/>
          <a:ln w="19050">
            <a:solidFill>
              <a:srgbClr val="008000"/>
            </a:solidFill>
            <a:round/>
            <a:headEnd type="triangle" w="med" len="med"/>
            <a:tailEnd/>
          </a:ln>
          <a:effectLst/>
        </p:spPr>
        <p:txBody>
          <a:bodyPr>
            <a:prstTxWarp prst="textNoShape">
              <a:avLst/>
            </a:prstTxWarp>
          </a:bodyPr>
          <a:lstStyle/>
          <a:p>
            <a:endParaRPr lang="en-US"/>
          </a:p>
        </p:txBody>
      </p:sp>
      <p:sp>
        <p:nvSpPr>
          <p:cNvPr id="451604" name="Line 20"/>
          <p:cNvSpPr>
            <a:spLocks noChangeShapeType="1"/>
          </p:cNvSpPr>
          <p:nvPr/>
        </p:nvSpPr>
        <p:spPr bwMode="auto">
          <a:xfrm>
            <a:off x="5181600" y="5638800"/>
            <a:ext cx="0" cy="457200"/>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451605" name="Line 21"/>
          <p:cNvSpPr>
            <a:spLocks noChangeShapeType="1"/>
          </p:cNvSpPr>
          <p:nvPr/>
        </p:nvSpPr>
        <p:spPr bwMode="auto">
          <a:xfrm flipH="1">
            <a:off x="3352800" y="5638800"/>
            <a:ext cx="1828800" cy="0"/>
          </a:xfrm>
          <a:prstGeom prst="line">
            <a:avLst/>
          </a:prstGeom>
          <a:noFill/>
          <a:ln w="19050">
            <a:solidFill>
              <a:srgbClr val="008000"/>
            </a:solidFill>
            <a:round/>
            <a:headEnd type="triangle" w="med" len="med"/>
            <a:tailEnd/>
          </a:ln>
          <a:effectLst/>
        </p:spPr>
        <p:txBody>
          <a:bodyPr>
            <a:prstTxWarp prst="textNoShape">
              <a:avLst/>
            </a:prstTxWarp>
          </a:bodyPr>
          <a:lstStyle/>
          <a:p>
            <a:endParaRPr lang="en-US"/>
          </a:p>
        </p:txBody>
      </p:sp>
      <p:sp>
        <p:nvSpPr>
          <p:cNvPr id="451606" name="Line 22"/>
          <p:cNvSpPr>
            <a:spLocks noChangeShapeType="1"/>
          </p:cNvSpPr>
          <p:nvPr/>
        </p:nvSpPr>
        <p:spPr bwMode="auto">
          <a:xfrm flipH="1">
            <a:off x="4953000" y="5791200"/>
            <a:ext cx="228600" cy="0"/>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451607" name="Line 23"/>
          <p:cNvSpPr>
            <a:spLocks noChangeShapeType="1"/>
          </p:cNvSpPr>
          <p:nvPr/>
        </p:nvSpPr>
        <p:spPr bwMode="auto">
          <a:xfrm flipH="1">
            <a:off x="4953000" y="5943600"/>
            <a:ext cx="228600" cy="0"/>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451608" name="Line 24"/>
          <p:cNvSpPr>
            <a:spLocks noChangeShapeType="1"/>
          </p:cNvSpPr>
          <p:nvPr/>
        </p:nvSpPr>
        <p:spPr bwMode="auto">
          <a:xfrm flipH="1">
            <a:off x="4953000" y="6096000"/>
            <a:ext cx="228600" cy="0"/>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451609" name="Line 25"/>
          <p:cNvSpPr>
            <a:spLocks noChangeShapeType="1"/>
          </p:cNvSpPr>
          <p:nvPr/>
        </p:nvSpPr>
        <p:spPr bwMode="auto">
          <a:xfrm flipV="1">
            <a:off x="7772400" y="1752600"/>
            <a:ext cx="0" cy="41148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10" name="Line 26"/>
          <p:cNvSpPr>
            <a:spLocks noChangeShapeType="1"/>
          </p:cNvSpPr>
          <p:nvPr/>
        </p:nvSpPr>
        <p:spPr bwMode="auto">
          <a:xfrm flipH="1">
            <a:off x="7467600" y="1676400"/>
            <a:ext cx="228600" cy="0"/>
          </a:xfrm>
          <a:prstGeom prst="line">
            <a:avLst/>
          </a:prstGeom>
          <a:noFill/>
          <a:ln w="19050">
            <a:solidFill>
              <a:srgbClr val="333399"/>
            </a:solidFill>
            <a:round/>
            <a:headEnd/>
            <a:tailEnd type="triangle" w="med" len="med"/>
          </a:ln>
          <a:effectLst/>
        </p:spPr>
        <p:txBody>
          <a:bodyPr>
            <a:prstTxWarp prst="textNoShape">
              <a:avLst/>
            </a:prstTxWarp>
          </a:bodyPr>
          <a:lstStyle/>
          <a:p>
            <a:endParaRPr lang="en-US"/>
          </a:p>
        </p:txBody>
      </p:sp>
      <p:sp>
        <p:nvSpPr>
          <p:cNvPr id="451611" name="Line 27"/>
          <p:cNvSpPr>
            <a:spLocks noChangeShapeType="1"/>
          </p:cNvSpPr>
          <p:nvPr/>
        </p:nvSpPr>
        <p:spPr bwMode="auto">
          <a:xfrm>
            <a:off x="5181600" y="4092575"/>
            <a:ext cx="0" cy="4572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12" name="Line 28"/>
          <p:cNvSpPr>
            <a:spLocks noChangeShapeType="1"/>
          </p:cNvSpPr>
          <p:nvPr/>
        </p:nvSpPr>
        <p:spPr bwMode="auto">
          <a:xfrm flipH="1">
            <a:off x="4953000" y="4244975"/>
            <a:ext cx="228600"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13" name="Line 29"/>
          <p:cNvSpPr>
            <a:spLocks noChangeShapeType="1"/>
          </p:cNvSpPr>
          <p:nvPr/>
        </p:nvSpPr>
        <p:spPr bwMode="auto">
          <a:xfrm flipH="1">
            <a:off x="4953000" y="4397375"/>
            <a:ext cx="228600"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14" name="Line 30"/>
          <p:cNvSpPr>
            <a:spLocks noChangeShapeType="1"/>
          </p:cNvSpPr>
          <p:nvPr/>
        </p:nvSpPr>
        <p:spPr bwMode="auto">
          <a:xfrm flipH="1">
            <a:off x="4953000" y="4572000"/>
            <a:ext cx="228600"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15" name="Line 31"/>
          <p:cNvSpPr>
            <a:spLocks noChangeShapeType="1"/>
          </p:cNvSpPr>
          <p:nvPr/>
        </p:nvSpPr>
        <p:spPr bwMode="auto">
          <a:xfrm flipH="1">
            <a:off x="3352800" y="4092575"/>
            <a:ext cx="1828800" cy="0"/>
          </a:xfrm>
          <a:prstGeom prst="line">
            <a:avLst/>
          </a:prstGeom>
          <a:noFill/>
          <a:ln w="19050">
            <a:solidFill>
              <a:srgbClr val="333399"/>
            </a:solidFill>
            <a:round/>
            <a:headEnd/>
            <a:tailEnd type="triangle" w="med" len="med"/>
          </a:ln>
          <a:effectLst/>
        </p:spPr>
        <p:txBody>
          <a:bodyPr>
            <a:prstTxWarp prst="textNoShape">
              <a:avLst/>
            </a:prstTxWarp>
          </a:bodyPr>
          <a:lstStyle/>
          <a:p>
            <a:endParaRPr lang="en-US"/>
          </a:p>
        </p:txBody>
      </p:sp>
      <p:sp>
        <p:nvSpPr>
          <p:cNvPr id="451616" name="Line 32"/>
          <p:cNvSpPr>
            <a:spLocks noChangeShapeType="1"/>
          </p:cNvSpPr>
          <p:nvPr/>
        </p:nvSpPr>
        <p:spPr bwMode="auto">
          <a:xfrm>
            <a:off x="7239000" y="2438400"/>
            <a:ext cx="0" cy="19050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17" name="Line 33"/>
          <p:cNvSpPr>
            <a:spLocks noChangeShapeType="1"/>
          </p:cNvSpPr>
          <p:nvPr/>
        </p:nvSpPr>
        <p:spPr bwMode="auto">
          <a:xfrm flipH="1">
            <a:off x="5181600" y="4343400"/>
            <a:ext cx="1295400" cy="0"/>
          </a:xfrm>
          <a:prstGeom prst="line">
            <a:avLst/>
          </a:prstGeom>
          <a:noFill/>
          <a:ln w="19050">
            <a:solidFill>
              <a:srgbClr val="333399"/>
            </a:solidFill>
            <a:round/>
            <a:headEnd/>
            <a:tailEnd type="triangle" w="med" len="med"/>
          </a:ln>
          <a:effectLst/>
        </p:spPr>
        <p:txBody>
          <a:bodyPr>
            <a:prstTxWarp prst="textNoShape">
              <a:avLst/>
            </a:prstTxWarp>
          </a:bodyPr>
          <a:lstStyle/>
          <a:p>
            <a:endParaRPr lang="en-US"/>
          </a:p>
        </p:txBody>
      </p:sp>
      <p:grpSp>
        <p:nvGrpSpPr>
          <p:cNvPr id="4" name="Group 34"/>
          <p:cNvGrpSpPr>
            <a:grpSpLocks/>
          </p:cNvGrpSpPr>
          <p:nvPr/>
        </p:nvGrpSpPr>
        <p:grpSpPr bwMode="auto">
          <a:xfrm>
            <a:off x="4724400" y="5497513"/>
            <a:ext cx="152400" cy="200025"/>
            <a:chOff x="2736" y="2857"/>
            <a:chExt cx="288" cy="197"/>
          </a:xfrm>
        </p:grpSpPr>
        <p:sp>
          <p:nvSpPr>
            <p:cNvPr id="451619" name="Line 35"/>
            <p:cNvSpPr>
              <a:spLocks noChangeAspect="1" noChangeShapeType="1"/>
            </p:cNvSpPr>
            <p:nvPr/>
          </p:nvSpPr>
          <p:spPr bwMode="auto">
            <a:xfrm flipV="1">
              <a:off x="2880" y="2862"/>
              <a:ext cx="0" cy="121"/>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451620" name="Line 36"/>
            <p:cNvSpPr>
              <a:spLocks noChangeAspect="1" noChangeShapeType="1"/>
            </p:cNvSpPr>
            <p:nvPr/>
          </p:nvSpPr>
          <p:spPr bwMode="auto">
            <a:xfrm>
              <a:off x="2784" y="2857"/>
              <a:ext cx="192" cy="0"/>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451621" name="AutoShape 37"/>
            <p:cNvSpPr>
              <a:spLocks noChangeAspect="1" noChangeArrowheads="1"/>
            </p:cNvSpPr>
            <p:nvPr/>
          </p:nvSpPr>
          <p:spPr bwMode="auto">
            <a:xfrm rot="-5400000">
              <a:off x="2880" y="2910"/>
              <a:ext cx="144" cy="144"/>
            </a:xfrm>
            <a:prstGeom prst="triangle">
              <a:avLst>
                <a:gd name="adj" fmla="val 50000"/>
              </a:avLst>
            </a:prstGeom>
            <a:solidFill>
              <a:schemeClr val="bg1"/>
            </a:solidFill>
            <a:ln w="19050">
              <a:solidFill>
                <a:srgbClr val="008000"/>
              </a:solidFill>
              <a:miter lim="800000"/>
              <a:headEnd/>
              <a:tailEnd/>
            </a:ln>
            <a:effectLst/>
          </p:spPr>
          <p:txBody>
            <a:bodyPr wrap="none" anchor="ctr">
              <a:prstTxWarp prst="textNoShape">
                <a:avLst/>
              </a:prstTxWarp>
            </a:bodyPr>
            <a:lstStyle/>
            <a:p>
              <a:endParaRPr lang="en-US"/>
            </a:p>
          </p:txBody>
        </p:sp>
        <p:sp>
          <p:nvSpPr>
            <p:cNvPr id="451622" name="AutoShape 38"/>
            <p:cNvSpPr>
              <a:spLocks noChangeAspect="1" noChangeArrowheads="1"/>
            </p:cNvSpPr>
            <p:nvPr/>
          </p:nvSpPr>
          <p:spPr bwMode="auto">
            <a:xfrm rot="5400000" flipH="1">
              <a:off x="2736" y="2910"/>
              <a:ext cx="144" cy="144"/>
            </a:xfrm>
            <a:prstGeom prst="triangle">
              <a:avLst>
                <a:gd name="adj" fmla="val 50000"/>
              </a:avLst>
            </a:prstGeom>
            <a:solidFill>
              <a:schemeClr val="bg1"/>
            </a:solidFill>
            <a:ln w="19050">
              <a:solidFill>
                <a:srgbClr val="008000"/>
              </a:solidFill>
              <a:miter lim="800000"/>
              <a:headEnd/>
              <a:tailEnd/>
            </a:ln>
            <a:effectLst/>
          </p:spPr>
          <p:txBody>
            <a:bodyPr wrap="none" anchor="ctr">
              <a:prstTxWarp prst="textNoShape">
                <a:avLst/>
              </a:prstTxWarp>
            </a:bodyPr>
            <a:lstStyle/>
            <a:p>
              <a:endParaRPr lang="en-US"/>
            </a:p>
          </p:txBody>
        </p:sp>
      </p:grpSp>
      <p:grpSp>
        <p:nvGrpSpPr>
          <p:cNvPr id="5" name="Group 39"/>
          <p:cNvGrpSpPr>
            <a:grpSpLocks/>
          </p:cNvGrpSpPr>
          <p:nvPr/>
        </p:nvGrpSpPr>
        <p:grpSpPr bwMode="auto">
          <a:xfrm>
            <a:off x="4724400" y="3962400"/>
            <a:ext cx="152400" cy="200025"/>
            <a:chOff x="2736" y="2857"/>
            <a:chExt cx="288" cy="197"/>
          </a:xfrm>
        </p:grpSpPr>
        <p:sp>
          <p:nvSpPr>
            <p:cNvPr id="451624" name="Line 40"/>
            <p:cNvSpPr>
              <a:spLocks noChangeAspect="1" noChangeShapeType="1"/>
            </p:cNvSpPr>
            <p:nvPr/>
          </p:nvSpPr>
          <p:spPr bwMode="auto">
            <a:xfrm flipV="1">
              <a:off x="2880" y="2862"/>
              <a:ext cx="0" cy="121"/>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25" name="Line 41"/>
            <p:cNvSpPr>
              <a:spLocks noChangeAspect="1" noChangeShapeType="1"/>
            </p:cNvSpPr>
            <p:nvPr/>
          </p:nvSpPr>
          <p:spPr bwMode="auto">
            <a:xfrm>
              <a:off x="2784" y="2857"/>
              <a:ext cx="192"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26" name="AutoShape 42"/>
            <p:cNvSpPr>
              <a:spLocks noChangeAspect="1" noChangeArrowheads="1"/>
            </p:cNvSpPr>
            <p:nvPr/>
          </p:nvSpPr>
          <p:spPr bwMode="auto">
            <a:xfrm rot="-5400000">
              <a:off x="2880" y="2910"/>
              <a:ext cx="144" cy="144"/>
            </a:xfrm>
            <a:prstGeom prst="triangle">
              <a:avLst>
                <a:gd name="adj" fmla="val 50000"/>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451627" name="AutoShape 43"/>
            <p:cNvSpPr>
              <a:spLocks noChangeAspect="1" noChangeArrowheads="1"/>
            </p:cNvSpPr>
            <p:nvPr/>
          </p:nvSpPr>
          <p:spPr bwMode="auto">
            <a:xfrm rot="5400000" flipH="1">
              <a:off x="2736" y="2910"/>
              <a:ext cx="144" cy="144"/>
            </a:xfrm>
            <a:prstGeom prst="triangle">
              <a:avLst>
                <a:gd name="adj" fmla="val 50000"/>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grpSp>
      <p:sp>
        <p:nvSpPr>
          <p:cNvPr id="451628" name="Line 44"/>
          <p:cNvSpPr>
            <a:spLocks noChangeShapeType="1"/>
          </p:cNvSpPr>
          <p:nvPr/>
        </p:nvSpPr>
        <p:spPr bwMode="auto">
          <a:xfrm>
            <a:off x="3352800" y="3886200"/>
            <a:ext cx="0" cy="4572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29" name="Line 45"/>
          <p:cNvSpPr>
            <a:spLocks noChangeShapeType="1"/>
          </p:cNvSpPr>
          <p:nvPr/>
        </p:nvSpPr>
        <p:spPr bwMode="auto">
          <a:xfrm flipH="1">
            <a:off x="2819400" y="4343400"/>
            <a:ext cx="533400"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30" name="Line 46"/>
          <p:cNvSpPr>
            <a:spLocks noChangeShapeType="1"/>
          </p:cNvSpPr>
          <p:nvPr/>
        </p:nvSpPr>
        <p:spPr bwMode="auto">
          <a:xfrm flipH="1">
            <a:off x="2590800" y="3881438"/>
            <a:ext cx="762000" cy="0"/>
          </a:xfrm>
          <a:prstGeom prst="line">
            <a:avLst/>
          </a:prstGeom>
          <a:noFill/>
          <a:ln w="19050">
            <a:solidFill>
              <a:srgbClr val="333399"/>
            </a:solidFill>
            <a:round/>
            <a:headEnd/>
            <a:tailEnd/>
          </a:ln>
          <a:effectLst/>
        </p:spPr>
        <p:txBody>
          <a:bodyPr>
            <a:prstTxWarp prst="textNoShape">
              <a:avLst/>
            </a:prstTxWarp>
          </a:bodyPr>
          <a:lstStyle/>
          <a:p>
            <a:endParaRPr lang="en-US"/>
          </a:p>
        </p:txBody>
      </p:sp>
      <p:grpSp>
        <p:nvGrpSpPr>
          <p:cNvPr id="6" name="Group 47"/>
          <p:cNvGrpSpPr>
            <a:grpSpLocks noChangeAspect="1"/>
          </p:cNvGrpSpPr>
          <p:nvPr/>
        </p:nvGrpSpPr>
        <p:grpSpPr bwMode="auto">
          <a:xfrm>
            <a:off x="1447800" y="3756025"/>
            <a:ext cx="304800" cy="285750"/>
            <a:chOff x="1776" y="2850"/>
            <a:chExt cx="288" cy="270"/>
          </a:xfrm>
        </p:grpSpPr>
        <p:sp>
          <p:nvSpPr>
            <p:cNvPr id="451632" name="Line 48"/>
            <p:cNvSpPr>
              <a:spLocks noChangeAspect="1" noChangeShapeType="1"/>
            </p:cNvSpPr>
            <p:nvPr/>
          </p:nvSpPr>
          <p:spPr bwMode="auto">
            <a:xfrm flipV="1">
              <a:off x="1920" y="2928"/>
              <a:ext cx="0" cy="121"/>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33" name="Line 49"/>
            <p:cNvSpPr>
              <a:spLocks noChangeAspect="1" noChangeShapeType="1"/>
            </p:cNvSpPr>
            <p:nvPr/>
          </p:nvSpPr>
          <p:spPr bwMode="auto">
            <a:xfrm>
              <a:off x="1824" y="2923"/>
              <a:ext cx="192"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34" name="AutoShape 50"/>
            <p:cNvSpPr>
              <a:spLocks noChangeAspect="1" noChangeArrowheads="1"/>
            </p:cNvSpPr>
            <p:nvPr/>
          </p:nvSpPr>
          <p:spPr bwMode="auto">
            <a:xfrm>
              <a:off x="1824" y="2850"/>
              <a:ext cx="192" cy="144"/>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400"/>
                    <a:pt x="16199" y="7817"/>
                    <a:pt x="16199" y="10799"/>
                  </a:cubicBezTo>
                  <a:lnTo>
                    <a:pt x="21600" y="10800"/>
                  </a:lnTo>
                  <a:cubicBezTo>
                    <a:pt x="21600" y="4835"/>
                    <a:pt x="16764" y="0"/>
                    <a:pt x="10800" y="0"/>
                  </a:cubicBezTo>
                  <a:cubicBezTo>
                    <a:pt x="4835" y="0"/>
                    <a:pt x="0" y="4835"/>
                    <a:pt x="0" y="10800"/>
                  </a:cubicBezTo>
                  <a:close/>
                </a:path>
              </a:pathLst>
            </a:cu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451635" name="AutoShape 51"/>
            <p:cNvSpPr>
              <a:spLocks noChangeAspect="1" noChangeArrowheads="1"/>
            </p:cNvSpPr>
            <p:nvPr/>
          </p:nvSpPr>
          <p:spPr bwMode="auto">
            <a:xfrm rot="-5400000">
              <a:off x="1920" y="2976"/>
              <a:ext cx="144" cy="144"/>
            </a:xfrm>
            <a:prstGeom prst="triangle">
              <a:avLst>
                <a:gd name="adj" fmla="val 50000"/>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451636" name="AutoShape 52"/>
            <p:cNvSpPr>
              <a:spLocks noChangeAspect="1" noChangeArrowheads="1"/>
            </p:cNvSpPr>
            <p:nvPr/>
          </p:nvSpPr>
          <p:spPr bwMode="auto">
            <a:xfrm rot="5400000" flipH="1">
              <a:off x="1776" y="2976"/>
              <a:ext cx="144" cy="144"/>
            </a:xfrm>
            <a:prstGeom prst="triangle">
              <a:avLst>
                <a:gd name="adj" fmla="val 50000"/>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grpSp>
      <p:sp>
        <p:nvSpPr>
          <p:cNvPr id="451637" name="Line 53"/>
          <p:cNvSpPr>
            <a:spLocks noChangeShapeType="1"/>
          </p:cNvSpPr>
          <p:nvPr/>
        </p:nvSpPr>
        <p:spPr bwMode="auto">
          <a:xfrm flipV="1">
            <a:off x="1981200" y="3962400"/>
            <a:ext cx="0" cy="1524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38" name="Line 54"/>
          <p:cNvSpPr>
            <a:spLocks noChangeShapeType="1"/>
          </p:cNvSpPr>
          <p:nvPr/>
        </p:nvSpPr>
        <p:spPr bwMode="auto">
          <a:xfrm flipH="1">
            <a:off x="1752600" y="3962400"/>
            <a:ext cx="228600" cy="0"/>
          </a:xfrm>
          <a:prstGeom prst="line">
            <a:avLst/>
          </a:prstGeom>
          <a:noFill/>
          <a:ln w="19050">
            <a:solidFill>
              <a:srgbClr val="333399"/>
            </a:solidFill>
            <a:round/>
            <a:headEnd/>
            <a:tailEnd type="triangle" w="med" len="med"/>
          </a:ln>
          <a:effectLst/>
        </p:spPr>
        <p:txBody>
          <a:bodyPr>
            <a:prstTxWarp prst="textNoShape">
              <a:avLst/>
            </a:prstTxWarp>
          </a:bodyPr>
          <a:lstStyle/>
          <a:p>
            <a:endParaRPr lang="en-US"/>
          </a:p>
        </p:txBody>
      </p:sp>
      <p:sp>
        <p:nvSpPr>
          <p:cNvPr id="451639" name="Text Box 55"/>
          <p:cNvSpPr txBox="1">
            <a:spLocks noChangeArrowheads="1"/>
          </p:cNvSpPr>
          <p:nvPr/>
        </p:nvSpPr>
        <p:spPr bwMode="auto">
          <a:xfrm>
            <a:off x="1428750" y="3946525"/>
            <a:ext cx="377825" cy="244475"/>
          </a:xfrm>
          <a:prstGeom prst="rect">
            <a:avLst/>
          </a:prstGeom>
          <a:noFill/>
          <a:ln w="9525">
            <a:noFill/>
            <a:miter lim="800000"/>
            <a:headEnd/>
            <a:tailEnd/>
          </a:ln>
          <a:effectLst/>
        </p:spPr>
        <p:txBody>
          <a:bodyPr wrap="none">
            <a:prstTxWarp prst="textNoShape">
              <a:avLst/>
            </a:prstTxWarp>
            <a:spAutoFit/>
          </a:bodyPr>
          <a:lstStyle/>
          <a:p>
            <a:r>
              <a:rPr lang="en-US" sz="1000" b="1">
                <a:solidFill>
                  <a:srgbClr val="333399"/>
                </a:solidFill>
                <a:latin typeface="Verdana" charset="0"/>
              </a:rPr>
              <a:t>PR</a:t>
            </a:r>
          </a:p>
        </p:txBody>
      </p:sp>
      <p:grpSp>
        <p:nvGrpSpPr>
          <p:cNvPr id="7" name="Group 56"/>
          <p:cNvGrpSpPr>
            <a:grpSpLocks noChangeAspect="1"/>
          </p:cNvGrpSpPr>
          <p:nvPr/>
        </p:nvGrpSpPr>
        <p:grpSpPr bwMode="auto">
          <a:xfrm>
            <a:off x="2971800" y="3609975"/>
            <a:ext cx="192088" cy="352425"/>
            <a:chOff x="3456" y="2256"/>
            <a:chExt cx="279" cy="510"/>
          </a:xfrm>
        </p:grpSpPr>
        <p:sp>
          <p:nvSpPr>
            <p:cNvPr id="451641" name="Line 57"/>
            <p:cNvSpPr>
              <a:spLocks noChangeAspect="1" noChangeShapeType="1"/>
            </p:cNvSpPr>
            <p:nvPr/>
          </p:nvSpPr>
          <p:spPr bwMode="auto">
            <a:xfrm flipV="1">
              <a:off x="3596" y="2409"/>
              <a:ext cx="0" cy="225"/>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42" name="AutoShape 58"/>
            <p:cNvSpPr>
              <a:spLocks noChangeAspect="1" noChangeArrowheads="1"/>
            </p:cNvSpPr>
            <p:nvPr/>
          </p:nvSpPr>
          <p:spPr bwMode="auto">
            <a:xfrm rot="-5400000">
              <a:off x="3532" y="2562"/>
              <a:ext cx="268" cy="139"/>
            </a:xfrm>
            <a:prstGeom prst="triangle">
              <a:avLst>
                <a:gd name="adj" fmla="val 50000"/>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451643" name="AutoShape 59"/>
            <p:cNvSpPr>
              <a:spLocks noChangeAspect="1" noChangeArrowheads="1"/>
            </p:cNvSpPr>
            <p:nvPr/>
          </p:nvSpPr>
          <p:spPr bwMode="auto">
            <a:xfrm rot="5400000" flipH="1">
              <a:off x="3392" y="2562"/>
              <a:ext cx="268" cy="140"/>
            </a:xfrm>
            <a:prstGeom prst="triangle">
              <a:avLst>
                <a:gd name="adj" fmla="val 50000"/>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451644" name="Rectangle 60"/>
            <p:cNvSpPr>
              <a:spLocks noChangeAspect="1" noChangeArrowheads="1"/>
            </p:cNvSpPr>
            <p:nvPr/>
          </p:nvSpPr>
          <p:spPr bwMode="auto">
            <a:xfrm>
              <a:off x="3500" y="2256"/>
              <a:ext cx="192" cy="192"/>
            </a:xfrm>
            <a:prstGeom prst="rect">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grpSp>
      <p:sp>
        <p:nvSpPr>
          <p:cNvPr id="451645" name="Line 61"/>
          <p:cNvSpPr>
            <a:spLocks noChangeShapeType="1"/>
          </p:cNvSpPr>
          <p:nvPr/>
        </p:nvSpPr>
        <p:spPr bwMode="auto">
          <a:xfrm>
            <a:off x="2590800" y="3657600"/>
            <a:ext cx="0" cy="4572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46" name="Line 62"/>
          <p:cNvSpPr>
            <a:spLocks noChangeShapeType="1"/>
          </p:cNvSpPr>
          <p:nvPr/>
        </p:nvSpPr>
        <p:spPr bwMode="auto">
          <a:xfrm flipH="1">
            <a:off x="2362200" y="3810000"/>
            <a:ext cx="228600"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47" name="Line 63"/>
          <p:cNvSpPr>
            <a:spLocks noChangeShapeType="1"/>
          </p:cNvSpPr>
          <p:nvPr/>
        </p:nvSpPr>
        <p:spPr bwMode="auto">
          <a:xfrm flipH="1">
            <a:off x="2362200" y="3962400"/>
            <a:ext cx="228600"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48" name="Line 64"/>
          <p:cNvSpPr>
            <a:spLocks noChangeShapeType="1"/>
          </p:cNvSpPr>
          <p:nvPr/>
        </p:nvSpPr>
        <p:spPr bwMode="auto">
          <a:xfrm flipH="1">
            <a:off x="1752600" y="4114800"/>
            <a:ext cx="838200" cy="0"/>
          </a:xfrm>
          <a:prstGeom prst="line">
            <a:avLst/>
          </a:prstGeom>
          <a:noFill/>
          <a:ln w="19050">
            <a:solidFill>
              <a:srgbClr val="333399"/>
            </a:solidFill>
            <a:round/>
            <a:headEnd/>
            <a:tailEnd/>
          </a:ln>
          <a:effectLst/>
        </p:spPr>
        <p:txBody>
          <a:bodyPr>
            <a:prstTxWarp prst="textNoShape">
              <a:avLst/>
            </a:prstTxWarp>
          </a:bodyPr>
          <a:lstStyle/>
          <a:p>
            <a:endParaRPr lang="en-US"/>
          </a:p>
        </p:txBody>
      </p:sp>
      <p:grpSp>
        <p:nvGrpSpPr>
          <p:cNvPr id="8" name="Group 65"/>
          <p:cNvGrpSpPr>
            <a:grpSpLocks noChangeAspect="1"/>
          </p:cNvGrpSpPr>
          <p:nvPr/>
        </p:nvGrpSpPr>
        <p:grpSpPr bwMode="auto">
          <a:xfrm>
            <a:off x="2971800" y="4089400"/>
            <a:ext cx="192088" cy="352425"/>
            <a:chOff x="3456" y="2256"/>
            <a:chExt cx="279" cy="510"/>
          </a:xfrm>
        </p:grpSpPr>
        <p:sp>
          <p:nvSpPr>
            <p:cNvPr id="451650" name="Line 66"/>
            <p:cNvSpPr>
              <a:spLocks noChangeAspect="1" noChangeShapeType="1"/>
            </p:cNvSpPr>
            <p:nvPr/>
          </p:nvSpPr>
          <p:spPr bwMode="auto">
            <a:xfrm flipV="1">
              <a:off x="3596" y="2409"/>
              <a:ext cx="0" cy="225"/>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51" name="AutoShape 67"/>
            <p:cNvSpPr>
              <a:spLocks noChangeAspect="1" noChangeArrowheads="1"/>
            </p:cNvSpPr>
            <p:nvPr/>
          </p:nvSpPr>
          <p:spPr bwMode="auto">
            <a:xfrm rot="-5400000">
              <a:off x="3532" y="2562"/>
              <a:ext cx="268" cy="139"/>
            </a:xfrm>
            <a:prstGeom prst="triangle">
              <a:avLst>
                <a:gd name="adj" fmla="val 50000"/>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451652" name="AutoShape 68"/>
            <p:cNvSpPr>
              <a:spLocks noChangeAspect="1" noChangeArrowheads="1"/>
            </p:cNvSpPr>
            <p:nvPr/>
          </p:nvSpPr>
          <p:spPr bwMode="auto">
            <a:xfrm rot="5400000" flipH="1">
              <a:off x="3392" y="2562"/>
              <a:ext cx="268" cy="140"/>
            </a:xfrm>
            <a:prstGeom prst="triangle">
              <a:avLst>
                <a:gd name="adj" fmla="val 50000"/>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451653" name="Rectangle 69"/>
            <p:cNvSpPr>
              <a:spLocks noChangeAspect="1" noChangeArrowheads="1"/>
            </p:cNvSpPr>
            <p:nvPr/>
          </p:nvSpPr>
          <p:spPr bwMode="auto">
            <a:xfrm>
              <a:off x="3500" y="2256"/>
              <a:ext cx="192" cy="192"/>
            </a:xfrm>
            <a:prstGeom prst="rect">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grpSp>
      <p:sp>
        <p:nvSpPr>
          <p:cNvPr id="451654" name="Line 70"/>
          <p:cNvSpPr>
            <a:spLocks noChangeShapeType="1"/>
          </p:cNvSpPr>
          <p:nvPr/>
        </p:nvSpPr>
        <p:spPr bwMode="auto">
          <a:xfrm flipH="1">
            <a:off x="2362200" y="3657600"/>
            <a:ext cx="228600"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55" name="Text Box 71"/>
          <p:cNvSpPr txBox="1">
            <a:spLocks noChangeArrowheads="1"/>
          </p:cNvSpPr>
          <p:nvPr/>
        </p:nvSpPr>
        <p:spPr bwMode="auto">
          <a:xfrm>
            <a:off x="2233613" y="4191000"/>
            <a:ext cx="633412" cy="336550"/>
          </a:xfrm>
          <a:prstGeom prst="rect">
            <a:avLst/>
          </a:prstGeom>
          <a:noFill/>
          <a:ln w="9525">
            <a:noFill/>
            <a:miter lim="800000"/>
            <a:headEnd/>
            <a:tailEnd/>
          </a:ln>
          <a:effectLst/>
        </p:spPr>
        <p:txBody>
          <a:bodyPr wrap="none">
            <a:prstTxWarp prst="textNoShape">
              <a:avLst/>
            </a:prstTxWarp>
            <a:spAutoFit/>
          </a:bodyPr>
          <a:lstStyle/>
          <a:p>
            <a:pPr algn="r"/>
            <a:r>
              <a:rPr lang="en-US" sz="800" b="1">
                <a:solidFill>
                  <a:srgbClr val="333399"/>
                </a:solidFill>
                <a:latin typeface="Verdana" charset="0"/>
              </a:rPr>
              <a:t>thermal</a:t>
            </a:r>
          </a:p>
          <a:p>
            <a:pPr algn="r"/>
            <a:r>
              <a:rPr lang="en-US" sz="800" b="1">
                <a:solidFill>
                  <a:srgbClr val="333399"/>
                </a:solidFill>
                <a:latin typeface="Verdana" charset="0"/>
              </a:rPr>
              <a:t>screen</a:t>
            </a:r>
          </a:p>
        </p:txBody>
      </p:sp>
      <p:sp>
        <p:nvSpPr>
          <p:cNvPr id="451656" name="Text Box 72"/>
          <p:cNvSpPr txBox="1">
            <a:spLocks noChangeArrowheads="1"/>
          </p:cNvSpPr>
          <p:nvPr/>
        </p:nvSpPr>
        <p:spPr bwMode="auto">
          <a:xfrm>
            <a:off x="1857375" y="3581400"/>
            <a:ext cx="552450" cy="214313"/>
          </a:xfrm>
          <a:prstGeom prst="rect">
            <a:avLst/>
          </a:prstGeom>
          <a:noFill/>
          <a:ln w="9525">
            <a:noFill/>
            <a:miter lim="800000"/>
            <a:headEnd/>
            <a:tailEnd/>
          </a:ln>
          <a:effectLst/>
        </p:spPr>
        <p:txBody>
          <a:bodyPr wrap="none">
            <a:prstTxWarp prst="textNoShape">
              <a:avLst/>
            </a:prstTxWarp>
            <a:spAutoFit/>
          </a:bodyPr>
          <a:lstStyle/>
          <a:p>
            <a:pPr algn="r"/>
            <a:r>
              <a:rPr lang="en-US" sz="800" b="1">
                <a:solidFill>
                  <a:srgbClr val="333399"/>
                </a:solidFill>
                <a:latin typeface="Verdana" charset="0"/>
              </a:rPr>
              <a:t>others</a:t>
            </a:r>
          </a:p>
        </p:txBody>
      </p:sp>
      <p:sp>
        <p:nvSpPr>
          <p:cNvPr id="451657" name="Text Box 73"/>
          <p:cNvSpPr txBox="1">
            <a:spLocks noChangeArrowheads="1"/>
          </p:cNvSpPr>
          <p:nvPr/>
        </p:nvSpPr>
        <p:spPr bwMode="auto">
          <a:xfrm>
            <a:off x="3429000" y="3748088"/>
            <a:ext cx="919163" cy="214312"/>
          </a:xfrm>
          <a:prstGeom prst="rect">
            <a:avLst/>
          </a:prstGeom>
          <a:noFill/>
          <a:ln w="9525">
            <a:noFill/>
            <a:miter lim="800000"/>
            <a:headEnd/>
            <a:tailEnd/>
          </a:ln>
          <a:effectLst/>
        </p:spPr>
        <p:txBody>
          <a:bodyPr wrap="none">
            <a:prstTxWarp prst="textNoShape">
              <a:avLst/>
            </a:prstTxWarp>
            <a:spAutoFit/>
          </a:bodyPr>
          <a:lstStyle/>
          <a:p>
            <a:pPr algn="r"/>
            <a:r>
              <a:rPr lang="en-US" sz="800" b="1">
                <a:solidFill>
                  <a:srgbClr val="333399"/>
                </a:solidFill>
                <a:latin typeface="Verdana" charset="0"/>
              </a:rPr>
              <a:t>4 liquid lines</a:t>
            </a:r>
          </a:p>
        </p:txBody>
      </p:sp>
      <p:sp>
        <p:nvSpPr>
          <p:cNvPr id="451658" name="Text Box 74"/>
          <p:cNvSpPr txBox="1">
            <a:spLocks noChangeArrowheads="1"/>
          </p:cNvSpPr>
          <p:nvPr/>
        </p:nvSpPr>
        <p:spPr bwMode="auto">
          <a:xfrm>
            <a:off x="3625850" y="5410200"/>
            <a:ext cx="798513" cy="214313"/>
          </a:xfrm>
          <a:prstGeom prst="rect">
            <a:avLst/>
          </a:prstGeom>
          <a:noFill/>
          <a:ln w="9525">
            <a:noFill/>
            <a:miter lim="800000"/>
            <a:headEnd/>
            <a:tailEnd/>
          </a:ln>
          <a:effectLst/>
        </p:spPr>
        <p:txBody>
          <a:bodyPr wrap="none">
            <a:prstTxWarp prst="textNoShape">
              <a:avLst/>
            </a:prstTxWarp>
            <a:spAutoFit/>
          </a:bodyPr>
          <a:lstStyle/>
          <a:p>
            <a:pPr algn="r"/>
            <a:r>
              <a:rPr lang="en-US" sz="800" b="1" dirty="0">
                <a:solidFill>
                  <a:srgbClr val="808000"/>
                </a:solidFill>
                <a:latin typeface="Verdana" charset="0"/>
              </a:rPr>
              <a:t>4 gas lines</a:t>
            </a:r>
          </a:p>
        </p:txBody>
      </p:sp>
      <p:sp>
        <p:nvSpPr>
          <p:cNvPr id="451660" name="Text Box 76"/>
          <p:cNvSpPr txBox="1">
            <a:spLocks noChangeArrowheads="1"/>
          </p:cNvSpPr>
          <p:nvPr/>
        </p:nvSpPr>
        <p:spPr bwMode="auto">
          <a:xfrm>
            <a:off x="7467600" y="1219200"/>
            <a:ext cx="779463" cy="214313"/>
          </a:xfrm>
          <a:prstGeom prst="rect">
            <a:avLst/>
          </a:prstGeom>
          <a:noFill/>
          <a:ln w="9525">
            <a:noFill/>
            <a:miter lim="800000"/>
            <a:headEnd/>
            <a:tailEnd/>
          </a:ln>
          <a:effectLst/>
        </p:spPr>
        <p:txBody>
          <a:bodyPr wrap="none">
            <a:prstTxWarp prst="textNoShape">
              <a:avLst/>
            </a:prstTxWarp>
            <a:spAutoFit/>
          </a:bodyPr>
          <a:lstStyle/>
          <a:p>
            <a:pPr algn="r"/>
            <a:r>
              <a:rPr lang="en-US" sz="800" b="1" dirty="0">
                <a:solidFill>
                  <a:srgbClr val="333399"/>
                </a:solidFill>
                <a:latin typeface="Verdana" charset="0"/>
              </a:rPr>
              <a:t>condenser</a:t>
            </a:r>
          </a:p>
        </p:txBody>
      </p:sp>
      <p:sp>
        <p:nvSpPr>
          <p:cNvPr id="451661" name="Text Box 77"/>
          <p:cNvSpPr txBox="1">
            <a:spLocks noChangeArrowheads="1"/>
          </p:cNvSpPr>
          <p:nvPr/>
        </p:nvSpPr>
        <p:spPr bwMode="auto">
          <a:xfrm>
            <a:off x="7010400" y="1905000"/>
            <a:ext cx="504825" cy="336550"/>
          </a:xfrm>
          <a:prstGeom prst="rect">
            <a:avLst/>
          </a:prstGeom>
          <a:noFill/>
          <a:ln w="9525">
            <a:noFill/>
            <a:miter lim="800000"/>
            <a:headEnd/>
            <a:tailEnd/>
          </a:ln>
          <a:effectLst/>
        </p:spPr>
        <p:txBody>
          <a:bodyPr wrap="none">
            <a:prstTxWarp prst="textNoShape">
              <a:avLst/>
            </a:prstTxWarp>
            <a:spAutoFit/>
          </a:bodyPr>
          <a:lstStyle/>
          <a:p>
            <a:pPr algn="ctr"/>
            <a:r>
              <a:rPr lang="en-US" sz="800" b="1" dirty="0">
                <a:solidFill>
                  <a:srgbClr val="333399"/>
                </a:solidFill>
                <a:latin typeface="Verdana" charset="0"/>
              </a:rPr>
              <a:t>liquid</a:t>
            </a:r>
          </a:p>
          <a:p>
            <a:pPr algn="ctr"/>
            <a:r>
              <a:rPr lang="en-US" sz="800" b="1" dirty="0">
                <a:solidFill>
                  <a:srgbClr val="333399"/>
                </a:solidFill>
                <a:latin typeface="Verdana" charset="0"/>
              </a:rPr>
              <a:t>tank</a:t>
            </a:r>
          </a:p>
        </p:txBody>
      </p:sp>
      <p:sp>
        <p:nvSpPr>
          <p:cNvPr id="451662" name="Line 78"/>
          <p:cNvSpPr>
            <a:spLocks noChangeShapeType="1"/>
          </p:cNvSpPr>
          <p:nvPr/>
        </p:nvSpPr>
        <p:spPr bwMode="auto">
          <a:xfrm>
            <a:off x="4343400" y="3657600"/>
            <a:ext cx="0" cy="2667000"/>
          </a:xfrm>
          <a:prstGeom prst="line">
            <a:avLst/>
          </a:prstGeom>
          <a:noFill/>
          <a:ln w="9525">
            <a:solidFill>
              <a:schemeClr val="tx1"/>
            </a:solidFill>
            <a:prstDash val="dash"/>
            <a:round/>
            <a:headEnd/>
            <a:tailEnd/>
          </a:ln>
          <a:effectLst/>
        </p:spPr>
        <p:txBody>
          <a:bodyPr>
            <a:prstTxWarp prst="textNoShape">
              <a:avLst/>
            </a:prstTxWarp>
          </a:bodyPr>
          <a:lstStyle/>
          <a:p>
            <a:endParaRPr lang="en-US"/>
          </a:p>
        </p:txBody>
      </p:sp>
      <p:sp>
        <p:nvSpPr>
          <p:cNvPr id="451663" name="Text Box 79"/>
          <p:cNvSpPr txBox="1">
            <a:spLocks noChangeArrowheads="1"/>
          </p:cNvSpPr>
          <p:nvPr/>
        </p:nvSpPr>
        <p:spPr bwMode="auto">
          <a:xfrm>
            <a:off x="2944813" y="3352800"/>
            <a:ext cx="787400" cy="336550"/>
          </a:xfrm>
          <a:prstGeom prst="rect">
            <a:avLst/>
          </a:prstGeom>
          <a:noFill/>
          <a:ln w="9525">
            <a:noFill/>
            <a:miter lim="800000"/>
            <a:headEnd/>
            <a:tailEnd/>
          </a:ln>
          <a:effectLst/>
        </p:spPr>
        <p:txBody>
          <a:bodyPr wrap="none">
            <a:prstTxWarp prst="textNoShape">
              <a:avLst/>
            </a:prstTxWarp>
            <a:spAutoFit/>
          </a:bodyPr>
          <a:lstStyle/>
          <a:p>
            <a:pPr algn="ctr"/>
            <a:r>
              <a:rPr lang="en-US" sz="800" b="1">
                <a:solidFill>
                  <a:srgbClr val="333399"/>
                </a:solidFill>
                <a:latin typeface="Verdana" charset="0"/>
              </a:rPr>
              <a:t>pneumatic</a:t>
            </a:r>
          </a:p>
          <a:p>
            <a:pPr algn="ctr"/>
            <a:r>
              <a:rPr lang="en-US" sz="800" b="1">
                <a:solidFill>
                  <a:srgbClr val="333399"/>
                </a:solidFill>
                <a:latin typeface="Verdana" charset="0"/>
              </a:rPr>
              <a:t>valve</a:t>
            </a:r>
          </a:p>
        </p:txBody>
      </p:sp>
      <p:sp>
        <p:nvSpPr>
          <p:cNvPr id="451664" name="Text Box 80"/>
          <p:cNvSpPr txBox="1">
            <a:spLocks noChangeArrowheads="1"/>
          </p:cNvSpPr>
          <p:nvPr/>
        </p:nvSpPr>
        <p:spPr bwMode="auto">
          <a:xfrm>
            <a:off x="4495800" y="5181600"/>
            <a:ext cx="609600" cy="336550"/>
          </a:xfrm>
          <a:prstGeom prst="rect">
            <a:avLst/>
          </a:prstGeom>
          <a:noFill/>
          <a:ln w="9525">
            <a:noFill/>
            <a:miter lim="800000"/>
            <a:headEnd/>
            <a:tailEnd/>
          </a:ln>
          <a:effectLst/>
        </p:spPr>
        <p:txBody>
          <a:bodyPr wrap="none">
            <a:prstTxWarp prst="textNoShape">
              <a:avLst/>
            </a:prstTxWarp>
            <a:spAutoFit/>
          </a:bodyPr>
          <a:lstStyle/>
          <a:p>
            <a:pPr algn="ctr"/>
            <a:r>
              <a:rPr lang="en-US" sz="800" b="1">
                <a:solidFill>
                  <a:srgbClr val="808000"/>
                </a:solidFill>
                <a:latin typeface="Verdana" charset="0"/>
              </a:rPr>
              <a:t>manual</a:t>
            </a:r>
          </a:p>
          <a:p>
            <a:pPr algn="ctr"/>
            <a:r>
              <a:rPr lang="en-US" sz="800" b="1">
                <a:solidFill>
                  <a:srgbClr val="808000"/>
                </a:solidFill>
                <a:latin typeface="Verdana" charset="0"/>
              </a:rPr>
              <a:t>valve</a:t>
            </a:r>
          </a:p>
        </p:txBody>
      </p:sp>
      <p:sp>
        <p:nvSpPr>
          <p:cNvPr id="451665" name="Text Box 81"/>
          <p:cNvSpPr txBox="1">
            <a:spLocks noChangeArrowheads="1"/>
          </p:cNvSpPr>
          <p:nvPr/>
        </p:nvSpPr>
        <p:spPr bwMode="auto">
          <a:xfrm>
            <a:off x="4495800" y="3657600"/>
            <a:ext cx="609600" cy="336550"/>
          </a:xfrm>
          <a:prstGeom prst="rect">
            <a:avLst/>
          </a:prstGeom>
          <a:noFill/>
          <a:ln w="9525">
            <a:noFill/>
            <a:miter lim="800000"/>
            <a:headEnd/>
            <a:tailEnd/>
          </a:ln>
          <a:effectLst/>
        </p:spPr>
        <p:txBody>
          <a:bodyPr wrap="none">
            <a:prstTxWarp prst="textNoShape">
              <a:avLst/>
            </a:prstTxWarp>
            <a:spAutoFit/>
          </a:bodyPr>
          <a:lstStyle/>
          <a:p>
            <a:pPr algn="ctr"/>
            <a:r>
              <a:rPr lang="en-US" sz="800" b="1">
                <a:solidFill>
                  <a:srgbClr val="333399"/>
                </a:solidFill>
                <a:latin typeface="Verdana" charset="0"/>
              </a:rPr>
              <a:t>manual</a:t>
            </a:r>
          </a:p>
          <a:p>
            <a:pPr algn="ctr"/>
            <a:r>
              <a:rPr lang="en-US" sz="800" b="1">
                <a:solidFill>
                  <a:srgbClr val="333399"/>
                </a:solidFill>
                <a:latin typeface="Verdana" charset="0"/>
              </a:rPr>
              <a:t>valve</a:t>
            </a:r>
          </a:p>
        </p:txBody>
      </p:sp>
      <p:sp>
        <p:nvSpPr>
          <p:cNvPr id="451666" name="Line 82"/>
          <p:cNvSpPr>
            <a:spLocks noChangeShapeType="1"/>
          </p:cNvSpPr>
          <p:nvPr/>
        </p:nvSpPr>
        <p:spPr bwMode="auto">
          <a:xfrm>
            <a:off x="7315200" y="3733800"/>
            <a:ext cx="0" cy="381000"/>
          </a:xfrm>
          <a:prstGeom prst="line">
            <a:avLst/>
          </a:prstGeom>
          <a:noFill/>
          <a:ln w="19050">
            <a:solidFill>
              <a:srgbClr val="969696"/>
            </a:solidFill>
            <a:round/>
            <a:headEnd/>
            <a:tailEnd type="triangle" w="med" len="med"/>
          </a:ln>
          <a:effectLst/>
        </p:spPr>
        <p:txBody>
          <a:bodyPr>
            <a:prstTxWarp prst="textNoShape">
              <a:avLst/>
            </a:prstTxWarp>
          </a:bodyPr>
          <a:lstStyle/>
          <a:p>
            <a:endParaRPr lang="en-US"/>
          </a:p>
        </p:txBody>
      </p:sp>
      <p:sp>
        <p:nvSpPr>
          <p:cNvPr id="451667" name="Line 83"/>
          <p:cNvSpPr>
            <a:spLocks noChangeShapeType="1"/>
          </p:cNvSpPr>
          <p:nvPr/>
        </p:nvSpPr>
        <p:spPr bwMode="auto">
          <a:xfrm flipV="1">
            <a:off x="7848600" y="5257800"/>
            <a:ext cx="0" cy="381000"/>
          </a:xfrm>
          <a:prstGeom prst="line">
            <a:avLst/>
          </a:prstGeom>
          <a:noFill/>
          <a:ln w="19050">
            <a:solidFill>
              <a:srgbClr val="969696"/>
            </a:solidFill>
            <a:round/>
            <a:headEnd/>
            <a:tailEnd type="triangle" w="med" len="med"/>
          </a:ln>
          <a:effectLst/>
        </p:spPr>
        <p:txBody>
          <a:bodyPr>
            <a:prstTxWarp prst="textNoShape">
              <a:avLst/>
            </a:prstTxWarp>
          </a:bodyPr>
          <a:lstStyle/>
          <a:p>
            <a:endParaRPr lang="en-US"/>
          </a:p>
        </p:txBody>
      </p:sp>
      <p:sp>
        <p:nvSpPr>
          <p:cNvPr id="451668" name="Rectangle 84"/>
          <p:cNvSpPr>
            <a:spLocks noChangeArrowheads="1"/>
          </p:cNvSpPr>
          <p:nvPr/>
        </p:nvSpPr>
        <p:spPr bwMode="auto">
          <a:xfrm>
            <a:off x="5334000" y="4953000"/>
            <a:ext cx="304800" cy="304800"/>
          </a:xfrm>
          <a:prstGeom prst="rect">
            <a:avLst/>
          </a:prstGeom>
          <a:noFill/>
          <a:ln w="19050">
            <a:solidFill>
              <a:srgbClr val="FF0000"/>
            </a:solidFill>
            <a:miter lim="800000"/>
            <a:headEnd/>
            <a:tailEnd/>
          </a:ln>
          <a:effectLst/>
        </p:spPr>
        <p:txBody>
          <a:bodyPr wrap="none" anchor="ctr">
            <a:prstTxWarp prst="textNoShape">
              <a:avLst/>
            </a:prstTxWarp>
          </a:bodyPr>
          <a:lstStyle/>
          <a:p>
            <a:endParaRPr lang="en-US"/>
          </a:p>
        </p:txBody>
      </p:sp>
      <p:sp>
        <p:nvSpPr>
          <p:cNvPr id="451669" name="Freeform 85"/>
          <p:cNvSpPr>
            <a:spLocks/>
          </p:cNvSpPr>
          <p:nvPr/>
        </p:nvSpPr>
        <p:spPr bwMode="auto">
          <a:xfrm>
            <a:off x="5364163" y="5002213"/>
            <a:ext cx="198437" cy="236537"/>
          </a:xfrm>
          <a:custGeom>
            <a:avLst/>
            <a:gdLst/>
            <a:ahLst/>
            <a:cxnLst>
              <a:cxn ang="0">
                <a:pos x="192" y="0"/>
              </a:cxn>
              <a:cxn ang="0">
                <a:pos x="48" y="144"/>
              </a:cxn>
              <a:cxn ang="0">
                <a:pos x="144" y="144"/>
              </a:cxn>
              <a:cxn ang="0">
                <a:pos x="0" y="288"/>
              </a:cxn>
            </a:cxnLst>
            <a:rect l="0" t="0" r="r" b="b"/>
            <a:pathLst>
              <a:path w="192" h="288">
                <a:moveTo>
                  <a:pt x="192" y="0"/>
                </a:moveTo>
                <a:lnTo>
                  <a:pt x="48" y="144"/>
                </a:lnTo>
                <a:lnTo>
                  <a:pt x="144" y="144"/>
                </a:lnTo>
                <a:lnTo>
                  <a:pt x="0" y="288"/>
                </a:lnTo>
              </a:path>
            </a:pathLst>
          </a:custGeom>
          <a:noFill/>
          <a:ln w="19050">
            <a:solidFill>
              <a:srgbClr val="FF0000"/>
            </a:solidFill>
            <a:round/>
            <a:headEnd/>
            <a:tailEnd type="triangle" w="med" len="med"/>
          </a:ln>
          <a:effectLst/>
        </p:spPr>
        <p:txBody>
          <a:bodyPr>
            <a:prstTxWarp prst="textNoShape">
              <a:avLst/>
            </a:prstTxWarp>
          </a:bodyPr>
          <a:lstStyle/>
          <a:p>
            <a:endParaRPr lang="en-US"/>
          </a:p>
        </p:txBody>
      </p:sp>
      <p:sp>
        <p:nvSpPr>
          <p:cNvPr id="451670" name="Line 86"/>
          <p:cNvSpPr>
            <a:spLocks noChangeShapeType="1"/>
          </p:cNvSpPr>
          <p:nvPr/>
        </p:nvSpPr>
        <p:spPr bwMode="auto">
          <a:xfrm>
            <a:off x="5486400" y="4343400"/>
            <a:ext cx="0" cy="609600"/>
          </a:xfrm>
          <a:prstGeom prst="line">
            <a:avLst/>
          </a:prstGeom>
          <a:noFill/>
          <a:ln w="19050">
            <a:solidFill>
              <a:srgbClr val="FF0000"/>
            </a:solidFill>
            <a:round/>
            <a:headEnd/>
            <a:tailEnd type="triangle" w="med" len="med"/>
          </a:ln>
          <a:effectLst/>
        </p:spPr>
        <p:txBody>
          <a:bodyPr>
            <a:prstTxWarp prst="textNoShape">
              <a:avLst/>
            </a:prstTxWarp>
          </a:bodyPr>
          <a:lstStyle/>
          <a:p>
            <a:endParaRPr lang="en-US"/>
          </a:p>
        </p:txBody>
      </p:sp>
      <p:sp>
        <p:nvSpPr>
          <p:cNvPr id="451671" name="Line 87"/>
          <p:cNvSpPr>
            <a:spLocks noChangeShapeType="1"/>
          </p:cNvSpPr>
          <p:nvPr/>
        </p:nvSpPr>
        <p:spPr bwMode="auto">
          <a:xfrm>
            <a:off x="5486400" y="5257800"/>
            <a:ext cx="0" cy="609600"/>
          </a:xfrm>
          <a:prstGeom prst="line">
            <a:avLst/>
          </a:prstGeom>
          <a:noFill/>
          <a:ln w="19050">
            <a:solidFill>
              <a:srgbClr val="FF0000"/>
            </a:solidFill>
            <a:round/>
            <a:headEnd/>
            <a:tailEnd type="triangle" w="med" len="med"/>
          </a:ln>
          <a:effectLst/>
        </p:spPr>
        <p:txBody>
          <a:bodyPr>
            <a:prstTxWarp prst="textNoShape">
              <a:avLst/>
            </a:prstTxWarp>
          </a:bodyPr>
          <a:lstStyle/>
          <a:p>
            <a:endParaRPr lang="en-US"/>
          </a:p>
        </p:txBody>
      </p:sp>
      <p:sp>
        <p:nvSpPr>
          <p:cNvPr id="451672" name="Text Box 88"/>
          <p:cNvSpPr txBox="1">
            <a:spLocks noChangeArrowheads="1"/>
          </p:cNvSpPr>
          <p:nvPr/>
        </p:nvSpPr>
        <p:spPr bwMode="auto">
          <a:xfrm>
            <a:off x="5562600" y="4953000"/>
            <a:ext cx="611188" cy="336550"/>
          </a:xfrm>
          <a:prstGeom prst="rect">
            <a:avLst/>
          </a:prstGeom>
          <a:noFill/>
          <a:ln w="9525">
            <a:noFill/>
            <a:miter lim="800000"/>
            <a:headEnd/>
            <a:tailEnd/>
          </a:ln>
          <a:effectLst/>
        </p:spPr>
        <p:txBody>
          <a:bodyPr wrap="none">
            <a:prstTxWarp prst="textNoShape">
              <a:avLst/>
            </a:prstTxWarp>
            <a:spAutoFit/>
          </a:bodyPr>
          <a:lstStyle/>
          <a:p>
            <a:pPr algn="ctr"/>
            <a:r>
              <a:rPr lang="en-US" sz="800" b="1">
                <a:solidFill>
                  <a:srgbClr val="FF0000"/>
                </a:solidFill>
                <a:latin typeface="Verdana" charset="0"/>
              </a:rPr>
              <a:t>dummy</a:t>
            </a:r>
          </a:p>
          <a:p>
            <a:pPr algn="ctr"/>
            <a:r>
              <a:rPr lang="en-US" sz="800" b="1">
                <a:solidFill>
                  <a:srgbClr val="FF0000"/>
                </a:solidFill>
                <a:latin typeface="Verdana" charset="0"/>
              </a:rPr>
              <a:t>load</a:t>
            </a:r>
          </a:p>
        </p:txBody>
      </p:sp>
      <p:sp>
        <p:nvSpPr>
          <p:cNvPr id="451673" name="Line 89"/>
          <p:cNvSpPr>
            <a:spLocks noChangeShapeType="1"/>
          </p:cNvSpPr>
          <p:nvPr/>
        </p:nvSpPr>
        <p:spPr bwMode="auto">
          <a:xfrm flipH="1">
            <a:off x="1066800" y="3962400"/>
            <a:ext cx="381000" cy="0"/>
          </a:xfrm>
          <a:prstGeom prst="line">
            <a:avLst/>
          </a:prstGeom>
          <a:noFill/>
          <a:ln w="19050">
            <a:solidFill>
              <a:srgbClr val="333399"/>
            </a:solidFill>
            <a:round/>
            <a:headEnd/>
            <a:tailEnd/>
          </a:ln>
          <a:effectLst/>
        </p:spPr>
        <p:txBody>
          <a:bodyPr>
            <a:prstTxWarp prst="textNoShape">
              <a:avLst/>
            </a:prstTxWarp>
          </a:bodyPr>
          <a:lstStyle/>
          <a:p>
            <a:endParaRPr lang="en-US"/>
          </a:p>
        </p:txBody>
      </p:sp>
      <p:grpSp>
        <p:nvGrpSpPr>
          <p:cNvPr id="9" name="Group 90"/>
          <p:cNvGrpSpPr>
            <a:grpSpLocks/>
          </p:cNvGrpSpPr>
          <p:nvPr/>
        </p:nvGrpSpPr>
        <p:grpSpPr bwMode="auto">
          <a:xfrm>
            <a:off x="1219200" y="3838575"/>
            <a:ext cx="152400" cy="200025"/>
            <a:chOff x="2736" y="2857"/>
            <a:chExt cx="288" cy="197"/>
          </a:xfrm>
        </p:grpSpPr>
        <p:sp>
          <p:nvSpPr>
            <p:cNvPr id="451675" name="Line 91"/>
            <p:cNvSpPr>
              <a:spLocks noChangeAspect="1" noChangeShapeType="1"/>
            </p:cNvSpPr>
            <p:nvPr/>
          </p:nvSpPr>
          <p:spPr bwMode="auto">
            <a:xfrm flipV="1">
              <a:off x="2880" y="2862"/>
              <a:ext cx="0" cy="121"/>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76" name="Line 92"/>
            <p:cNvSpPr>
              <a:spLocks noChangeAspect="1" noChangeShapeType="1"/>
            </p:cNvSpPr>
            <p:nvPr/>
          </p:nvSpPr>
          <p:spPr bwMode="auto">
            <a:xfrm>
              <a:off x="2784" y="2857"/>
              <a:ext cx="192"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77" name="AutoShape 93"/>
            <p:cNvSpPr>
              <a:spLocks noChangeAspect="1" noChangeArrowheads="1"/>
            </p:cNvSpPr>
            <p:nvPr/>
          </p:nvSpPr>
          <p:spPr bwMode="auto">
            <a:xfrm rot="-5400000">
              <a:off x="2880" y="2910"/>
              <a:ext cx="144" cy="144"/>
            </a:xfrm>
            <a:prstGeom prst="triangle">
              <a:avLst>
                <a:gd name="adj" fmla="val 50000"/>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451678" name="AutoShape 94"/>
            <p:cNvSpPr>
              <a:spLocks noChangeAspect="1" noChangeArrowheads="1"/>
            </p:cNvSpPr>
            <p:nvPr/>
          </p:nvSpPr>
          <p:spPr bwMode="auto">
            <a:xfrm rot="5400000" flipH="1">
              <a:off x="2736" y="2910"/>
              <a:ext cx="144" cy="144"/>
            </a:xfrm>
            <a:prstGeom prst="triangle">
              <a:avLst>
                <a:gd name="adj" fmla="val 50000"/>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grpSp>
      <p:sp>
        <p:nvSpPr>
          <p:cNvPr id="451680" name="Rectangle 96"/>
          <p:cNvSpPr>
            <a:spLocks noChangeArrowheads="1"/>
          </p:cNvSpPr>
          <p:nvPr/>
        </p:nvSpPr>
        <p:spPr bwMode="auto">
          <a:xfrm>
            <a:off x="6465888" y="4176713"/>
            <a:ext cx="304800" cy="304800"/>
          </a:xfrm>
          <a:prstGeom prst="rect">
            <a:avLst/>
          </a:prstGeom>
          <a:noFill/>
          <a:ln w="19050">
            <a:solidFill>
              <a:srgbClr val="333399"/>
            </a:solidFill>
            <a:miter lim="800000"/>
            <a:headEnd/>
            <a:tailEnd/>
          </a:ln>
          <a:effectLst/>
        </p:spPr>
        <p:txBody>
          <a:bodyPr wrap="none" anchor="ctr">
            <a:prstTxWarp prst="textNoShape">
              <a:avLst/>
            </a:prstTxWarp>
          </a:bodyPr>
          <a:lstStyle/>
          <a:p>
            <a:endParaRPr lang="en-US"/>
          </a:p>
        </p:txBody>
      </p:sp>
      <p:sp>
        <p:nvSpPr>
          <p:cNvPr id="451682" name="Line 98"/>
          <p:cNvSpPr>
            <a:spLocks noChangeShapeType="1"/>
          </p:cNvSpPr>
          <p:nvPr/>
        </p:nvSpPr>
        <p:spPr bwMode="auto">
          <a:xfrm>
            <a:off x="6781800" y="4329113"/>
            <a:ext cx="457200"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86" name="Text Box 102"/>
          <p:cNvSpPr txBox="1">
            <a:spLocks noChangeArrowheads="1"/>
          </p:cNvSpPr>
          <p:nvPr/>
        </p:nvSpPr>
        <p:spPr bwMode="auto">
          <a:xfrm>
            <a:off x="6454777" y="3962400"/>
            <a:ext cx="573094" cy="215444"/>
          </a:xfrm>
          <a:prstGeom prst="rect">
            <a:avLst/>
          </a:prstGeom>
          <a:noFill/>
          <a:ln w="9525">
            <a:noFill/>
            <a:miter lim="800000"/>
            <a:headEnd/>
            <a:tailEnd/>
          </a:ln>
          <a:effectLst/>
        </p:spPr>
        <p:txBody>
          <a:bodyPr wrap="none">
            <a:prstTxWarp prst="textNoShape">
              <a:avLst/>
            </a:prstTxWarp>
            <a:spAutoFit/>
          </a:bodyPr>
          <a:lstStyle/>
          <a:p>
            <a:pPr algn="r"/>
            <a:r>
              <a:rPr lang="en-US" sz="800" b="1" dirty="0" smtClean="0">
                <a:solidFill>
                  <a:srgbClr val="333399"/>
                </a:solidFill>
                <a:latin typeface="Verdana" charset="0"/>
              </a:rPr>
              <a:t>Heater</a:t>
            </a:r>
            <a:endParaRPr lang="en-US" sz="800" b="1" dirty="0">
              <a:solidFill>
                <a:srgbClr val="333399"/>
              </a:solidFill>
              <a:latin typeface="Verdana" charset="0"/>
            </a:endParaRPr>
          </a:p>
        </p:txBody>
      </p:sp>
      <p:grpSp>
        <p:nvGrpSpPr>
          <p:cNvPr id="11" name="Group 103"/>
          <p:cNvGrpSpPr>
            <a:grpSpLocks noChangeAspect="1"/>
          </p:cNvGrpSpPr>
          <p:nvPr/>
        </p:nvGrpSpPr>
        <p:grpSpPr bwMode="auto">
          <a:xfrm rot="5400000">
            <a:off x="7242968" y="2815432"/>
            <a:ext cx="192088" cy="352425"/>
            <a:chOff x="3456" y="2256"/>
            <a:chExt cx="279" cy="510"/>
          </a:xfrm>
        </p:grpSpPr>
        <p:sp>
          <p:nvSpPr>
            <p:cNvPr id="451688" name="Line 104"/>
            <p:cNvSpPr>
              <a:spLocks noChangeAspect="1" noChangeShapeType="1"/>
            </p:cNvSpPr>
            <p:nvPr/>
          </p:nvSpPr>
          <p:spPr bwMode="auto">
            <a:xfrm flipV="1">
              <a:off x="3596" y="2409"/>
              <a:ext cx="0" cy="225"/>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89" name="AutoShape 105"/>
            <p:cNvSpPr>
              <a:spLocks noChangeAspect="1" noChangeArrowheads="1"/>
            </p:cNvSpPr>
            <p:nvPr/>
          </p:nvSpPr>
          <p:spPr bwMode="auto">
            <a:xfrm rot="-5400000">
              <a:off x="3532" y="2562"/>
              <a:ext cx="268" cy="139"/>
            </a:xfrm>
            <a:prstGeom prst="triangle">
              <a:avLst>
                <a:gd name="adj" fmla="val 50000"/>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451690" name="AutoShape 106"/>
            <p:cNvSpPr>
              <a:spLocks noChangeAspect="1" noChangeArrowheads="1"/>
            </p:cNvSpPr>
            <p:nvPr/>
          </p:nvSpPr>
          <p:spPr bwMode="auto">
            <a:xfrm rot="5400000" flipH="1">
              <a:off x="3392" y="2562"/>
              <a:ext cx="268" cy="140"/>
            </a:xfrm>
            <a:prstGeom prst="triangle">
              <a:avLst>
                <a:gd name="adj" fmla="val 50000"/>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451691" name="Rectangle 107"/>
            <p:cNvSpPr>
              <a:spLocks noChangeAspect="1" noChangeArrowheads="1"/>
            </p:cNvSpPr>
            <p:nvPr/>
          </p:nvSpPr>
          <p:spPr bwMode="auto">
            <a:xfrm>
              <a:off x="3500" y="2256"/>
              <a:ext cx="192" cy="192"/>
            </a:xfrm>
            <a:prstGeom prst="rect">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grpSp>
      <p:grpSp>
        <p:nvGrpSpPr>
          <p:cNvPr id="12" name="Group 108"/>
          <p:cNvGrpSpPr>
            <a:grpSpLocks/>
          </p:cNvGrpSpPr>
          <p:nvPr/>
        </p:nvGrpSpPr>
        <p:grpSpPr bwMode="auto">
          <a:xfrm rot="5400000">
            <a:off x="5434013" y="5462587"/>
            <a:ext cx="152400" cy="200025"/>
            <a:chOff x="2736" y="2857"/>
            <a:chExt cx="288" cy="197"/>
          </a:xfrm>
        </p:grpSpPr>
        <p:sp>
          <p:nvSpPr>
            <p:cNvPr id="451693" name="Line 109"/>
            <p:cNvSpPr>
              <a:spLocks noChangeAspect="1" noChangeShapeType="1"/>
            </p:cNvSpPr>
            <p:nvPr/>
          </p:nvSpPr>
          <p:spPr bwMode="auto">
            <a:xfrm flipV="1">
              <a:off x="2880" y="2862"/>
              <a:ext cx="0" cy="121"/>
            </a:xfrm>
            <a:prstGeom prst="line">
              <a:avLst/>
            </a:prstGeom>
            <a:noFill/>
            <a:ln w="19050">
              <a:solidFill>
                <a:srgbClr val="FF0000"/>
              </a:solidFill>
              <a:round/>
              <a:headEnd/>
              <a:tailEnd/>
            </a:ln>
            <a:effectLst/>
          </p:spPr>
          <p:txBody>
            <a:bodyPr>
              <a:prstTxWarp prst="textNoShape">
                <a:avLst/>
              </a:prstTxWarp>
            </a:bodyPr>
            <a:lstStyle/>
            <a:p>
              <a:endParaRPr lang="en-US"/>
            </a:p>
          </p:txBody>
        </p:sp>
        <p:sp>
          <p:nvSpPr>
            <p:cNvPr id="451694" name="Line 110"/>
            <p:cNvSpPr>
              <a:spLocks noChangeAspect="1" noChangeShapeType="1"/>
            </p:cNvSpPr>
            <p:nvPr/>
          </p:nvSpPr>
          <p:spPr bwMode="auto">
            <a:xfrm>
              <a:off x="2784" y="2857"/>
              <a:ext cx="192" cy="0"/>
            </a:xfrm>
            <a:prstGeom prst="line">
              <a:avLst/>
            </a:prstGeom>
            <a:noFill/>
            <a:ln w="19050">
              <a:solidFill>
                <a:srgbClr val="FF0000"/>
              </a:solidFill>
              <a:round/>
              <a:headEnd/>
              <a:tailEnd/>
            </a:ln>
            <a:effectLst/>
          </p:spPr>
          <p:txBody>
            <a:bodyPr>
              <a:prstTxWarp prst="textNoShape">
                <a:avLst/>
              </a:prstTxWarp>
            </a:bodyPr>
            <a:lstStyle/>
            <a:p>
              <a:endParaRPr lang="en-US"/>
            </a:p>
          </p:txBody>
        </p:sp>
        <p:sp>
          <p:nvSpPr>
            <p:cNvPr id="451695" name="AutoShape 111"/>
            <p:cNvSpPr>
              <a:spLocks noChangeAspect="1" noChangeArrowheads="1"/>
            </p:cNvSpPr>
            <p:nvPr/>
          </p:nvSpPr>
          <p:spPr bwMode="auto">
            <a:xfrm rot="-5400000">
              <a:off x="2880" y="2910"/>
              <a:ext cx="144" cy="144"/>
            </a:xfrm>
            <a:prstGeom prst="triangle">
              <a:avLst>
                <a:gd name="adj" fmla="val 50000"/>
              </a:avLst>
            </a:prstGeom>
            <a:solidFill>
              <a:schemeClr val="bg1"/>
            </a:solidFill>
            <a:ln w="19050">
              <a:solidFill>
                <a:srgbClr val="FF0000"/>
              </a:solidFill>
              <a:miter lim="800000"/>
              <a:headEnd/>
              <a:tailEnd/>
            </a:ln>
            <a:effectLst/>
          </p:spPr>
          <p:txBody>
            <a:bodyPr wrap="none" anchor="ctr">
              <a:prstTxWarp prst="textNoShape">
                <a:avLst/>
              </a:prstTxWarp>
            </a:bodyPr>
            <a:lstStyle/>
            <a:p>
              <a:endParaRPr lang="en-US"/>
            </a:p>
          </p:txBody>
        </p:sp>
        <p:sp>
          <p:nvSpPr>
            <p:cNvPr id="451696" name="AutoShape 112"/>
            <p:cNvSpPr>
              <a:spLocks noChangeAspect="1" noChangeArrowheads="1"/>
            </p:cNvSpPr>
            <p:nvPr/>
          </p:nvSpPr>
          <p:spPr bwMode="auto">
            <a:xfrm rot="5400000" flipH="1">
              <a:off x="2736" y="2910"/>
              <a:ext cx="144" cy="144"/>
            </a:xfrm>
            <a:prstGeom prst="triangle">
              <a:avLst>
                <a:gd name="adj" fmla="val 50000"/>
              </a:avLst>
            </a:prstGeom>
            <a:solidFill>
              <a:schemeClr val="bg1"/>
            </a:solidFill>
            <a:ln w="19050">
              <a:solidFill>
                <a:srgbClr val="FF0000"/>
              </a:solidFill>
              <a:miter lim="800000"/>
              <a:headEnd/>
              <a:tailEnd/>
            </a:ln>
            <a:effectLst/>
          </p:spPr>
          <p:txBody>
            <a:bodyPr wrap="none" anchor="ctr">
              <a:prstTxWarp prst="textNoShape">
                <a:avLst/>
              </a:prstTxWarp>
            </a:bodyPr>
            <a:lstStyle/>
            <a:p>
              <a:endParaRPr lang="en-US"/>
            </a:p>
          </p:txBody>
        </p:sp>
      </p:grpSp>
      <p:sp>
        <p:nvSpPr>
          <p:cNvPr id="451701" name="Line 117"/>
          <p:cNvSpPr>
            <a:spLocks noChangeShapeType="1"/>
          </p:cNvSpPr>
          <p:nvPr/>
        </p:nvSpPr>
        <p:spPr bwMode="auto">
          <a:xfrm>
            <a:off x="3352800" y="5229225"/>
            <a:ext cx="0" cy="685800"/>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451702" name="Line 118"/>
          <p:cNvSpPr>
            <a:spLocks noChangeShapeType="1"/>
          </p:cNvSpPr>
          <p:nvPr/>
        </p:nvSpPr>
        <p:spPr bwMode="auto">
          <a:xfrm flipH="1">
            <a:off x="2971800" y="5457825"/>
            <a:ext cx="381000" cy="0"/>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451703" name="Line 119"/>
          <p:cNvSpPr>
            <a:spLocks noChangeShapeType="1"/>
          </p:cNvSpPr>
          <p:nvPr/>
        </p:nvSpPr>
        <p:spPr bwMode="auto">
          <a:xfrm flipH="1">
            <a:off x="2971800" y="5686425"/>
            <a:ext cx="381000" cy="0"/>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451704" name="Line 120"/>
          <p:cNvSpPr>
            <a:spLocks noChangeShapeType="1"/>
          </p:cNvSpPr>
          <p:nvPr/>
        </p:nvSpPr>
        <p:spPr bwMode="auto">
          <a:xfrm flipH="1">
            <a:off x="1828800" y="5915025"/>
            <a:ext cx="1524000" cy="0"/>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451705" name="Line 121"/>
          <p:cNvSpPr>
            <a:spLocks noChangeShapeType="1"/>
          </p:cNvSpPr>
          <p:nvPr/>
        </p:nvSpPr>
        <p:spPr bwMode="auto">
          <a:xfrm flipH="1">
            <a:off x="2971800" y="5229225"/>
            <a:ext cx="381000" cy="0"/>
          </a:xfrm>
          <a:prstGeom prst="line">
            <a:avLst/>
          </a:prstGeom>
          <a:noFill/>
          <a:ln w="19050">
            <a:solidFill>
              <a:srgbClr val="008000"/>
            </a:solidFill>
            <a:round/>
            <a:headEnd/>
            <a:tailEnd/>
          </a:ln>
          <a:effectLst/>
        </p:spPr>
        <p:txBody>
          <a:bodyPr>
            <a:prstTxWarp prst="textNoShape">
              <a:avLst/>
            </a:prstTxWarp>
          </a:bodyPr>
          <a:lstStyle/>
          <a:p>
            <a:endParaRPr lang="en-US"/>
          </a:p>
        </p:txBody>
      </p:sp>
      <p:grpSp>
        <p:nvGrpSpPr>
          <p:cNvPr id="13" name="Group 122"/>
          <p:cNvGrpSpPr>
            <a:grpSpLocks noChangeAspect="1"/>
          </p:cNvGrpSpPr>
          <p:nvPr/>
        </p:nvGrpSpPr>
        <p:grpSpPr bwMode="auto">
          <a:xfrm>
            <a:off x="1524000" y="5486400"/>
            <a:ext cx="304800" cy="285750"/>
            <a:chOff x="1776" y="2850"/>
            <a:chExt cx="288" cy="270"/>
          </a:xfrm>
        </p:grpSpPr>
        <p:sp>
          <p:nvSpPr>
            <p:cNvPr id="451707" name="Line 123"/>
            <p:cNvSpPr>
              <a:spLocks noChangeAspect="1" noChangeShapeType="1"/>
            </p:cNvSpPr>
            <p:nvPr/>
          </p:nvSpPr>
          <p:spPr bwMode="auto">
            <a:xfrm flipV="1">
              <a:off x="1920" y="2928"/>
              <a:ext cx="0" cy="121"/>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451708" name="Line 124"/>
            <p:cNvSpPr>
              <a:spLocks noChangeAspect="1" noChangeShapeType="1"/>
            </p:cNvSpPr>
            <p:nvPr/>
          </p:nvSpPr>
          <p:spPr bwMode="auto">
            <a:xfrm>
              <a:off x="1824" y="2923"/>
              <a:ext cx="192" cy="0"/>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451709" name="AutoShape 125"/>
            <p:cNvSpPr>
              <a:spLocks noChangeAspect="1" noChangeArrowheads="1"/>
            </p:cNvSpPr>
            <p:nvPr/>
          </p:nvSpPr>
          <p:spPr bwMode="auto">
            <a:xfrm>
              <a:off x="1824" y="2850"/>
              <a:ext cx="192" cy="144"/>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400"/>
                    <a:pt x="16199" y="7817"/>
                    <a:pt x="16199" y="10799"/>
                  </a:cubicBezTo>
                  <a:lnTo>
                    <a:pt x="21600" y="10800"/>
                  </a:lnTo>
                  <a:cubicBezTo>
                    <a:pt x="21600" y="4835"/>
                    <a:pt x="16764" y="0"/>
                    <a:pt x="10800" y="0"/>
                  </a:cubicBezTo>
                  <a:cubicBezTo>
                    <a:pt x="4835" y="0"/>
                    <a:pt x="0" y="4835"/>
                    <a:pt x="0" y="10800"/>
                  </a:cubicBezTo>
                  <a:close/>
                </a:path>
              </a:pathLst>
            </a:custGeom>
            <a:solidFill>
              <a:schemeClr val="bg1"/>
            </a:solidFill>
            <a:ln w="19050">
              <a:solidFill>
                <a:srgbClr val="008000"/>
              </a:solidFill>
              <a:miter lim="800000"/>
              <a:headEnd/>
              <a:tailEnd/>
            </a:ln>
            <a:effectLst/>
          </p:spPr>
          <p:txBody>
            <a:bodyPr wrap="none" anchor="ctr">
              <a:prstTxWarp prst="textNoShape">
                <a:avLst/>
              </a:prstTxWarp>
            </a:bodyPr>
            <a:lstStyle/>
            <a:p>
              <a:endParaRPr lang="en-US"/>
            </a:p>
          </p:txBody>
        </p:sp>
        <p:sp>
          <p:nvSpPr>
            <p:cNvPr id="451710" name="AutoShape 126"/>
            <p:cNvSpPr>
              <a:spLocks noChangeAspect="1" noChangeArrowheads="1"/>
            </p:cNvSpPr>
            <p:nvPr/>
          </p:nvSpPr>
          <p:spPr bwMode="auto">
            <a:xfrm rot="-5400000">
              <a:off x="1920" y="2976"/>
              <a:ext cx="144" cy="144"/>
            </a:xfrm>
            <a:prstGeom prst="triangle">
              <a:avLst>
                <a:gd name="adj" fmla="val 50000"/>
              </a:avLst>
            </a:prstGeom>
            <a:solidFill>
              <a:schemeClr val="bg1"/>
            </a:solidFill>
            <a:ln w="19050">
              <a:solidFill>
                <a:srgbClr val="008000"/>
              </a:solidFill>
              <a:miter lim="800000"/>
              <a:headEnd/>
              <a:tailEnd/>
            </a:ln>
            <a:effectLst/>
          </p:spPr>
          <p:txBody>
            <a:bodyPr wrap="none" anchor="ctr">
              <a:prstTxWarp prst="textNoShape">
                <a:avLst/>
              </a:prstTxWarp>
            </a:bodyPr>
            <a:lstStyle/>
            <a:p>
              <a:endParaRPr lang="en-US"/>
            </a:p>
          </p:txBody>
        </p:sp>
        <p:sp>
          <p:nvSpPr>
            <p:cNvPr id="451711" name="AutoShape 127"/>
            <p:cNvSpPr>
              <a:spLocks noChangeAspect="1" noChangeArrowheads="1"/>
            </p:cNvSpPr>
            <p:nvPr/>
          </p:nvSpPr>
          <p:spPr bwMode="auto">
            <a:xfrm rot="5400000" flipH="1">
              <a:off x="1776" y="2976"/>
              <a:ext cx="144" cy="144"/>
            </a:xfrm>
            <a:prstGeom prst="triangle">
              <a:avLst>
                <a:gd name="adj" fmla="val 50000"/>
              </a:avLst>
            </a:prstGeom>
            <a:solidFill>
              <a:schemeClr val="bg1"/>
            </a:solidFill>
            <a:ln w="19050">
              <a:solidFill>
                <a:srgbClr val="008000"/>
              </a:solidFill>
              <a:miter lim="800000"/>
              <a:headEnd/>
              <a:tailEnd/>
            </a:ln>
            <a:effectLst/>
          </p:spPr>
          <p:txBody>
            <a:bodyPr wrap="none" anchor="ctr">
              <a:prstTxWarp prst="textNoShape">
                <a:avLst/>
              </a:prstTxWarp>
            </a:bodyPr>
            <a:lstStyle/>
            <a:p>
              <a:endParaRPr lang="en-US"/>
            </a:p>
          </p:txBody>
        </p:sp>
      </p:grpSp>
      <p:sp>
        <p:nvSpPr>
          <p:cNvPr id="451712" name="Line 128"/>
          <p:cNvSpPr>
            <a:spLocks noChangeShapeType="1"/>
          </p:cNvSpPr>
          <p:nvPr/>
        </p:nvSpPr>
        <p:spPr bwMode="auto">
          <a:xfrm>
            <a:off x="1828800" y="5715000"/>
            <a:ext cx="152400" cy="0"/>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451713" name="Line 129"/>
          <p:cNvSpPr>
            <a:spLocks noChangeShapeType="1"/>
          </p:cNvSpPr>
          <p:nvPr/>
        </p:nvSpPr>
        <p:spPr bwMode="auto">
          <a:xfrm>
            <a:off x="1981200" y="5715000"/>
            <a:ext cx="0" cy="228600"/>
          </a:xfrm>
          <a:prstGeom prst="line">
            <a:avLst/>
          </a:prstGeom>
          <a:noFill/>
          <a:ln w="19050">
            <a:solidFill>
              <a:srgbClr val="008000"/>
            </a:solidFill>
            <a:round/>
            <a:headEnd/>
            <a:tailEnd type="triangle" w="med" len="med"/>
          </a:ln>
          <a:effectLst/>
        </p:spPr>
        <p:txBody>
          <a:bodyPr>
            <a:prstTxWarp prst="textNoShape">
              <a:avLst/>
            </a:prstTxWarp>
          </a:bodyPr>
          <a:lstStyle/>
          <a:p>
            <a:endParaRPr lang="en-US"/>
          </a:p>
        </p:txBody>
      </p:sp>
      <p:sp>
        <p:nvSpPr>
          <p:cNvPr id="451714" name="Freeform 130"/>
          <p:cNvSpPr>
            <a:spLocks/>
          </p:cNvSpPr>
          <p:nvPr/>
        </p:nvSpPr>
        <p:spPr bwMode="auto">
          <a:xfrm>
            <a:off x="762000" y="5105400"/>
            <a:ext cx="762000" cy="622300"/>
          </a:xfrm>
          <a:custGeom>
            <a:avLst/>
            <a:gdLst/>
            <a:ahLst/>
            <a:cxnLst>
              <a:cxn ang="0">
                <a:pos x="0" y="0"/>
              </a:cxn>
              <a:cxn ang="0">
                <a:pos x="48" y="144"/>
              </a:cxn>
              <a:cxn ang="0">
                <a:pos x="48" y="240"/>
              </a:cxn>
              <a:cxn ang="0">
                <a:pos x="96" y="336"/>
              </a:cxn>
              <a:cxn ang="0">
                <a:pos x="192" y="336"/>
              </a:cxn>
              <a:cxn ang="0">
                <a:pos x="288" y="384"/>
              </a:cxn>
              <a:cxn ang="0">
                <a:pos x="384" y="384"/>
              </a:cxn>
              <a:cxn ang="0">
                <a:pos x="480" y="384"/>
              </a:cxn>
            </a:cxnLst>
            <a:rect l="0" t="0" r="r" b="b"/>
            <a:pathLst>
              <a:path w="480" h="392">
                <a:moveTo>
                  <a:pt x="0" y="0"/>
                </a:moveTo>
                <a:cubicBezTo>
                  <a:pt x="20" y="52"/>
                  <a:pt x="40" y="104"/>
                  <a:pt x="48" y="144"/>
                </a:cubicBezTo>
                <a:cubicBezTo>
                  <a:pt x="56" y="184"/>
                  <a:pt x="40" y="208"/>
                  <a:pt x="48" y="240"/>
                </a:cubicBezTo>
                <a:cubicBezTo>
                  <a:pt x="56" y="272"/>
                  <a:pt x="72" y="320"/>
                  <a:pt x="96" y="336"/>
                </a:cubicBezTo>
                <a:cubicBezTo>
                  <a:pt x="120" y="352"/>
                  <a:pt x="160" y="328"/>
                  <a:pt x="192" y="336"/>
                </a:cubicBezTo>
                <a:cubicBezTo>
                  <a:pt x="224" y="344"/>
                  <a:pt x="256" y="376"/>
                  <a:pt x="288" y="384"/>
                </a:cubicBezTo>
                <a:cubicBezTo>
                  <a:pt x="320" y="392"/>
                  <a:pt x="352" y="384"/>
                  <a:pt x="384" y="384"/>
                </a:cubicBezTo>
                <a:cubicBezTo>
                  <a:pt x="416" y="384"/>
                  <a:pt x="464" y="384"/>
                  <a:pt x="480" y="384"/>
                </a:cubicBezTo>
              </a:path>
            </a:pathLst>
          </a:custGeom>
          <a:noFill/>
          <a:ln w="9525">
            <a:solidFill>
              <a:srgbClr val="008000"/>
            </a:solidFill>
            <a:round/>
            <a:headEnd/>
            <a:tailEnd/>
          </a:ln>
          <a:effectLst/>
        </p:spPr>
        <p:txBody>
          <a:bodyPr>
            <a:prstTxWarp prst="textNoShape">
              <a:avLst/>
            </a:prstTxWarp>
          </a:bodyPr>
          <a:lstStyle/>
          <a:p>
            <a:endParaRPr lang="en-US"/>
          </a:p>
        </p:txBody>
      </p:sp>
      <p:sp>
        <p:nvSpPr>
          <p:cNvPr id="451715" name="Freeform 131"/>
          <p:cNvSpPr>
            <a:spLocks/>
          </p:cNvSpPr>
          <p:nvPr/>
        </p:nvSpPr>
        <p:spPr bwMode="auto">
          <a:xfrm>
            <a:off x="838200" y="3962400"/>
            <a:ext cx="238125" cy="779463"/>
          </a:xfrm>
          <a:custGeom>
            <a:avLst/>
            <a:gdLst/>
            <a:ahLst/>
            <a:cxnLst>
              <a:cxn ang="0">
                <a:pos x="0" y="155"/>
              </a:cxn>
              <a:cxn ang="0">
                <a:pos x="29" y="134"/>
              </a:cxn>
              <a:cxn ang="0">
                <a:pos x="29" y="91"/>
              </a:cxn>
              <a:cxn ang="0">
                <a:pos x="86" y="91"/>
              </a:cxn>
              <a:cxn ang="0">
                <a:pos x="115" y="49"/>
              </a:cxn>
              <a:cxn ang="0">
                <a:pos x="202" y="49"/>
              </a:cxn>
              <a:cxn ang="0">
                <a:pos x="230" y="7"/>
              </a:cxn>
              <a:cxn ang="0">
                <a:pos x="294" y="5"/>
              </a:cxn>
            </a:cxnLst>
            <a:rect l="0" t="0" r="r" b="b"/>
            <a:pathLst>
              <a:path w="294" h="155">
                <a:moveTo>
                  <a:pt x="0" y="155"/>
                </a:moveTo>
                <a:cubicBezTo>
                  <a:pt x="12" y="150"/>
                  <a:pt x="24" y="144"/>
                  <a:pt x="29" y="134"/>
                </a:cubicBezTo>
                <a:cubicBezTo>
                  <a:pt x="34" y="123"/>
                  <a:pt x="19" y="98"/>
                  <a:pt x="29" y="91"/>
                </a:cubicBezTo>
                <a:cubicBezTo>
                  <a:pt x="38" y="84"/>
                  <a:pt x="72" y="98"/>
                  <a:pt x="86" y="91"/>
                </a:cubicBezTo>
                <a:cubicBezTo>
                  <a:pt x="101" y="84"/>
                  <a:pt x="96" y="56"/>
                  <a:pt x="115" y="49"/>
                </a:cubicBezTo>
                <a:cubicBezTo>
                  <a:pt x="134" y="42"/>
                  <a:pt x="182" y="56"/>
                  <a:pt x="202" y="49"/>
                </a:cubicBezTo>
                <a:cubicBezTo>
                  <a:pt x="221" y="42"/>
                  <a:pt x="215" y="14"/>
                  <a:pt x="230" y="7"/>
                </a:cubicBezTo>
                <a:cubicBezTo>
                  <a:pt x="245" y="0"/>
                  <a:pt x="281" y="5"/>
                  <a:pt x="294" y="5"/>
                </a:cubicBezTo>
              </a:path>
            </a:pathLst>
          </a:custGeom>
          <a:noFill/>
          <a:ln w="9525">
            <a:solidFill>
              <a:srgbClr val="333399"/>
            </a:solidFill>
            <a:round/>
            <a:headEnd/>
            <a:tailEnd/>
          </a:ln>
          <a:effectLst/>
        </p:spPr>
        <p:txBody>
          <a:bodyPr>
            <a:prstTxWarp prst="textNoShape">
              <a:avLst/>
            </a:prstTxWarp>
          </a:bodyPr>
          <a:lstStyle/>
          <a:p>
            <a:endParaRPr lang="en-US"/>
          </a:p>
        </p:txBody>
      </p:sp>
      <p:sp>
        <p:nvSpPr>
          <p:cNvPr id="451716" name="Text Box 132"/>
          <p:cNvSpPr txBox="1">
            <a:spLocks noChangeArrowheads="1"/>
          </p:cNvSpPr>
          <p:nvPr/>
        </p:nvSpPr>
        <p:spPr bwMode="auto">
          <a:xfrm>
            <a:off x="1447800" y="5715000"/>
            <a:ext cx="474663" cy="244475"/>
          </a:xfrm>
          <a:prstGeom prst="rect">
            <a:avLst/>
          </a:prstGeom>
          <a:noFill/>
          <a:ln w="9525">
            <a:noFill/>
            <a:miter lim="800000"/>
            <a:headEnd/>
            <a:tailEnd/>
          </a:ln>
          <a:effectLst/>
        </p:spPr>
        <p:txBody>
          <a:bodyPr wrap="none">
            <a:prstTxWarp prst="textNoShape">
              <a:avLst/>
            </a:prstTxWarp>
            <a:spAutoFit/>
          </a:bodyPr>
          <a:lstStyle/>
          <a:p>
            <a:r>
              <a:rPr lang="en-US" sz="1000" b="1">
                <a:solidFill>
                  <a:srgbClr val="808000"/>
                </a:solidFill>
                <a:latin typeface="Verdana" charset="0"/>
              </a:rPr>
              <a:t>BPR</a:t>
            </a:r>
          </a:p>
        </p:txBody>
      </p:sp>
      <p:grpSp>
        <p:nvGrpSpPr>
          <p:cNvPr id="14" name="Group 133"/>
          <p:cNvGrpSpPr>
            <a:grpSpLocks/>
          </p:cNvGrpSpPr>
          <p:nvPr/>
        </p:nvGrpSpPr>
        <p:grpSpPr bwMode="auto">
          <a:xfrm>
            <a:off x="2743200" y="5795963"/>
            <a:ext cx="152400" cy="200025"/>
            <a:chOff x="2736" y="2857"/>
            <a:chExt cx="288" cy="197"/>
          </a:xfrm>
        </p:grpSpPr>
        <p:sp>
          <p:nvSpPr>
            <p:cNvPr id="451718" name="Line 134"/>
            <p:cNvSpPr>
              <a:spLocks noChangeAspect="1" noChangeShapeType="1"/>
            </p:cNvSpPr>
            <p:nvPr/>
          </p:nvSpPr>
          <p:spPr bwMode="auto">
            <a:xfrm flipV="1">
              <a:off x="2880" y="2862"/>
              <a:ext cx="0" cy="121"/>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451719" name="Line 135"/>
            <p:cNvSpPr>
              <a:spLocks noChangeAspect="1" noChangeShapeType="1"/>
            </p:cNvSpPr>
            <p:nvPr/>
          </p:nvSpPr>
          <p:spPr bwMode="auto">
            <a:xfrm>
              <a:off x="2784" y="2857"/>
              <a:ext cx="192" cy="0"/>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451720" name="AutoShape 136"/>
            <p:cNvSpPr>
              <a:spLocks noChangeAspect="1" noChangeArrowheads="1"/>
            </p:cNvSpPr>
            <p:nvPr/>
          </p:nvSpPr>
          <p:spPr bwMode="auto">
            <a:xfrm rot="-5400000">
              <a:off x="2880" y="2910"/>
              <a:ext cx="144" cy="144"/>
            </a:xfrm>
            <a:prstGeom prst="triangle">
              <a:avLst>
                <a:gd name="adj" fmla="val 50000"/>
              </a:avLst>
            </a:prstGeom>
            <a:solidFill>
              <a:schemeClr val="bg1"/>
            </a:solidFill>
            <a:ln w="19050">
              <a:solidFill>
                <a:srgbClr val="008000"/>
              </a:solidFill>
              <a:miter lim="800000"/>
              <a:headEnd/>
              <a:tailEnd/>
            </a:ln>
            <a:effectLst/>
          </p:spPr>
          <p:txBody>
            <a:bodyPr wrap="none" anchor="ctr">
              <a:prstTxWarp prst="textNoShape">
                <a:avLst/>
              </a:prstTxWarp>
            </a:bodyPr>
            <a:lstStyle/>
            <a:p>
              <a:endParaRPr lang="en-US"/>
            </a:p>
          </p:txBody>
        </p:sp>
        <p:sp>
          <p:nvSpPr>
            <p:cNvPr id="451721" name="AutoShape 137"/>
            <p:cNvSpPr>
              <a:spLocks noChangeAspect="1" noChangeArrowheads="1"/>
            </p:cNvSpPr>
            <p:nvPr/>
          </p:nvSpPr>
          <p:spPr bwMode="auto">
            <a:xfrm rot="5400000" flipH="1">
              <a:off x="2736" y="2910"/>
              <a:ext cx="144" cy="144"/>
            </a:xfrm>
            <a:prstGeom prst="triangle">
              <a:avLst>
                <a:gd name="adj" fmla="val 50000"/>
              </a:avLst>
            </a:prstGeom>
            <a:solidFill>
              <a:schemeClr val="bg1"/>
            </a:solidFill>
            <a:ln w="19050">
              <a:solidFill>
                <a:srgbClr val="008000"/>
              </a:solidFill>
              <a:miter lim="800000"/>
              <a:headEnd/>
              <a:tailEnd/>
            </a:ln>
            <a:effectLst/>
          </p:spPr>
          <p:txBody>
            <a:bodyPr wrap="none" anchor="ctr">
              <a:prstTxWarp prst="textNoShape">
                <a:avLst/>
              </a:prstTxWarp>
            </a:bodyPr>
            <a:lstStyle/>
            <a:p>
              <a:endParaRPr lang="en-US"/>
            </a:p>
          </p:txBody>
        </p:sp>
      </p:grpSp>
      <p:sp>
        <p:nvSpPr>
          <p:cNvPr id="451722" name="Line 138"/>
          <p:cNvSpPr>
            <a:spLocks noChangeShapeType="1"/>
          </p:cNvSpPr>
          <p:nvPr/>
        </p:nvSpPr>
        <p:spPr bwMode="auto">
          <a:xfrm flipH="1">
            <a:off x="2971800" y="5567363"/>
            <a:ext cx="381000" cy="0"/>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451723" name="Line 139"/>
          <p:cNvSpPr>
            <a:spLocks noChangeShapeType="1"/>
          </p:cNvSpPr>
          <p:nvPr/>
        </p:nvSpPr>
        <p:spPr bwMode="auto">
          <a:xfrm flipH="1">
            <a:off x="2971800" y="5338763"/>
            <a:ext cx="381000" cy="0"/>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451724" name="Line 140"/>
          <p:cNvSpPr>
            <a:spLocks noChangeShapeType="1"/>
          </p:cNvSpPr>
          <p:nvPr/>
        </p:nvSpPr>
        <p:spPr bwMode="auto">
          <a:xfrm flipH="1">
            <a:off x="2971800" y="5795963"/>
            <a:ext cx="381000" cy="0"/>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451725" name="Text Box 141"/>
          <p:cNvSpPr txBox="1">
            <a:spLocks noChangeArrowheads="1"/>
          </p:cNvSpPr>
          <p:nvPr/>
        </p:nvSpPr>
        <p:spPr bwMode="auto">
          <a:xfrm>
            <a:off x="2452688" y="5110163"/>
            <a:ext cx="461962" cy="214312"/>
          </a:xfrm>
          <a:prstGeom prst="rect">
            <a:avLst/>
          </a:prstGeom>
          <a:noFill/>
          <a:ln w="9525">
            <a:noFill/>
            <a:miter lim="800000"/>
            <a:headEnd/>
            <a:tailEnd/>
          </a:ln>
          <a:effectLst/>
        </p:spPr>
        <p:txBody>
          <a:bodyPr wrap="none">
            <a:prstTxWarp prst="textNoShape">
              <a:avLst/>
            </a:prstTxWarp>
            <a:spAutoFit/>
          </a:bodyPr>
          <a:lstStyle/>
          <a:p>
            <a:pPr algn="r"/>
            <a:r>
              <a:rPr lang="en-US" sz="800" b="1">
                <a:solidFill>
                  <a:srgbClr val="808000"/>
                </a:solidFill>
                <a:latin typeface="Verdana" charset="0"/>
              </a:rPr>
              <a:t>pixel</a:t>
            </a:r>
          </a:p>
        </p:txBody>
      </p:sp>
      <p:sp>
        <p:nvSpPr>
          <p:cNvPr id="451726" name="Text Box 142"/>
          <p:cNvSpPr txBox="1">
            <a:spLocks noChangeArrowheads="1"/>
          </p:cNvSpPr>
          <p:nvPr/>
        </p:nvSpPr>
        <p:spPr bwMode="auto">
          <a:xfrm>
            <a:off x="2281238" y="5429250"/>
            <a:ext cx="619125" cy="214313"/>
          </a:xfrm>
          <a:prstGeom prst="rect">
            <a:avLst/>
          </a:prstGeom>
          <a:noFill/>
          <a:ln w="9525">
            <a:noFill/>
            <a:miter lim="800000"/>
            <a:headEnd/>
            <a:tailEnd/>
          </a:ln>
          <a:effectLst/>
        </p:spPr>
        <p:txBody>
          <a:bodyPr wrap="none">
            <a:prstTxWarp prst="textNoShape">
              <a:avLst/>
            </a:prstTxWarp>
            <a:spAutoFit/>
          </a:bodyPr>
          <a:lstStyle/>
          <a:p>
            <a:pPr algn="r"/>
            <a:r>
              <a:rPr lang="en-US" sz="800" b="1">
                <a:solidFill>
                  <a:srgbClr val="808000"/>
                </a:solidFill>
                <a:latin typeface="Verdana" charset="0"/>
              </a:rPr>
              <a:t>6 X SCT</a:t>
            </a:r>
          </a:p>
        </p:txBody>
      </p:sp>
      <p:sp>
        <p:nvSpPr>
          <p:cNvPr id="451728" name="Text Box 144"/>
          <p:cNvSpPr txBox="1">
            <a:spLocks noChangeArrowheads="1"/>
          </p:cNvSpPr>
          <p:nvPr/>
        </p:nvSpPr>
        <p:spPr bwMode="auto">
          <a:xfrm>
            <a:off x="2514600" y="5948363"/>
            <a:ext cx="609600" cy="336550"/>
          </a:xfrm>
          <a:prstGeom prst="rect">
            <a:avLst/>
          </a:prstGeom>
          <a:noFill/>
          <a:ln w="9525">
            <a:noFill/>
            <a:miter lim="800000"/>
            <a:headEnd/>
            <a:tailEnd/>
          </a:ln>
          <a:effectLst/>
        </p:spPr>
        <p:txBody>
          <a:bodyPr wrap="none">
            <a:prstTxWarp prst="textNoShape">
              <a:avLst/>
            </a:prstTxWarp>
            <a:spAutoFit/>
          </a:bodyPr>
          <a:lstStyle/>
          <a:p>
            <a:pPr algn="ctr"/>
            <a:r>
              <a:rPr lang="en-US" sz="800" b="1">
                <a:solidFill>
                  <a:srgbClr val="808000"/>
                </a:solidFill>
                <a:latin typeface="Verdana" charset="0"/>
              </a:rPr>
              <a:t>manual</a:t>
            </a:r>
          </a:p>
          <a:p>
            <a:pPr algn="ctr"/>
            <a:r>
              <a:rPr lang="en-US" sz="800" b="1">
                <a:solidFill>
                  <a:srgbClr val="808000"/>
                </a:solidFill>
                <a:latin typeface="Verdana" charset="0"/>
              </a:rPr>
              <a:t>valve</a:t>
            </a:r>
          </a:p>
        </p:txBody>
      </p:sp>
      <p:sp>
        <p:nvSpPr>
          <p:cNvPr id="451729" name="Text Box 145"/>
          <p:cNvSpPr txBox="1">
            <a:spLocks noChangeArrowheads="1"/>
          </p:cNvSpPr>
          <p:nvPr/>
        </p:nvSpPr>
        <p:spPr bwMode="auto">
          <a:xfrm>
            <a:off x="6400800" y="2895600"/>
            <a:ext cx="787400" cy="336550"/>
          </a:xfrm>
          <a:prstGeom prst="rect">
            <a:avLst/>
          </a:prstGeom>
          <a:noFill/>
          <a:ln w="9525">
            <a:noFill/>
            <a:miter lim="800000"/>
            <a:headEnd/>
            <a:tailEnd/>
          </a:ln>
          <a:effectLst/>
        </p:spPr>
        <p:txBody>
          <a:bodyPr wrap="none">
            <a:prstTxWarp prst="textNoShape">
              <a:avLst/>
            </a:prstTxWarp>
            <a:spAutoFit/>
          </a:bodyPr>
          <a:lstStyle/>
          <a:p>
            <a:pPr algn="ctr"/>
            <a:r>
              <a:rPr lang="en-US" sz="800" b="1" dirty="0">
                <a:solidFill>
                  <a:srgbClr val="333399"/>
                </a:solidFill>
                <a:latin typeface="Verdana" charset="0"/>
              </a:rPr>
              <a:t>pneumatic</a:t>
            </a:r>
          </a:p>
          <a:p>
            <a:pPr algn="ctr"/>
            <a:r>
              <a:rPr lang="en-US" sz="800" b="1" dirty="0">
                <a:solidFill>
                  <a:srgbClr val="333399"/>
                </a:solidFill>
                <a:latin typeface="Verdana" charset="0"/>
              </a:rPr>
              <a:t>valve</a:t>
            </a:r>
          </a:p>
        </p:txBody>
      </p:sp>
      <p:grpSp>
        <p:nvGrpSpPr>
          <p:cNvPr id="15" name="Group 166"/>
          <p:cNvGrpSpPr>
            <a:grpSpLocks/>
          </p:cNvGrpSpPr>
          <p:nvPr/>
        </p:nvGrpSpPr>
        <p:grpSpPr bwMode="auto">
          <a:xfrm>
            <a:off x="5410200" y="4519613"/>
            <a:ext cx="287338" cy="152400"/>
            <a:chOff x="3696" y="1743"/>
            <a:chExt cx="181" cy="96"/>
          </a:xfrm>
        </p:grpSpPr>
        <p:grpSp>
          <p:nvGrpSpPr>
            <p:cNvPr id="16" name="Group 167"/>
            <p:cNvGrpSpPr>
              <a:grpSpLocks/>
            </p:cNvGrpSpPr>
            <p:nvPr/>
          </p:nvGrpSpPr>
          <p:grpSpPr bwMode="auto">
            <a:xfrm rot="5400000">
              <a:off x="3711" y="1728"/>
              <a:ext cx="96" cy="126"/>
              <a:chOff x="2736" y="2857"/>
              <a:chExt cx="288" cy="197"/>
            </a:xfrm>
          </p:grpSpPr>
          <p:sp>
            <p:nvSpPr>
              <p:cNvPr id="451752" name="Line 168"/>
              <p:cNvSpPr>
                <a:spLocks noChangeAspect="1" noChangeShapeType="1"/>
              </p:cNvSpPr>
              <p:nvPr/>
            </p:nvSpPr>
            <p:spPr bwMode="auto">
              <a:xfrm flipV="1">
                <a:off x="2880" y="2862"/>
                <a:ext cx="0" cy="121"/>
              </a:xfrm>
              <a:prstGeom prst="line">
                <a:avLst/>
              </a:prstGeom>
              <a:noFill/>
              <a:ln w="19050">
                <a:solidFill>
                  <a:srgbClr val="FF0000"/>
                </a:solidFill>
                <a:round/>
                <a:headEnd/>
                <a:tailEnd/>
              </a:ln>
              <a:effectLst/>
            </p:spPr>
            <p:txBody>
              <a:bodyPr>
                <a:prstTxWarp prst="textNoShape">
                  <a:avLst/>
                </a:prstTxWarp>
              </a:bodyPr>
              <a:lstStyle/>
              <a:p>
                <a:endParaRPr lang="en-US"/>
              </a:p>
            </p:txBody>
          </p:sp>
          <p:sp>
            <p:nvSpPr>
              <p:cNvPr id="451753" name="Line 169"/>
              <p:cNvSpPr>
                <a:spLocks noChangeAspect="1" noChangeShapeType="1"/>
              </p:cNvSpPr>
              <p:nvPr/>
            </p:nvSpPr>
            <p:spPr bwMode="auto">
              <a:xfrm>
                <a:off x="2784" y="2857"/>
                <a:ext cx="192" cy="0"/>
              </a:xfrm>
              <a:prstGeom prst="line">
                <a:avLst/>
              </a:prstGeom>
              <a:noFill/>
              <a:ln w="19050">
                <a:solidFill>
                  <a:srgbClr val="FF0000"/>
                </a:solidFill>
                <a:round/>
                <a:headEnd/>
                <a:tailEnd/>
              </a:ln>
              <a:effectLst/>
            </p:spPr>
            <p:txBody>
              <a:bodyPr>
                <a:prstTxWarp prst="textNoShape">
                  <a:avLst/>
                </a:prstTxWarp>
              </a:bodyPr>
              <a:lstStyle/>
              <a:p>
                <a:endParaRPr lang="en-US"/>
              </a:p>
            </p:txBody>
          </p:sp>
          <p:sp>
            <p:nvSpPr>
              <p:cNvPr id="451754" name="AutoShape 170"/>
              <p:cNvSpPr>
                <a:spLocks noChangeAspect="1" noChangeArrowheads="1"/>
              </p:cNvSpPr>
              <p:nvPr/>
            </p:nvSpPr>
            <p:spPr bwMode="auto">
              <a:xfrm rot="-5400000">
                <a:off x="2880" y="2910"/>
                <a:ext cx="144" cy="144"/>
              </a:xfrm>
              <a:prstGeom prst="triangle">
                <a:avLst>
                  <a:gd name="adj" fmla="val 50000"/>
                </a:avLst>
              </a:prstGeom>
              <a:solidFill>
                <a:schemeClr val="bg1"/>
              </a:solidFill>
              <a:ln w="19050">
                <a:solidFill>
                  <a:srgbClr val="FF0000"/>
                </a:solidFill>
                <a:miter lim="800000"/>
                <a:headEnd/>
                <a:tailEnd/>
              </a:ln>
              <a:effectLst/>
            </p:spPr>
            <p:txBody>
              <a:bodyPr wrap="none" anchor="ctr">
                <a:prstTxWarp prst="textNoShape">
                  <a:avLst/>
                </a:prstTxWarp>
              </a:bodyPr>
              <a:lstStyle/>
              <a:p>
                <a:endParaRPr lang="en-US"/>
              </a:p>
            </p:txBody>
          </p:sp>
          <p:sp>
            <p:nvSpPr>
              <p:cNvPr id="451755" name="AutoShape 171"/>
              <p:cNvSpPr>
                <a:spLocks noChangeAspect="1" noChangeArrowheads="1"/>
              </p:cNvSpPr>
              <p:nvPr/>
            </p:nvSpPr>
            <p:spPr bwMode="auto">
              <a:xfrm rot="5400000" flipH="1">
                <a:off x="2736" y="2910"/>
                <a:ext cx="144" cy="144"/>
              </a:xfrm>
              <a:prstGeom prst="triangle">
                <a:avLst>
                  <a:gd name="adj" fmla="val 50000"/>
                </a:avLst>
              </a:prstGeom>
              <a:solidFill>
                <a:schemeClr val="bg1"/>
              </a:solidFill>
              <a:ln w="19050">
                <a:solidFill>
                  <a:srgbClr val="FF0000"/>
                </a:solidFill>
                <a:miter lim="800000"/>
                <a:headEnd/>
                <a:tailEnd/>
              </a:ln>
              <a:effectLst/>
            </p:spPr>
            <p:txBody>
              <a:bodyPr wrap="none" anchor="ctr">
                <a:prstTxWarp prst="textNoShape">
                  <a:avLst/>
                </a:prstTxWarp>
              </a:bodyPr>
              <a:lstStyle/>
              <a:p>
                <a:endParaRPr lang="en-US"/>
              </a:p>
            </p:txBody>
          </p:sp>
        </p:grpSp>
        <p:sp>
          <p:nvSpPr>
            <p:cNvPr id="451756" name="Rectangle 172"/>
            <p:cNvSpPr>
              <a:spLocks noChangeArrowheads="1"/>
            </p:cNvSpPr>
            <p:nvPr/>
          </p:nvSpPr>
          <p:spPr bwMode="auto">
            <a:xfrm>
              <a:off x="3817" y="1759"/>
              <a:ext cx="60" cy="60"/>
            </a:xfrm>
            <a:prstGeom prst="rect">
              <a:avLst/>
            </a:prstGeom>
            <a:solidFill>
              <a:schemeClr val="bg1"/>
            </a:solidFill>
            <a:ln w="19050">
              <a:solidFill>
                <a:srgbClr val="FF0000"/>
              </a:solidFill>
              <a:miter lim="800000"/>
              <a:headEnd/>
              <a:tailEnd/>
            </a:ln>
            <a:effectLst/>
          </p:spPr>
          <p:txBody>
            <a:bodyPr wrap="none" anchor="ctr">
              <a:prstTxWarp prst="textNoShape">
                <a:avLst/>
              </a:prstTxWarp>
            </a:bodyPr>
            <a:lstStyle/>
            <a:p>
              <a:pPr algn="ctr"/>
              <a:endParaRPr lang="en-US"/>
            </a:p>
          </p:txBody>
        </p:sp>
      </p:grpSp>
      <p:sp>
        <p:nvSpPr>
          <p:cNvPr id="451768" name="Rectangle 184"/>
          <p:cNvSpPr>
            <a:spLocks noChangeArrowheads="1"/>
          </p:cNvSpPr>
          <p:nvPr/>
        </p:nvSpPr>
        <p:spPr bwMode="auto">
          <a:xfrm rot="2700000">
            <a:off x="6096000" y="4210050"/>
            <a:ext cx="228600" cy="228600"/>
          </a:xfrm>
          <a:prstGeom prst="rect">
            <a:avLst/>
          </a:prstGeom>
          <a:solidFill>
            <a:schemeClr val="bg1"/>
          </a:solidFill>
          <a:ln w="19050">
            <a:solidFill>
              <a:srgbClr val="FF9900"/>
            </a:solidFill>
            <a:miter lim="800000"/>
            <a:headEnd/>
            <a:tailEnd/>
          </a:ln>
          <a:effectLst/>
        </p:spPr>
        <p:txBody>
          <a:bodyPr wrap="none" anchor="ctr">
            <a:prstTxWarp prst="textNoShape">
              <a:avLst/>
            </a:prstTxWarp>
          </a:bodyPr>
          <a:lstStyle/>
          <a:p>
            <a:endParaRPr lang="en-US"/>
          </a:p>
        </p:txBody>
      </p:sp>
      <p:grpSp>
        <p:nvGrpSpPr>
          <p:cNvPr id="18" name="Group 186"/>
          <p:cNvGrpSpPr>
            <a:grpSpLocks/>
          </p:cNvGrpSpPr>
          <p:nvPr/>
        </p:nvGrpSpPr>
        <p:grpSpPr bwMode="auto">
          <a:xfrm>
            <a:off x="7620000" y="1447800"/>
            <a:ext cx="304800" cy="304800"/>
            <a:chOff x="4800" y="528"/>
            <a:chExt cx="192" cy="192"/>
          </a:xfrm>
        </p:grpSpPr>
        <p:sp>
          <p:nvSpPr>
            <p:cNvPr id="451771" name="Rectangle 187"/>
            <p:cNvSpPr>
              <a:spLocks noChangeArrowheads="1"/>
            </p:cNvSpPr>
            <p:nvPr/>
          </p:nvSpPr>
          <p:spPr bwMode="auto">
            <a:xfrm>
              <a:off x="4800" y="528"/>
              <a:ext cx="192" cy="192"/>
            </a:xfrm>
            <a:prstGeom prst="rect">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451772" name="Line 188"/>
            <p:cNvSpPr>
              <a:spLocks noChangeShapeType="1"/>
            </p:cNvSpPr>
            <p:nvPr/>
          </p:nvSpPr>
          <p:spPr bwMode="auto">
            <a:xfrm>
              <a:off x="4800" y="528"/>
              <a:ext cx="192" cy="192"/>
            </a:xfrm>
            <a:prstGeom prst="line">
              <a:avLst/>
            </a:prstGeom>
            <a:noFill/>
            <a:ln w="19050">
              <a:solidFill>
                <a:srgbClr val="333399"/>
              </a:solidFill>
              <a:round/>
              <a:headEnd/>
              <a:tailEnd/>
            </a:ln>
            <a:effectLst/>
          </p:spPr>
          <p:txBody>
            <a:bodyPr>
              <a:prstTxWarp prst="textNoShape">
                <a:avLst/>
              </a:prstTxWarp>
            </a:bodyPr>
            <a:lstStyle/>
            <a:p>
              <a:endParaRPr lang="en-US"/>
            </a:p>
          </p:txBody>
        </p:sp>
      </p:grpSp>
      <p:sp>
        <p:nvSpPr>
          <p:cNvPr id="451775" name="Rectangle 191"/>
          <p:cNvSpPr>
            <a:spLocks noChangeArrowheads="1"/>
          </p:cNvSpPr>
          <p:nvPr/>
        </p:nvSpPr>
        <p:spPr bwMode="auto">
          <a:xfrm rot="2700000">
            <a:off x="3886200" y="3971925"/>
            <a:ext cx="228600" cy="228600"/>
          </a:xfrm>
          <a:prstGeom prst="rect">
            <a:avLst/>
          </a:prstGeom>
          <a:solidFill>
            <a:schemeClr val="bg1"/>
          </a:solidFill>
          <a:ln w="19050">
            <a:solidFill>
              <a:srgbClr val="FF9900"/>
            </a:solidFill>
            <a:miter lim="800000"/>
            <a:headEnd/>
            <a:tailEnd/>
          </a:ln>
          <a:effectLst/>
        </p:spPr>
        <p:txBody>
          <a:bodyPr wrap="none" anchor="ctr">
            <a:prstTxWarp prst="textNoShape">
              <a:avLst/>
            </a:prstTxWarp>
          </a:bodyPr>
          <a:lstStyle/>
          <a:p>
            <a:endParaRPr lang="en-US"/>
          </a:p>
        </p:txBody>
      </p:sp>
      <p:grpSp>
        <p:nvGrpSpPr>
          <p:cNvPr id="19" name="Group 205"/>
          <p:cNvGrpSpPr>
            <a:grpSpLocks noChangeAspect="1"/>
          </p:cNvGrpSpPr>
          <p:nvPr/>
        </p:nvGrpSpPr>
        <p:grpSpPr bwMode="auto">
          <a:xfrm>
            <a:off x="3505200" y="4038600"/>
            <a:ext cx="246063" cy="415925"/>
            <a:chOff x="816" y="912"/>
            <a:chExt cx="240" cy="406"/>
          </a:xfrm>
        </p:grpSpPr>
        <p:sp>
          <p:nvSpPr>
            <p:cNvPr id="451790" name="Oval 206"/>
            <p:cNvSpPr>
              <a:spLocks noChangeAspect="1" noChangeArrowheads="1"/>
            </p:cNvSpPr>
            <p:nvPr/>
          </p:nvSpPr>
          <p:spPr bwMode="auto">
            <a:xfrm>
              <a:off x="886" y="1270"/>
              <a:ext cx="100" cy="48"/>
            </a:xfrm>
            <a:prstGeom prst="ellipse">
              <a:avLst/>
            </a:prstGeom>
            <a:noFill/>
            <a:ln w="19050">
              <a:solidFill>
                <a:srgbClr val="FF0000"/>
              </a:solidFill>
              <a:round/>
              <a:headEnd/>
              <a:tailEnd/>
            </a:ln>
            <a:effectLst/>
          </p:spPr>
          <p:txBody>
            <a:bodyPr wrap="none" anchor="ctr">
              <a:prstTxWarp prst="textNoShape">
                <a:avLst/>
              </a:prstTxWarp>
            </a:bodyPr>
            <a:lstStyle/>
            <a:p>
              <a:endParaRPr lang="en-US"/>
            </a:p>
          </p:txBody>
        </p:sp>
        <p:sp>
          <p:nvSpPr>
            <p:cNvPr id="451791" name="Line 207"/>
            <p:cNvSpPr>
              <a:spLocks noChangeAspect="1" noChangeShapeType="1"/>
            </p:cNvSpPr>
            <p:nvPr/>
          </p:nvSpPr>
          <p:spPr bwMode="auto">
            <a:xfrm>
              <a:off x="816" y="960"/>
              <a:ext cx="240" cy="0"/>
            </a:xfrm>
            <a:prstGeom prst="line">
              <a:avLst/>
            </a:prstGeom>
            <a:noFill/>
            <a:ln w="19050">
              <a:solidFill>
                <a:srgbClr val="FF0000"/>
              </a:solidFill>
              <a:round/>
              <a:headEnd/>
              <a:tailEnd/>
            </a:ln>
            <a:effectLst/>
          </p:spPr>
          <p:txBody>
            <a:bodyPr>
              <a:prstTxWarp prst="textNoShape">
                <a:avLst/>
              </a:prstTxWarp>
            </a:bodyPr>
            <a:lstStyle/>
            <a:p>
              <a:endParaRPr lang="en-US"/>
            </a:p>
          </p:txBody>
        </p:sp>
        <p:sp>
          <p:nvSpPr>
            <p:cNvPr id="451792" name="Rectangle 208"/>
            <p:cNvSpPr>
              <a:spLocks noChangeAspect="1" noChangeArrowheads="1"/>
            </p:cNvSpPr>
            <p:nvPr/>
          </p:nvSpPr>
          <p:spPr bwMode="auto">
            <a:xfrm>
              <a:off x="886" y="912"/>
              <a:ext cx="100" cy="384"/>
            </a:xfrm>
            <a:prstGeom prst="rect">
              <a:avLst/>
            </a:prstGeom>
            <a:solidFill>
              <a:srgbClr val="FFFFFF"/>
            </a:solidFill>
            <a:ln w="19050">
              <a:solidFill>
                <a:srgbClr val="FF0000"/>
              </a:solidFill>
              <a:miter lim="800000"/>
              <a:headEnd/>
              <a:tailEnd/>
            </a:ln>
            <a:effectLst/>
          </p:spPr>
          <p:txBody>
            <a:bodyPr wrap="none" anchor="ctr">
              <a:prstTxWarp prst="textNoShape">
                <a:avLst/>
              </a:prstTxWarp>
            </a:bodyPr>
            <a:lstStyle/>
            <a:p>
              <a:endParaRPr lang="en-US"/>
            </a:p>
          </p:txBody>
        </p:sp>
        <p:sp>
          <p:nvSpPr>
            <p:cNvPr id="451793" name="Line 209"/>
            <p:cNvSpPr>
              <a:spLocks noChangeAspect="1" noChangeShapeType="1"/>
            </p:cNvSpPr>
            <p:nvPr/>
          </p:nvSpPr>
          <p:spPr bwMode="auto">
            <a:xfrm flipV="1">
              <a:off x="816" y="912"/>
              <a:ext cx="0" cy="96"/>
            </a:xfrm>
            <a:prstGeom prst="line">
              <a:avLst/>
            </a:prstGeom>
            <a:noFill/>
            <a:ln w="19050">
              <a:solidFill>
                <a:srgbClr val="FF0000"/>
              </a:solidFill>
              <a:round/>
              <a:headEnd/>
              <a:tailEnd/>
            </a:ln>
            <a:effectLst/>
          </p:spPr>
          <p:txBody>
            <a:bodyPr>
              <a:prstTxWarp prst="textNoShape">
                <a:avLst/>
              </a:prstTxWarp>
            </a:bodyPr>
            <a:lstStyle/>
            <a:p>
              <a:endParaRPr lang="en-US"/>
            </a:p>
          </p:txBody>
        </p:sp>
        <p:sp>
          <p:nvSpPr>
            <p:cNvPr id="451794" name="Line 210"/>
            <p:cNvSpPr>
              <a:spLocks noChangeAspect="1" noChangeShapeType="1"/>
            </p:cNvSpPr>
            <p:nvPr/>
          </p:nvSpPr>
          <p:spPr bwMode="auto">
            <a:xfrm flipV="1">
              <a:off x="1056" y="912"/>
              <a:ext cx="0" cy="96"/>
            </a:xfrm>
            <a:prstGeom prst="line">
              <a:avLst/>
            </a:prstGeom>
            <a:noFill/>
            <a:ln w="19050">
              <a:solidFill>
                <a:srgbClr val="FF0000"/>
              </a:solidFill>
              <a:round/>
              <a:headEnd/>
              <a:tailEnd/>
            </a:ln>
            <a:effectLst/>
          </p:spPr>
          <p:txBody>
            <a:bodyPr>
              <a:prstTxWarp prst="textNoShape">
                <a:avLst/>
              </a:prstTxWarp>
            </a:bodyPr>
            <a:lstStyle/>
            <a:p>
              <a:endParaRPr lang="en-US"/>
            </a:p>
          </p:txBody>
        </p:sp>
      </p:grpSp>
      <p:grpSp>
        <p:nvGrpSpPr>
          <p:cNvPr id="20" name="Group 211"/>
          <p:cNvGrpSpPr>
            <a:grpSpLocks noChangeAspect="1"/>
          </p:cNvGrpSpPr>
          <p:nvPr/>
        </p:nvGrpSpPr>
        <p:grpSpPr bwMode="auto">
          <a:xfrm>
            <a:off x="5715000" y="4286250"/>
            <a:ext cx="246063" cy="415925"/>
            <a:chOff x="816" y="912"/>
            <a:chExt cx="240" cy="406"/>
          </a:xfrm>
        </p:grpSpPr>
        <p:sp>
          <p:nvSpPr>
            <p:cNvPr id="451796" name="Oval 212"/>
            <p:cNvSpPr>
              <a:spLocks noChangeAspect="1" noChangeArrowheads="1"/>
            </p:cNvSpPr>
            <p:nvPr/>
          </p:nvSpPr>
          <p:spPr bwMode="auto">
            <a:xfrm>
              <a:off x="886" y="1270"/>
              <a:ext cx="100" cy="48"/>
            </a:xfrm>
            <a:prstGeom prst="ellipse">
              <a:avLst/>
            </a:prstGeom>
            <a:noFill/>
            <a:ln w="19050">
              <a:solidFill>
                <a:srgbClr val="FF0000"/>
              </a:solidFill>
              <a:round/>
              <a:headEnd/>
              <a:tailEnd/>
            </a:ln>
            <a:effectLst/>
          </p:spPr>
          <p:txBody>
            <a:bodyPr wrap="none" anchor="ctr">
              <a:prstTxWarp prst="textNoShape">
                <a:avLst/>
              </a:prstTxWarp>
            </a:bodyPr>
            <a:lstStyle/>
            <a:p>
              <a:endParaRPr lang="en-US"/>
            </a:p>
          </p:txBody>
        </p:sp>
        <p:sp>
          <p:nvSpPr>
            <p:cNvPr id="451797" name="Line 213"/>
            <p:cNvSpPr>
              <a:spLocks noChangeAspect="1" noChangeShapeType="1"/>
            </p:cNvSpPr>
            <p:nvPr/>
          </p:nvSpPr>
          <p:spPr bwMode="auto">
            <a:xfrm>
              <a:off x="816" y="960"/>
              <a:ext cx="240" cy="0"/>
            </a:xfrm>
            <a:prstGeom prst="line">
              <a:avLst/>
            </a:prstGeom>
            <a:noFill/>
            <a:ln w="19050">
              <a:solidFill>
                <a:srgbClr val="FF0000"/>
              </a:solidFill>
              <a:round/>
              <a:headEnd/>
              <a:tailEnd/>
            </a:ln>
            <a:effectLst/>
          </p:spPr>
          <p:txBody>
            <a:bodyPr>
              <a:prstTxWarp prst="textNoShape">
                <a:avLst/>
              </a:prstTxWarp>
            </a:bodyPr>
            <a:lstStyle/>
            <a:p>
              <a:endParaRPr lang="en-US"/>
            </a:p>
          </p:txBody>
        </p:sp>
        <p:sp>
          <p:nvSpPr>
            <p:cNvPr id="451798" name="Rectangle 214"/>
            <p:cNvSpPr>
              <a:spLocks noChangeAspect="1" noChangeArrowheads="1"/>
            </p:cNvSpPr>
            <p:nvPr/>
          </p:nvSpPr>
          <p:spPr bwMode="auto">
            <a:xfrm>
              <a:off x="886" y="912"/>
              <a:ext cx="100" cy="384"/>
            </a:xfrm>
            <a:prstGeom prst="rect">
              <a:avLst/>
            </a:prstGeom>
            <a:solidFill>
              <a:srgbClr val="FFFFFF"/>
            </a:solidFill>
            <a:ln w="19050">
              <a:solidFill>
                <a:srgbClr val="FF0000"/>
              </a:solidFill>
              <a:miter lim="800000"/>
              <a:headEnd/>
              <a:tailEnd/>
            </a:ln>
            <a:effectLst/>
          </p:spPr>
          <p:txBody>
            <a:bodyPr wrap="none" anchor="ctr">
              <a:prstTxWarp prst="textNoShape">
                <a:avLst/>
              </a:prstTxWarp>
            </a:bodyPr>
            <a:lstStyle/>
            <a:p>
              <a:endParaRPr lang="en-US"/>
            </a:p>
          </p:txBody>
        </p:sp>
        <p:sp>
          <p:nvSpPr>
            <p:cNvPr id="451799" name="Line 215"/>
            <p:cNvSpPr>
              <a:spLocks noChangeAspect="1" noChangeShapeType="1"/>
            </p:cNvSpPr>
            <p:nvPr/>
          </p:nvSpPr>
          <p:spPr bwMode="auto">
            <a:xfrm flipV="1">
              <a:off x="816" y="912"/>
              <a:ext cx="0" cy="96"/>
            </a:xfrm>
            <a:prstGeom prst="line">
              <a:avLst/>
            </a:prstGeom>
            <a:noFill/>
            <a:ln w="19050">
              <a:solidFill>
                <a:srgbClr val="FF0000"/>
              </a:solidFill>
              <a:round/>
              <a:headEnd/>
              <a:tailEnd/>
            </a:ln>
            <a:effectLst/>
          </p:spPr>
          <p:txBody>
            <a:bodyPr>
              <a:prstTxWarp prst="textNoShape">
                <a:avLst/>
              </a:prstTxWarp>
            </a:bodyPr>
            <a:lstStyle/>
            <a:p>
              <a:endParaRPr lang="en-US"/>
            </a:p>
          </p:txBody>
        </p:sp>
        <p:sp>
          <p:nvSpPr>
            <p:cNvPr id="451800" name="Line 216"/>
            <p:cNvSpPr>
              <a:spLocks noChangeAspect="1" noChangeShapeType="1"/>
            </p:cNvSpPr>
            <p:nvPr/>
          </p:nvSpPr>
          <p:spPr bwMode="auto">
            <a:xfrm flipV="1">
              <a:off x="1056" y="912"/>
              <a:ext cx="0" cy="96"/>
            </a:xfrm>
            <a:prstGeom prst="line">
              <a:avLst/>
            </a:prstGeom>
            <a:noFill/>
            <a:ln w="19050">
              <a:solidFill>
                <a:srgbClr val="FF0000"/>
              </a:solidFill>
              <a:round/>
              <a:headEnd/>
              <a:tailEnd/>
            </a:ln>
            <a:effectLst/>
          </p:spPr>
          <p:txBody>
            <a:bodyPr>
              <a:prstTxWarp prst="textNoShape">
                <a:avLst/>
              </a:prstTxWarp>
            </a:bodyPr>
            <a:lstStyle/>
            <a:p>
              <a:endParaRPr lang="en-US"/>
            </a:p>
          </p:txBody>
        </p:sp>
      </p:grpSp>
      <p:pic>
        <p:nvPicPr>
          <p:cNvPr id="451818" name="Picture 234" descr="ID_Sequence_0006"/>
          <p:cNvPicPr>
            <a:picLocks noChangeAspect="1" noChangeArrowheads="1"/>
          </p:cNvPicPr>
          <p:nvPr/>
        </p:nvPicPr>
        <p:blipFill>
          <a:blip r:embed="rId3"/>
          <a:srcRect/>
          <a:stretch>
            <a:fillRect/>
          </a:stretch>
        </p:blipFill>
        <p:spPr bwMode="auto">
          <a:xfrm>
            <a:off x="304800" y="4495800"/>
            <a:ext cx="1371600" cy="844550"/>
          </a:xfrm>
          <a:prstGeom prst="rect">
            <a:avLst/>
          </a:prstGeom>
          <a:noFill/>
        </p:spPr>
      </p:pic>
      <p:sp>
        <p:nvSpPr>
          <p:cNvPr id="189" name="Rectangle 6"/>
          <p:cNvSpPr txBox="1">
            <a:spLocks noChangeArrowheads="1"/>
          </p:cNvSpPr>
          <p:nvPr/>
        </p:nvSpPr>
        <p:spPr bwMode="auto">
          <a:xfrm>
            <a:off x="457200" y="1371600"/>
            <a:ext cx="6096000" cy="1752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lvl="0" indent="-457200" eaLnBrk="1" hangingPunct="1">
              <a:spcBef>
                <a:spcPct val="20000"/>
              </a:spcBef>
              <a:spcAft>
                <a:spcPts val="600"/>
              </a:spcAft>
              <a:defRPr/>
            </a:pPr>
            <a:r>
              <a:rPr lang="en-US" sz="1400" kern="0" dirty="0" smtClean="0">
                <a:latin typeface="+mn-lt"/>
              </a:rPr>
              <a:t>Let’s explore the chiller part of this installation:</a:t>
            </a:r>
          </a:p>
          <a:p>
            <a:pPr marL="457200" lvl="0" indent="-457200" eaLnBrk="1" hangingPunct="1">
              <a:spcBef>
                <a:spcPct val="20000"/>
              </a:spcBef>
              <a:spcAft>
                <a:spcPts val="600"/>
              </a:spcAft>
              <a:defRPr/>
            </a:pPr>
            <a:r>
              <a:rPr lang="en-US" sz="1400" kern="0" dirty="0" smtClean="0">
                <a:latin typeface="+mn-lt"/>
              </a:rPr>
              <a:t>The cycle needs a condensation at low pressure and temperature.</a:t>
            </a:r>
          </a:p>
          <a:p>
            <a:pPr lvl="0" eaLnBrk="1" hangingPunct="1">
              <a:spcBef>
                <a:spcPct val="20000"/>
              </a:spcBef>
              <a:spcAft>
                <a:spcPts val="600"/>
              </a:spcAft>
              <a:defRPr/>
            </a:pPr>
            <a:r>
              <a:rPr lang="en-US" sz="1400" kern="0" dirty="0" smtClean="0">
                <a:latin typeface="+mn-lt"/>
              </a:rPr>
              <a:t>C3F8 obliges to condensate between -50°C and -70°C to reach very low pressures, 450 and 200 </a:t>
            </a:r>
            <a:r>
              <a:rPr lang="en-US" sz="1400" kern="0" dirty="0" err="1" smtClean="0">
                <a:latin typeface="+mn-lt"/>
              </a:rPr>
              <a:t>mbara</a:t>
            </a:r>
            <a:r>
              <a:rPr lang="en-US" sz="1400" kern="0" dirty="0" smtClean="0">
                <a:latin typeface="+mn-lt"/>
              </a:rPr>
              <a:t> respectively.</a:t>
            </a:r>
          </a:p>
          <a:p>
            <a:pPr marL="457200" lvl="0" indent="-457200" eaLnBrk="1" hangingPunct="1">
              <a:spcBef>
                <a:spcPct val="20000"/>
              </a:spcBef>
              <a:spcAft>
                <a:spcPts val="600"/>
              </a:spcAft>
              <a:buFont typeface="Arial"/>
              <a:buChar char="•"/>
              <a:defRPr/>
            </a:pPr>
            <a:endParaRPr lang="en-US" sz="1400" kern="0" dirty="0" smtClean="0">
              <a:latin typeface="+mn-lt"/>
            </a:endParaRPr>
          </a:p>
          <a:p>
            <a:pPr marL="457200" lvl="0" indent="-457200" eaLnBrk="1" hangingPunct="1">
              <a:spcBef>
                <a:spcPct val="20000"/>
              </a:spcBef>
              <a:spcAft>
                <a:spcPts val="600"/>
              </a:spcAft>
              <a:defRPr/>
            </a:pPr>
            <a:endParaRPr lang="en-US" sz="1400" kern="0" dirty="0" smtClean="0">
              <a:latin typeface="+mn-lt"/>
            </a:endParaRPr>
          </a:p>
        </p:txBody>
      </p:sp>
      <p:sp>
        <p:nvSpPr>
          <p:cNvPr id="190" name="Line 19"/>
          <p:cNvSpPr>
            <a:spLocks noChangeShapeType="1"/>
          </p:cNvSpPr>
          <p:nvPr/>
        </p:nvSpPr>
        <p:spPr bwMode="auto">
          <a:xfrm flipH="1">
            <a:off x="7924800" y="1600200"/>
            <a:ext cx="304800" cy="0"/>
          </a:xfrm>
          <a:prstGeom prst="line">
            <a:avLst/>
          </a:prstGeom>
          <a:noFill/>
          <a:ln w="19050">
            <a:solidFill>
              <a:srgbClr val="008000"/>
            </a:solidFill>
            <a:round/>
            <a:headEnd type="triangle" w="med" len="med"/>
            <a:tailEnd/>
          </a:ln>
          <a:effectLst/>
        </p:spPr>
        <p:txBody>
          <a:bodyPr>
            <a:prstTxWarp prst="textNoShape">
              <a:avLst/>
            </a:prstTxWarp>
          </a:bodyPr>
          <a:lstStyle/>
          <a:p>
            <a:endParaRPr lang="en-US" dirty="0"/>
          </a:p>
        </p:txBody>
      </p:sp>
      <p:sp>
        <p:nvSpPr>
          <p:cNvPr id="191" name="Line 19"/>
          <p:cNvSpPr>
            <a:spLocks noChangeShapeType="1"/>
          </p:cNvSpPr>
          <p:nvPr/>
        </p:nvSpPr>
        <p:spPr bwMode="auto">
          <a:xfrm flipH="1">
            <a:off x="7924800" y="1524000"/>
            <a:ext cx="304800" cy="0"/>
          </a:xfrm>
          <a:prstGeom prst="line">
            <a:avLst/>
          </a:prstGeom>
          <a:noFill/>
          <a:ln w="19050">
            <a:solidFill>
              <a:srgbClr val="008000"/>
            </a:solidFill>
            <a:round/>
            <a:headEnd type="none" w="med" len="med"/>
            <a:tailEnd type="triangle"/>
          </a:ln>
          <a:effectLst/>
        </p:spPr>
        <p:txBody>
          <a:bodyPr>
            <a:prstTxWarp prst="textNoShape">
              <a:avLst/>
            </a:prstTxWarp>
          </a:bodyPr>
          <a:lstStyle/>
          <a:p>
            <a:endParaRPr lang="en-US" dirty="0"/>
          </a:p>
        </p:txBody>
      </p:sp>
      <p:sp>
        <p:nvSpPr>
          <p:cNvPr id="192" name="Text Box 75"/>
          <p:cNvSpPr txBox="1">
            <a:spLocks noChangeArrowheads="1"/>
          </p:cNvSpPr>
          <p:nvPr/>
        </p:nvSpPr>
        <p:spPr bwMode="auto">
          <a:xfrm>
            <a:off x="7924800" y="990600"/>
            <a:ext cx="1177776" cy="338554"/>
          </a:xfrm>
          <a:prstGeom prst="rect">
            <a:avLst/>
          </a:prstGeom>
          <a:noFill/>
          <a:ln w="9525">
            <a:noFill/>
            <a:miter lim="800000"/>
            <a:headEnd/>
            <a:tailEnd/>
          </a:ln>
          <a:effectLst/>
        </p:spPr>
        <p:txBody>
          <a:bodyPr wrap="none">
            <a:prstTxWarp prst="textNoShape">
              <a:avLst/>
            </a:prstTxWarp>
            <a:spAutoFit/>
          </a:bodyPr>
          <a:lstStyle/>
          <a:p>
            <a:pPr algn="ctr"/>
            <a:r>
              <a:rPr lang="en-US" sz="800" b="1" dirty="0" smtClean="0">
                <a:solidFill>
                  <a:srgbClr val="808000"/>
                </a:solidFill>
                <a:latin typeface="Verdana" charset="0"/>
              </a:rPr>
              <a:t>Low temperature</a:t>
            </a:r>
          </a:p>
          <a:p>
            <a:pPr algn="ctr"/>
            <a:r>
              <a:rPr lang="en-US" sz="800" b="1" dirty="0" smtClean="0">
                <a:solidFill>
                  <a:srgbClr val="808000"/>
                </a:solidFill>
                <a:latin typeface="Verdana" charset="0"/>
              </a:rPr>
              <a:t>Chiller</a:t>
            </a:r>
            <a:endParaRPr lang="en-US" sz="800" b="1" dirty="0">
              <a:solidFill>
                <a:srgbClr val="808000"/>
              </a:solidFill>
              <a:latin typeface="Verdana" charset="0"/>
            </a:endParaRPr>
          </a:p>
        </p:txBody>
      </p:sp>
      <p:sp>
        <p:nvSpPr>
          <p:cNvPr id="193" name="Line 78"/>
          <p:cNvSpPr>
            <a:spLocks noChangeShapeType="1"/>
          </p:cNvSpPr>
          <p:nvPr/>
        </p:nvSpPr>
        <p:spPr bwMode="auto">
          <a:xfrm>
            <a:off x="6248400" y="3429000"/>
            <a:ext cx="2133600" cy="0"/>
          </a:xfrm>
          <a:prstGeom prst="line">
            <a:avLst/>
          </a:prstGeom>
          <a:noFill/>
          <a:ln w="9525">
            <a:solidFill>
              <a:schemeClr val="tx1"/>
            </a:solidFill>
            <a:prstDash val="dash"/>
            <a:round/>
            <a:headEnd/>
            <a:tailEnd/>
          </a:ln>
          <a:effectLst/>
        </p:spPr>
        <p:txBody>
          <a:bodyPr>
            <a:prstTxWarp prst="textNoShape">
              <a:avLst/>
            </a:prstTxWarp>
          </a:bodyPr>
          <a:lstStyle/>
          <a:p>
            <a:endParaRPr lang="en-US"/>
          </a:p>
        </p:txBody>
      </p:sp>
      <p:sp>
        <p:nvSpPr>
          <p:cNvPr id="194" name="Freeform 85"/>
          <p:cNvSpPr>
            <a:spLocks/>
          </p:cNvSpPr>
          <p:nvPr/>
        </p:nvSpPr>
        <p:spPr bwMode="auto">
          <a:xfrm>
            <a:off x="6507163" y="4191000"/>
            <a:ext cx="198437" cy="236537"/>
          </a:xfrm>
          <a:custGeom>
            <a:avLst/>
            <a:gdLst/>
            <a:ahLst/>
            <a:cxnLst>
              <a:cxn ang="0">
                <a:pos x="192" y="0"/>
              </a:cxn>
              <a:cxn ang="0">
                <a:pos x="48" y="144"/>
              </a:cxn>
              <a:cxn ang="0">
                <a:pos x="144" y="144"/>
              </a:cxn>
              <a:cxn ang="0">
                <a:pos x="0" y="288"/>
              </a:cxn>
            </a:cxnLst>
            <a:rect l="0" t="0" r="r" b="b"/>
            <a:pathLst>
              <a:path w="192" h="288">
                <a:moveTo>
                  <a:pt x="192" y="0"/>
                </a:moveTo>
                <a:lnTo>
                  <a:pt x="48" y="144"/>
                </a:lnTo>
                <a:lnTo>
                  <a:pt x="144" y="144"/>
                </a:lnTo>
                <a:lnTo>
                  <a:pt x="0" y="288"/>
                </a:lnTo>
              </a:path>
            </a:pathLst>
          </a:custGeom>
          <a:noFill/>
          <a:ln w="19050">
            <a:solidFill>
              <a:srgbClr val="FF0000"/>
            </a:solidFill>
            <a:round/>
            <a:headEnd/>
            <a:tailEnd type="triangle" w="med" len="med"/>
          </a:ln>
          <a:effectLst/>
        </p:spPr>
        <p:txBody>
          <a:bodyPr>
            <a:prstTxWarp prst="textNoShape">
              <a:avLst/>
            </a:prstTxWarp>
          </a:bodyPr>
          <a:lstStyle/>
          <a:p>
            <a:endParaRPr lang="en-US"/>
          </a:p>
        </p:txBody>
      </p:sp>
      <p:sp>
        <p:nvSpPr>
          <p:cNvPr id="195" name="Text Box 74"/>
          <p:cNvSpPr txBox="1">
            <a:spLocks noChangeArrowheads="1"/>
          </p:cNvSpPr>
          <p:nvPr/>
        </p:nvSpPr>
        <p:spPr bwMode="auto">
          <a:xfrm>
            <a:off x="3810000" y="4748545"/>
            <a:ext cx="492192" cy="215444"/>
          </a:xfrm>
          <a:prstGeom prst="rect">
            <a:avLst/>
          </a:prstGeom>
          <a:noFill/>
          <a:ln w="9525">
            <a:noFill/>
            <a:miter lim="800000"/>
            <a:headEnd/>
            <a:tailEnd/>
          </a:ln>
          <a:effectLst/>
        </p:spPr>
        <p:txBody>
          <a:bodyPr wrap="none">
            <a:prstTxWarp prst="textNoShape">
              <a:avLst/>
            </a:prstTxWarp>
            <a:spAutoFit/>
          </a:bodyPr>
          <a:lstStyle/>
          <a:p>
            <a:pPr algn="r"/>
            <a:r>
              <a:rPr lang="en-US" sz="800" b="1" dirty="0" smtClean="0">
                <a:latin typeface="Verdana" charset="0"/>
              </a:rPr>
              <a:t>UX15</a:t>
            </a:r>
            <a:endParaRPr lang="en-US" sz="800" b="1" dirty="0">
              <a:latin typeface="Verdana" charset="0"/>
            </a:endParaRPr>
          </a:p>
        </p:txBody>
      </p:sp>
      <p:sp>
        <p:nvSpPr>
          <p:cNvPr id="196" name="Text Box 74"/>
          <p:cNvSpPr txBox="1">
            <a:spLocks noChangeArrowheads="1"/>
          </p:cNvSpPr>
          <p:nvPr/>
        </p:nvSpPr>
        <p:spPr bwMode="auto">
          <a:xfrm>
            <a:off x="4386619" y="4737556"/>
            <a:ext cx="566381" cy="215444"/>
          </a:xfrm>
          <a:prstGeom prst="rect">
            <a:avLst/>
          </a:prstGeom>
          <a:noFill/>
          <a:ln w="9525">
            <a:noFill/>
            <a:miter lim="800000"/>
            <a:headEnd/>
            <a:tailEnd/>
          </a:ln>
          <a:effectLst/>
        </p:spPr>
        <p:txBody>
          <a:bodyPr wrap="none">
            <a:prstTxWarp prst="textNoShape">
              <a:avLst/>
            </a:prstTxWarp>
            <a:spAutoFit/>
          </a:bodyPr>
          <a:lstStyle/>
          <a:p>
            <a:pPr algn="r"/>
            <a:r>
              <a:rPr lang="en-US" sz="800" b="1" dirty="0" smtClean="0">
                <a:latin typeface="Verdana" charset="0"/>
              </a:rPr>
              <a:t>USA15</a:t>
            </a:r>
            <a:endParaRPr lang="en-US" sz="800" b="1" dirty="0">
              <a:latin typeface="Verdana" charset="0"/>
            </a:endParaRPr>
          </a:p>
        </p:txBody>
      </p:sp>
      <p:sp>
        <p:nvSpPr>
          <p:cNvPr id="197" name="Text Box 74"/>
          <p:cNvSpPr txBox="1">
            <a:spLocks noChangeArrowheads="1"/>
          </p:cNvSpPr>
          <p:nvPr/>
        </p:nvSpPr>
        <p:spPr bwMode="auto">
          <a:xfrm>
            <a:off x="8196841" y="3488949"/>
            <a:ext cx="566381" cy="215444"/>
          </a:xfrm>
          <a:prstGeom prst="rect">
            <a:avLst/>
          </a:prstGeom>
          <a:noFill/>
          <a:ln w="9525">
            <a:noFill/>
            <a:miter lim="800000"/>
            <a:headEnd/>
            <a:tailEnd/>
          </a:ln>
          <a:effectLst/>
        </p:spPr>
        <p:txBody>
          <a:bodyPr wrap="none">
            <a:prstTxWarp prst="textNoShape">
              <a:avLst/>
            </a:prstTxWarp>
            <a:spAutoFit/>
          </a:bodyPr>
          <a:lstStyle/>
          <a:p>
            <a:pPr algn="r"/>
            <a:r>
              <a:rPr lang="en-US" sz="800" b="1" dirty="0" smtClean="0">
                <a:latin typeface="Verdana" charset="0"/>
              </a:rPr>
              <a:t>USA15</a:t>
            </a:r>
            <a:endParaRPr lang="en-US" sz="800" b="1" dirty="0">
              <a:latin typeface="Verdana" charset="0"/>
            </a:endParaRPr>
          </a:p>
        </p:txBody>
      </p:sp>
      <p:sp>
        <p:nvSpPr>
          <p:cNvPr id="198" name="Text Box 74"/>
          <p:cNvSpPr txBox="1">
            <a:spLocks noChangeArrowheads="1"/>
          </p:cNvSpPr>
          <p:nvPr/>
        </p:nvSpPr>
        <p:spPr bwMode="auto">
          <a:xfrm>
            <a:off x="8151912" y="3104762"/>
            <a:ext cx="621985" cy="215444"/>
          </a:xfrm>
          <a:prstGeom prst="rect">
            <a:avLst/>
          </a:prstGeom>
          <a:noFill/>
          <a:ln w="9525">
            <a:noFill/>
            <a:miter lim="800000"/>
            <a:headEnd/>
            <a:tailEnd/>
          </a:ln>
          <a:effectLst/>
        </p:spPr>
        <p:txBody>
          <a:bodyPr wrap="none">
            <a:prstTxWarp prst="textNoShape">
              <a:avLst/>
            </a:prstTxWarp>
            <a:spAutoFit/>
          </a:bodyPr>
          <a:lstStyle/>
          <a:p>
            <a:pPr algn="r"/>
            <a:r>
              <a:rPr lang="en-US" sz="800" b="1" dirty="0" smtClean="0">
                <a:latin typeface="Verdana" charset="0"/>
              </a:rPr>
              <a:t>Surface</a:t>
            </a:r>
            <a:endParaRPr lang="en-US" sz="800" b="1" dirty="0">
              <a:latin typeface="Verdana" charset="0"/>
            </a:endParaRPr>
          </a:p>
        </p:txBody>
      </p:sp>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8" name="Slide Number Placeholder 4"/>
          <p:cNvSpPr>
            <a:spLocks noGrp="1"/>
          </p:cNvSpPr>
          <p:nvPr>
            <p:ph type="sldNum" sz="quarter" idx="11"/>
          </p:nvPr>
        </p:nvSpPr>
        <p:spPr/>
        <p:txBody>
          <a:bodyPr/>
          <a:lstStyle/>
          <a:p>
            <a:pPr>
              <a:defRPr/>
            </a:pPr>
            <a:fld id="{6B7CA80C-9312-0B4E-AE99-28659416E82D}" type="slidenum">
              <a:rPr lang="en-US"/>
              <a:pPr>
                <a:defRPr/>
              </a:pPr>
              <a:t>3</a:t>
            </a:fld>
            <a:endParaRPr lang="en-US"/>
          </a:p>
        </p:txBody>
      </p:sp>
      <p:sp>
        <p:nvSpPr>
          <p:cNvPr id="18436" name="Rectangle 2"/>
          <p:cNvSpPr>
            <a:spLocks noGrp="1" noChangeArrowheads="1"/>
          </p:cNvSpPr>
          <p:nvPr>
            <p:ph type="title"/>
          </p:nvPr>
        </p:nvSpPr>
        <p:spPr>
          <a:xfrm>
            <a:off x="152400" y="457200"/>
            <a:ext cx="8839200" cy="762000"/>
          </a:xfrm>
          <a:noFill/>
        </p:spPr>
        <p:txBody>
          <a:bodyPr/>
          <a:lstStyle/>
          <a:p>
            <a:r>
              <a:rPr lang="en-US" sz="2400" b="1" dirty="0" smtClean="0">
                <a:solidFill>
                  <a:srgbClr val="B63E3E"/>
                </a:solidFill>
              </a:rPr>
              <a:t>The chiller becomes the critical part of the installation</a:t>
            </a:r>
            <a:endParaRPr lang="en-US" sz="2400" b="1" dirty="0">
              <a:solidFill>
                <a:srgbClr val="B63E3E"/>
              </a:solidFill>
            </a:endParaRPr>
          </a:p>
        </p:txBody>
      </p:sp>
      <p:pic>
        <p:nvPicPr>
          <p:cNvPr id="5" name="Picture 4" descr="Thermosiphon_229.0_v0_DRAFT0.pdf"/>
          <p:cNvPicPr>
            <a:picLocks noChangeAspect="1"/>
          </p:cNvPicPr>
          <p:nvPr/>
        </p:nvPicPr>
        <mc:AlternateContent>
          <mc:Choice xmlns:ma="http://schemas.microsoft.com/office/mac/drawingml/2008/main" Requires="ma">
            <p:blipFill>
              <a:blip r:embed="rId3"/>
              <a:stretch>
                <a:fillRect/>
              </a:stretch>
            </p:blipFill>
          </mc:Choice>
          <mc:Fallback>
            <p:blipFill>
              <a:blip r:embed="rId4"/>
              <a:stretch>
                <a:fillRect/>
              </a:stretch>
            </p:blipFill>
          </mc:Fallback>
        </mc:AlternateContent>
        <p:spPr>
          <a:xfrm>
            <a:off x="533400" y="972186"/>
            <a:ext cx="7832724" cy="5537302"/>
          </a:xfrm>
          <a:prstGeom prst="rect">
            <a:avLst/>
          </a:prstGeom>
        </p:spPr>
      </p:pic>
      <p:sp>
        <p:nvSpPr>
          <p:cNvPr id="16" name="Rectangle 15"/>
          <p:cNvSpPr/>
          <p:nvPr/>
        </p:nvSpPr>
        <p:spPr bwMode="auto">
          <a:xfrm>
            <a:off x="914400" y="2362200"/>
            <a:ext cx="3276600" cy="2362200"/>
          </a:xfrm>
          <a:prstGeom prst="rect">
            <a:avLst/>
          </a:prstGeom>
          <a:solidFill>
            <a:srgbClr val="FFFF00">
              <a:alpha val="17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10" charset="0"/>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220" name="Slide Number Placeholder 4"/>
          <p:cNvSpPr>
            <a:spLocks noGrp="1"/>
          </p:cNvSpPr>
          <p:nvPr>
            <p:ph type="sldNum" sz="quarter" idx="11"/>
          </p:nvPr>
        </p:nvSpPr>
        <p:spPr/>
        <p:txBody>
          <a:bodyPr/>
          <a:lstStyle/>
          <a:p>
            <a:fld id="{5CC6224D-9D92-7D46-9FBE-69F19B0DE310}" type="slidenum">
              <a:rPr lang="en-US"/>
              <a:pPr/>
              <a:t>4</a:t>
            </a:fld>
            <a:endParaRPr lang="en-US"/>
          </a:p>
        </p:txBody>
      </p:sp>
      <p:sp>
        <p:nvSpPr>
          <p:cNvPr id="451586" name="Rectangle 2"/>
          <p:cNvSpPr>
            <a:spLocks noGrp="1" noChangeArrowheads="1"/>
          </p:cNvSpPr>
          <p:nvPr>
            <p:ph type="title"/>
          </p:nvPr>
        </p:nvSpPr>
        <p:spPr>
          <a:xfrm>
            <a:off x="152400" y="457200"/>
            <a:ext cx="8839200" cy="762000"/>
          </a:xfrm>
          <a:noFill/>
          <a:ln/>
        </p:spPr>
        <p:txBody>
          <a:bodyPr/>
          <a:lstStyle/>
          <a:p>
            <a:r>
              <a:rPr lang="en-US" b="1" dirty="0" smtClean="0">
                <a:solidFill>
                  <a:srgbClr val="B63E3E"/>
                </a:solidFill>
              </a:rPr>
              <a:t>The fridge cascade</a:t>
            </a:r>
            <a:endParaRPr lang="en-US" b="1" dirty="0">
              <a:solidFill>
                <a:srgbClr val="B63E3E"/>
              </a:solidFill>
            </a:endParaRPr>
          </a:p>
        </p:txBody>
      </p:sp>
      <p:grpSp>
        <p:nvGrpSpPr>
          <p:cNvPr id="2" name="Group 5"/>
          <p:cNvGrpSpPr>
            <a:grpSpLocks/>
          </p:cNvGrpSpPr>
          <p:nvPr/>
        </p:nvGrpSpPr>
        <p:grpSpPr bwMode="auto">
          <a:xfrm rot="16200000" flipH="1">
            <a:off x="2133600" y="4800600"/>
            <a:ext cx="457200" cy="457200"/>
            <a:chOff x="96" y="2736"/>
            <a:chExt cx="288" cy="288"/>
          </a:xfrm>
        </p:grpSpPr>
        <p:sp>
          <p:nvSpPr>
            <p:cNvPr id="451590" name="Oval 6"/>
            <p:cNvSpPr>
              <a:spLocks noChangeArrowheads="1"/>
            </p:cNvSpPr>
            <p:nvPr/>
          </p:nvSpPr>
          <p:spPr bwMode="auto">
            <a:xfrm>
              <a:off x="96" y="2736"/>
              <a:ext cx="288" cy="288"/>
            </a:xfrm>
            <a:prstGeom prst="ellipse">
              <a:avLst/>
            </a:prstGeom>
            <a:noFill/>
            <a:ln w="19050">
              <a:solidFill>
                <a:schemeClr val="accent6">
                  <a:lumMod val="75000"/>
                </a:schemeClr>
              </a:solidFill>
              <a:round/>
              <a:headEnd/>
              <a:tailEnd/>
            </a:ln>
            <a:effectLst/>
          </p:spPr>
          <p:txBody>
            <a:bodyPr wrap="none" anchor="ctr">
              <a:prstTxWarp prst="textNoShape">
                <a:avLst/>
              </a:prstTxWarp>
            </a:bodyPr>
            <a:lstStyle/>
            <a:p>
              <a:endParaRPr lang="en-US"/>
            </a:p>
          </p:txBody>
        </p:sp>
        <p:sp>
          <p:nvSpPr>
            <p:cNvPr id="451591" name="AutoShape 7"/>
            <p:cNvSpPr>
              <a:spLocks noChangeArrowheads="1"/>
            </p:cNvSpPr>
            <p:nvPr/>
          </p:nvSpPr>
          <p:spPr bwMode="auto">
            <a:xfrm>
              <a:off x="112" y="2736"/>
              <a:ext cx="258" cy="210"/>
            </a:xfrm>
            <a:prstGeom prst="flowChartExtract">
              <a:avLst/>
            </a:prstGeom>
            <a:noFill/>
            <a:ln w="19050">
              <a:solidFill>
                <a:schemeClr val="accent6">
                  <a:lumMod val="75000"/>
                </a:schemeClr>
              </a:solidFill>
              <a:miter lim="800000"/>
              <a:headEnd/>
              <a:tailEnd/>
            </a:ln>
            <a:effectLst/>
          </p:spPr>
          <p:txBody>
            <a:bodyPr wrap="none" anchor="ctr">
              <a:prstTxWarp prst="textNoShape">
                <a:avLst/>
              </a:prstTxWarp>
            </a:bodyPr>
            <a:lstStyle/>
            <a:p>
              <a:endParaRPr lang="en-US"/>
            </a:p>
          </p:txBody>
        </p:sp>
      </p:grpSp>
      <p:grpSp>
        <p:nvGrpSpPr>
          <p:cNvPr id="254" name="Group 253"/>
          <p:cNvGrpSpPr/>
          <p:nvPr/>
        </p:nvGrpSpPr>
        <p:grpSpPr>
          <a:xfrm rot="5400000">
            <a:off x="7448549" y="4781550"/>
            <a:ext cx="457200" cy="1562100"/>
            <a:chOff x="6934200" y="5181600"/>
            <a:chExt cx="457200" cy="838200"/>
          </a:xfrm>
        </p:grpSpPr>
        <p:sp>
          <p:nvSpPr>
            <p:cNvPr id="451593" name="Oval 9"/>
            <p:cNvSpPr>
              <a:spLocks noChangeArrowheads="1"/>
            </p:cNvSpPr>
            <p:nvPr/>
          </p:nvSpPr>
          <p:spPr bwMode="auto">
            <a:xfrm>
              <a:off x="6934200" y="5181600"/>
              <a:ext cx="457200" cy="152400"/>
            </a:xfrm>
            <a:prstGeom prst="ellipse">
              <a:avLst/>
            </a:prstGeom>
            <a:solidFill>
              <a:srgbClr val="FFFFFF"/>
            </a:solidFill>
            <a:ln w="19050">
              <a:solidFill>
                <a:srgbClr val="333399"/>
              </a:solidFill>
              <a:round/>
              <a:headEnd/>
              <a:tailEnd/>
            </a:ln>
            <a:effectLst/>
          </p:spPr>
          <p:txBody>
            <a:bodyPr wrap="none" anchor="ctr">
              <a:prstTxWarp prst="textNoShape">
                <a:avLst/>
              </a:prstTxWarp>
            </a:bodyPr>
            <a:lstStyle/>
            <a:p>
              <a:endParaRPr lang="en-US"/>
            </a:p>
          </p:txBody>
        </p:sp>
        <p:sp>
          <p:nvSpPr>
            <p:cNvPr id="451594" name="Oval 10"/>
            <p:cNvSpPr>
              <a:spLocks noChangeArrowheads="1"/>
            </p:cNvSpPr>
            <p:nvPr/>
          </p:nvSpPr>
          <p:spPr bwMode="auto">
            <a:xfrm>
              <a:off x="6934200" y="5867400"/>
              <a:ext cx="457200" cy="152400"/>
            </a:xfrm>
            <a:prstGeom prst="ellipse">
              <a:avLst/>
            </a:prstGeom>
            <a:solidFill>
              <a:srgbClr val="FFFFFF"/>
            </a:solidFill>
            <a:ln w="19050">
              <a:solidFill>
                <a:srgbClr val="333399"/>
              </a:solidFill>
              <a:round/>
              <a:headEnd/>
              <a:tailEnd/>
            </a:ln>
            <a:effectLst/>
          </p:spPr>
          <p:txBody>
            <a:bodyPr wrap="none" anchor="ctr">
              <a:prstTxWarp prst="textNoShape">
                <a:avLst/>
              </a:prstTxWarp>
            </a:bodyPr>
            <a:lstStyle/>
            <a:p>
              <a:endParaRPr lang="en-US"/>
            </a:p>
          </p:txBody>
        </p:sp>
        <p:sp>
          <p:nvSpPr>
            <p:cNvPr id="451595" name="Rectangle 11"/>
            <p:cNvSpPr>
              <a:spLocks noChangeArrowheads="1"/>
            </p:cNvSpPr>
            <p:nvPr/>
          </p:nvSpPr>
          <p:spPr bwMode="auto">
            <a:xfrm>
              <a:off x="6934200" y="5257800"/>
              <a:ext cx="457200" cy="685800"/>
            </a:xfrm>
            <a:prstGeom prst="rect">
              <a:avLst/>
            </a:prstGeom>
            <a:solidFill>
              <a:srgbClr val="FFFFFF"/>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451596" name="Line 12"/>
            <p:cNvSpPr>
              <a:spLocks noChangeShapeType="1"/>
            </p:cNvSpPr>
            <p:nvPr/>
          </p:nvSpPr>
          <p:spPr bwMode="auto">
            <a:xfrm flipV="1">
              <a:off x="6934200" y="5257800"/>
              <a:ext cx="0" cy="6858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597" name="Line 13"/>
            <p:cNvSpPr>
              <a:spLocks noChangeShapeType="1"/>
            </p:cNvSpPr>
            <p:nvPr/>
          </p:nvSpPr>
          <p:spPr bwMode="auto">
            <a:xfrm flipV="1">
              <a:off x="7391400" y="5257800"/>
              <a:ext cx="0" cy="685800"/>
            </a:xfrm>
            <a:prstGeom prst="line">
              <a:avLst/>
            </a:prstGeom>
            <a:noFill/>
            <a:ln w="19050">
              <a:solidFill>
                <a:srgbClr val="333399"/>
              </a:solidFill>
              <a:round/>
              <a:headEnd/>
              <a:tailEnd/>
            </a:ln>
            <a:effectLst/>
          </p:spPr>
          <p:txBody>
            <a:bodyPr>
              <a:prstTxWarp prst="textNoShape">
                <a:avLst/>
              </a:prstTxWarp>
            </a:bodyPr>
            <a:lstStyle/>
            <a:p>
              <a:endParaRPr lang="en-US"/>
            </a:p>
          </p:txBody>
        </p:sp>
      </p:grpSp>
      <p:sp>
        <p:nvSpPr>
          <p:cNvPr id="451612" name="Line 28"/>
          <p:cNvSpPr>
            <a:spLocks noChangeShapeType="1"/>
          </p:cNvSpPr>
          <p:nvPr/>
        </p:nvSpPr>
        <p:spPr bwMode="auto">
          <a:xfrm flipH="1">
            <a:off x="6553200" y="4495800"/>
            <a:ext cx="0" cy="1524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13" name="Line 29"/>
          <p:cNvSpPr>
            <a:spLocks noChangeShapeType="1"/>
          </p:cNvSpPr>
          <p:nvPr/>
        </p:nvSpPr>
        <p:spPr bwMode="auto">
          <a:xfrm flipH="1">
            <a:off x="5143500" y="4572000"/>
            <a:ext cx="266700" cy="0"/>
          </a:xfrm>
          <a:prstGeom prst="line">
            <a:avLst/>
          </a:prstGeom>
          <a:noFill/>
          <a:ln w="19050">
            <a:solidFill>
              <a:schemeClr val="accent6">
                <a:lumMod val="75000"/>
              </a:schemeClr>
            </a:solidFill>
            <a:round/>
            <a:headEnd/>
            <a:tailEnd/>
          </a:ln>
          <a:effectLst/>
        </p:spPr>
        <p:txBody>
          <a:bodyPr>
            <a:prstTxWarp prst="textNoShape">
              <a:avLst/>
            </a:prstTxWarp>
          </a:bodyPr>
          <a:lstStyle/>
          <a:p>
            <a:endParaRPr lang="en-US"/>
          </a:p>
        </p:txBody>
      </p:sp>
      <p:sp>
        <p:nvSpPr>
          <p:cNvPr id="451616" name="Line 32"/>
          <p:cNvSpPr>
            <a:spLocks noChangeShapeType="1"/>
          </p:cNvSpPr>
          <p:nvPr/>
        </p:nvSpPr>
        <p:spPr bwMode="auto">
          <a:xfrm>
            <a:off x="6591300" y="4578350"/>
            <a:ext cx="342900" cy="69850"/>
          </a:xfrm>
          <a:prstGeom prst="line">
            <a:avLst/>
          </a:prstGeom>
          <a:noFill/>
          <a:ln w="19050">
            <a:solidFill>
              <a:srgbClr val="333399"/>
            </a:solidFill>
            <a:round/>
            <a:headEnd/>
            <a:tailEnd/>
          </a:ln>
          <a:effectLst/>
        </p:spPr>
        <p:txBody>
          <a:bodyPr>
            <a:prstTxWarp prst="textNoShape">
              <a:avLst/>
            </a:prstTxWarp>
          </a:bodyPr>
          <a:lstStyle/>
          <a:p>
            <a:endParaRPr lang="en-US"/>
          </a:p>
        </p:txBody>
      </p:sp>
      <p:grpSp>
        <p:nvGrpSpPr>
          <p:cNvPr id="5" name="Group 39"/>
          <p:cNvGrpSpPr>
            <a:grpSpLocks/>
          </p:cNvGrpSpPr>
          <p:nvPr/>
        </p:nvGrpSpPr>
        <p:grpSpPr bwMode="auto">
          <a:xfrm rot="5400000">
            <a:off x="7643813" y="5081588"/>
            <a:ext cx="152400" cy="200025"/>
            <a:chOff x="2736" y="2857"/>
            <a:chExt cx="288" cy="197"/>
          </a:xfrm>
        </p:grpSpPr>
        <p:sp>
          <p:nvSpPr>
            <p:cNvPr id="451624" name="Line 40"/>
            <p:cNvSpPr>
              <a:spLocks noChangeAspect="1" noChangeShapeType="1"/>
            </p:cNvSpPr>
            <p:nvPr/>
          </p:nvSpPr>
          <p:spPr bwMode="auto">
            <a:xfrm flipV="1">
              <a:off x="2880" y="2862"/>
              <a:ext cx="0" cy="121"/>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25" name="Line 41"/>
            <p:cNvSpPr>
              <a:spLocks noChangeAspect="1" noChangeShapeType="1"/>
            </p:cNvSpPr>
            <p:nvPr/>
          </p:nvSpPr>
          <p:spPr bwMode="auto">
            <a:xfrm>
              <a:off x="2784" y="2857"/>
              <a:ext cx="192"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26" name="AutoShape 42"/>
            <p:cNvSpPr>
              <a:spLocks noChangeAspect="1" noChangeArrowheads="1"/>
            </p:cNvSpPr>
            <p:nvPr/>
          </p:nvSpPr>
          <p:spPr bwMode="auto">
            <a:xfrm rot="-5400000">
              <a:off x="2880" y="2910"/>
              <a:ext cx="144" cy="144"/>
            </a:xfrm>
            <a:prstGeom prst="triangle">
              <a:avLst>
                <a:gd name="adj" fmla="val 50000"/>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451627" name="AutoShape 43"/>
            <p:cNvSpPr>
              <a:spLocks noChangeAspect="1" noChangeArrowheads="1"/>
            </p:cNvSpPr>
            <p:nvPr/>
          </p:nvSpPr>
          <p:spPr bwMode="auto">
            <a:xfrm rot="5400000" flipH="1">
              <a:off x="2736" y="2910"/>
              <a:ext cx="144" cy="144"/>
            </a:xfrm>
            <a:prstGeom prst="triangle">
              <a:avLst>
                <a:gd name="adj" fmla="val 50000"/>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grpSp>
      <p:grpSp>
        <p:nvGrpSpPr>
          <p:cNvPr id="6" name="Group 47"/>
          <p:cNvGrpSpPr>
            <a:grpSpLocks noChangeAspect="1"/>
          </p:cNvGrpSpPr>
          <p:nvPr/>
        </p:nvGrpSpPr>
        <p:grpSpPr bwMode="auto">
          <a:xfrm>
            <a:off x="762000" y="4362450"/>
            <a:ext cx="304800" cy="285750"/>
            <a:chOff x="1776" y="2850"/>
            <a:chExt cx="288" cy="270"/>
          </a:xfrm>
        </p:grpSpPr>
        <p:sp>
          <p:nvSpPr>
            <p:cNvPr id="451632" name="Line 48"/>
            <p:cNvSpPr>
              <a:spLocks noChangeAspect="1" noChangeShapeType="1"/>
            </p:cNvSpPr>
            <p:nvPr/>
          </p:nvSpPr>
          <p:spPr bwMode="auto">
            <a:xfrm flipV="1">
              <a:off x="1920" y="2928"/>
              <a:ext cx="0" cy="121"/>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33" name="Line 49"/>
            <p:cNvSpPr>
              <a:spLocks noChangeAspect="1" noChangeShapeType="1"/>
            </p:cNvSpPr>
            <p:nvPr/>
          </p:nvSpPr>
          <p:spPr bwMode="auto">
            <a:xfrm>
              <a:off x="1824" y="2923"/>
              <a:ext cx="192"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34" name="AutoShape 50"/>
            <p:cNvSpPr>
              <a:spLocks noChangeAspect="1" noChangeArrowheads="1"/>
            </p:cNvSpPr>
            <p:nvPr/>
          </p:nvSpPr>
          <p:spPr bwMode="auto">
            <a:xfrm>
              <a:off x="1824" y="2850"/>
              <a:ext cx="192" cy="144"/>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400"/>
                    <a:pt x="16199" y="7817"/>
                    <a:pt x="16199" y="10799"/>
                  </a:cubicBezTo>
                  <a:lnTo>
                    <a:pt x="21600" y="10800"/>
                  </a:lnTo>
                  <a:cubicBezTo>
                    <a:pt x="21600" y="4835"/>
                    <a:pt x="16764" y="0"/>
                    <a:pt x="10800" y="0"/>
                  </a:cubicBezTo>
                  <a:cubicBezTo>
                    <a:pt x="4835" y="0"/>
                    <a:pt x="0" y="4835"/>
                    <a:pt x="0" y="10800"/>
                  </a:cubicBezTo>
                  <a:close/>
                </a:path>
              </a:pathLst>
            </a:cu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451635" name="AutoShape 51"/>
            <p:cNvSpPr>
              <a:spLocks noChangeAspect="1" noChangeArrowheads="1"/>
            </p:cNvSpPr>
            <p:nvPr/>
          </p:nvSpPr>
          <p:spPr bwMode="auto">
            <a:xfrm rot="-5400000">
              <a:off x="1920" y="2976"/>
              <a:ext cx="144" cy="144"/>
            </a:xfrm>
            <a:prstGeom prst="triangle">
              <a:avLst>
                <a:gd name="adj" fmla="val 50000"/>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451636" name="AutoShape 52"/>
            <p:cNvSpPr>
              <a:spLocks noChangeAspect="1" noChangeArrowheads="1"/>
            </p:cNvSpPr>
            <p:nvPr/>
          </p:nvSpPr>
          <p:spPr bwMode="auto">
            <a:xfrm rot="5400000" flipH="1">
              <a:off x="1776" y="2976"/>
              <a:ext cx="144" cy="144"/>
            </a:xfrm>
            <a:prstGeom prst="triangle">
              <a:avLst>
                <a:gd name="adj" fmla="val 50000"/>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grpSp>
      <p:sp>
        <p:nvSpPr>
          <p:cNvPr id="451645" name="Line 61"/>
          <p:cNvSpPr>
            <a:spLocks noChangeShapeType="1"/>
          </p:cNvSpPr>
          <p:nvPr/>
        </p:nvSpPr>
        <p:spPr bwMode="auto">
          <a:xfrm>
            <a:off x="5410200" y="4381500"/>
            <a:ext cx="0" cy="381000"/>
          </a:xfrm>
          <a:prstGeom prst="line">
            <a:avLst/>
          </a:prstGeom>
          <a:noFill/>
          <a:ln w="19050">
            <a:solidFill>
              <a:schemeClr val="accent6">
                <a:lumMod val="75000"/>
              </a:schemeClr>
            </a:solidFill>
            <a:round/>
            <a:headEnd/>
            <a:tailEnd/>
          </a:ln>
          <a:effectLst/>
        </p:spPr>
        <p:txBody>
          <a:bodyPr>
            <a:prstTxWarp prst="textNoShape">
              <a:avLst/>
            </a:prstTxWarp>
          </a:bodyPr>
          <a:lstStyle/>
          <a:p>
            <a:endParaRPr lang="en-US"/>
          </a:p>
        </p:txBody>
      </p:sp>
      <p:sp>
        <p:nvSpPr>
          <p:cNvPr id="451654" name="Line 70"/>
          <p:cNvSpPr>
            <a:spLocks noChangeShapeType="1"/>
          </p:cNvSpPr>
          <p:nvPr/>
        </p:nvSpPr>
        <p:spPr bwMode="auto">
          <a:xfrm flipH="1">
            <a:off x="5410200" y="4381500"/>
            <a:ext cx="152400" cy="0"/>
          </a:xfrm>
          <a:prstGeom prst="line">
            <a:avLst/>
          </a:prstGeom>
          <a:noFill/>
          <a:ln w="19050">
            <a:solidFill>
              <a:schemeClr val="accent6">
                <a:lumMod val="75000"/>
              </a:schemeClr>
            </a:solidFill>
            <a:round/>
            <a:headEnd/>
            <a:tailEnd/>
          </a:ln>
          <a:effectLst/>
        </p:spPr>
        <p:txBody>
          <a:bodyPr>
            <a:prstTxWarp prst="textNoShape">
              <a:avLst/>
            </a:prstTxWarp>
          </a:bodyPr>
          <a:lstStyle/>
          <a:p>
            <a:endParaRPr lang="en-US"/>
          </a:p>
        </p:txBody>
      </p:sp>
      <p:sp>
        <p:nvSpPr>
          <p:cNvPr id="451663" name="Text Box 79"/>
          <p:cNvSpPr txBox="1">
            <a:spLocks noChangeArrowheads="1"/>
          </p:cNvSpPr>
          <p:nvPr/>
        </p:nvSpPr>
        <p:spPr bwMode="auto">
          <a:xfrm>
            <a:off x="197430" y="5715000"/>
            <a:ext cx="761747" cy="553998"/>
          </a:xfrm>
          <a:prstGeom prst="rect">
            <a:avLst/>
          </a:prstGeom>
          <a:noFill/>
          <a:ln w="9525">
            <a:noFill/>
            <a:miter lim="800000"/>
            <a:headEnd/>
            <a:tailEnd/>
          </a:ln>
          <a:effectLst/>
        </p:spPr>
        <p:txBody>
          <a:bodyPr wrap="none">
            <a:prstTxWarp prst="textNoShape">
              <a:avLst/>
            </a:prstTxWarp>
            <a:spAutoFit/>
          </a:bodyPr>
          <a:lstStyle/>
          <a:p>
            <a:pPr algn="ctr"/>
            <a:r>
              <a:rPr lang="en-US" sz="1000" b="1" dirty="0" smtClean="0">
                <a:solidFill>
                  <a:srgbClr val="333399"/>
                </a:solidFill>
                <a:latin typeface="Verdana" charset="0"/>
              </a:rPr>
              <a:t>Primary</a:t>
            </a:r>
          </a:p>
          <a:p>
            <a:pPr algn="ctr"/>
            <a:r>
              <a:rPr lang="en-US" sz="1000" b="1" dirty="0" smtClean="0">
                <a:solidFill>
                  <a:srgbClr val="333399"/>
                </a:solidFill>
                <a:latin typeface="Verdana" charset="0"/>
              </a:rPr>
              <a:t>Water</a:t>
            </a:r>
          </a:p>
          <a:p>
            <a:pPr algn="ctr"/>
            <a:r>
              <a:rPr lang="en-US" sz="1000" b="1" dirty="0" smtClean="0">
                <a:solidFill>
                  <a:srgbClr val="333399"/>
                </a:solidFill>
                <a:latin typeface="Verdana" charset="0"/>
              </a:rPr>
              <a:t>25°C</a:t>
            </a:r>
          </a:p>
        </p:txBody>
      </p:sp>
      <p:sp>
        <p:nvSpPr>
          <p:cNvPr id="451672" name="Text Box 88"/>
          <p:cNvSpPr txBox="1">
            <a:spLocks noChangeArrowheads="1"/>
          </p:cNvSpPr>
          <p:nvPr/>
        </p:nvSpPr>
        <p:spPr bwMode="auto">
          <a:xfrm>
            <a:off x="1143000" y="5181600"/>
            <a:ext cx="535135" cy="246221"/>
          </a:xfrm>
          <a:prstGeom prst="rect">
            <a:avLst/>
          </a:prstGeom>
          <a:noFill/>
          <a:ln w="9525">
            <a:noFill/>
            <a:miter lim="800000"/>
            <a:headEnd/>
            <a:tailEnd/>
          </a:ln>
          <a:effectLst/>
        </p:spPr>
        <p:txBody>
          <a:bodyPr wrap="none">
            <a:prstTxWarp prst="textNoShape">
              <a:avLst/>
            </a:prstTxWarp>
            <a:spAutoFit/>
          </a:bodyPr>
          <a:lstStyle/>
          <a:p>
            <a:pPr algn="ctr"/>
            <a:r>
              <a:rPr lang="en-US" sz="1000" b="1" dirty="0" smtClean="0">
                <a:solidFill>
                  <a:srgbClr val="FF0000"/>
                </a:solidFill>
                <a:latin typeface="Verdana" charset="0"/>
              </a:rPr>
              <a:t>25°C</a:t>
            </a:r>
            <a:endParaRPr lang="en-US" sz="1000" b="1" dirty="0">
              <a:solidFill>
                <a:srgbClr val="FF0000"/>
              </a:solidFill>
              <a:latin typeface="Verdana" charset="0"/>
            </a:endParaRPr>
          </a:p>
        </p:txBody>
      </p:sp>
      <p:sp>
        <p:nvSpPr>
          <p:cNvPr id="451673" name="Line 89"/>
          <p:cNvSpPr>
            <a:spLocks noChangeShapeType="1"/>
          </p:cNvSpPr>
          <p:nvPr/>
        </p:nvSpPr>
        <p:spPr bwMode="auto">
          <a:xfrm flipH="1">
            <a:off x="533400" y="4572000"/>
            <a:ext cx="228600"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189" name="Rectangle 6"/>
          <p:cNvSpPr txBox="1">
            <a:spLocks noChangeArrowheads="1"/>
          </p:cNvSpPr>
          <p:nvPr/>
        </p:nvSpPr>
        <p:spPr bwMode="auto">
          <a:xfrm>
            <a:off x="685800" y="1447800"/>
            <a:ext cx="7924800" cy="1752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1" hangingPunct="1">
              <a:spcBef>
                <a:spcPct val="20000"/>
              </a:spcBef>
              <a:spcAft>
                <a:spcPts val="600"/>
              </a:spcAft>
              <a:defRPr/>
            </a:pPr>
            <a:r>
              <a:rPr lang="en-US" sz="1400" kern="0" dirty="0" smtClean="0">
                <a:latin typeface="+mn-lt"/>
              </a:rPr>
              <a:t>Cooling source is the primary water coming form the cooling towers: ≈25 °C</a:t>
            </a:r>
          </a:p>
          <a:p>
            <a:pPr lvl="0" eaLnBrk="1" hangingPunct="1">
              <a:spcBef>
                <a:spcPct val="20000"/>
              </a:spcBef>
              <a:spcAft>
                <a:spcPts val="600"/>
              </a:spcAft>
              <a:defRPr/>
            </a:pPr>
            <a:r>
              <a:rPr lang="en-US" sz="1400" kern="0" dirty="0" smtClean="0">
                <a:latin typeface="+mn-lt"/>
              </a:rPr>
              <a:t>Two fridge systems in cascade takes the temperature to -70 °C. </a:t>
            </a:r>
          </a:p>
          <a:p>
            <a:pPr lvl="0" eaLnBrk="1" hangingPunct="1">
              <a:spcBef>
                <a:spcPct val="20000"/>
              </a:spcBef>
              <a:spcAft>
                <a:spcPts val="600"/>
              </a:spcAft>
              <a:defRPr/>
            </a:pPr>
            <a:r>
              <a:rPr lang="en-US" sz="1400" kern="0" dirty="0" smtClean="0">
                <a:latin typeface="+mn-lt"/>
              </a:rPr>
              <a:t>The first stage uses R11 and the second stage R507a.</a:t>
            </a:r>
          </a:p>
          <a:p>
            <a:pPr lvl="0" eaLnBrk="1" hangingPunct="1">
              <a:spcBef>
                <a:spcPct val="20000"/>
              </a:spcBef>
              <a:spcAft>
                <a:spcPts val="1800"/>
              </a:spcAft>
              <a:defRPr/>
            </a:pPr>
            <a:r>
              <a:rPr lang="en-US" sz="1400" kern="0" dirty="0" smtClean="0">
                <a:latin typeface="+mn-lt"/>
              </a:rPr>
              <a:t>The second stage cools down a small liquid brine circuit R134a used to condensate the C3F8 in the condenser of the thermo siphon circuit. The condensed C</a:t>
            </a:r>
            <a:r>
              <a:rPr lang="en-US" sz="1400" kern="0" baseline="-25000" dirty="0" smtClean="0">
                <a:latin typeface="+mn-lt"/>
              </a:rPr>
              <a:t>3</a:t>
            </a:r>
            <a:r>
              <a:rPr lang="en-US" sz="1400" kern="0" dirty="0" smtClean="0">
                <a:latin typeface="+mn-lt"/>
              </a:rPr>
              <a:t>F</a:t>
            </a:r>
            <a:r>
              <a:rPr lang="en-US" sz="1400" kern="0" baseline="-25000" dirty="0" smtClean="0">
                <a:latin typeface="+mn-lt"/>
              </a:rPr>
              <a:t>8</a:t>
            </a:r>
            <a:r>
              <a:rPr lang="en-US" sz="1400" kern="0" dirty="0" smtClean="0">
                <a:latin typeface="+mn-lt"/>
              </a:rPr>
              <a:t> falls in the liquid receiver due to gravity.</a:t>
            </a:r>
          </a:p>
          <a:p>
            <a:pPr marL="457200" lvl="0" indent="-457200" eaLnBrk="1" hangingPunct="1">
              <a:spcBef>
                <a:spcPct val="20000"/>
              </a:spcBef>
              <a:spcAft>
                <a:spcPts val="600"/>
              </a:spcAft>
              <a:buFont typeface="Arial"/>
              <a:buChar char="•"/>
              <a:defRPr/>
            </a:pPr>
            <a:endParaRPr lang="en-US" sz="1400" kern="0" dirty="0" smtClean="0">
              <a:latin typeface="+mn-lt"/>
            </a:endParaRPr>
          </a:p>
          <a:p>
            <a:pPr marL="457200" lvl="0" indent="-457200" eaLnBrk="1" hangingPunct="1">
              <a:spcBef>
                <a:spcPct val="20000"/>
              </a:spcBef>
              <a:spcAft>
                <a:spcPts val="600"/>
              </a:spcAft>
              <a:defRPr/>
            </a:pPr>
            <a:endParaRPr lang="en-US" sz="1400" kern="0" dirty="0" smtClean="0">
              <a:latin typeface="+mn-lt"/>
            </a:endParaRPr>
          </a:p>
        </p:txBody>
      </p:sp>
      <p:sp>
        <p:nvSpPr>
          <p:cNvPr id="168" name="Line 32"/>
          <p:cNvSpPr>
            <a:spLocks noChangeShapeType="1"/>
          </p:cNvSpPr>
          <p:nvPr/>
        </p:nvSpPr>
        <p:spPr bwMode="auto">
          <a:xfrm>
            <a:off x="381000" y="3810000"/>
            <a:ext cx="0" cy="1905000"/>
          </a:xfrm>
          <a:prstGeom prst="line">
            <a:avLst/>
          </a:prstGeom>
          <a:noFill/>
          <a:ln w="19050">
            <a:solidFill>
              <a:srgbClr val="333399"/>
            </a:solidFill>
            <a:round/>
            <a:headEnd/>
            <a:tailEnd/>
          </a:ln>
          <a:effectLst/>
        </p:spPr>
        <p:txBody>
          <a:bodyPr>
            <a:prstTxWarp prst="textNoShape">
              <a:avLst/>
            </a:prstTxWarp>
          </a:bodyPr>
          <a:lstStyle/>
          <a:p>
            <a:endParaRPr lang="en-US" dirty="0"/>
          </a:p>
        </p:txBody>
      </p:sp>
      <p:sp>
        <p:nvSpPr>
          <p:cNvPr id="169" name="Line 32"/>
          <p:cNvSpPr>
            <a:spLocks noChangeShapeType="1"/>
          </p:cNvSpPr>
          <p:nvPr/>
        </p:nvSpPr>
        <p:spPr bwMode="auto">
          <a:xfrm>
            <a:off x="533400" y="3810000"/>
            <a:ext cx="0" cy="1905000"/>
          </a:xfrm>
          <a:prstGeom prst="line">
            <a:avLst/>
          </a:prstGeom>
          <a:noFill/>
          <a:ln w="19050">
            <a:solidFill>
              <a:srgbClr val="333399"/>
            </a:solidFill>
            <a:round/>
            <a:headEnd/>
            <a:tailEnd/>
          </a:ln>
          <a:effectLst/>
        </p:spPr>
        <p:txBody>
          <a:bodyPr>
            <a:prstTxWarp prst="textNoShape">
              <a:avLst/>
            </a:prstTxWarp>
          </a:bodyPr>
          <a:lstStyle/>
          <a:p>
            <a:endParaRPr lang="en-US" dirty="0"/>
          </a:p>
        </p:txBody>
      </p:sp>
      <p:sp>
        <p:nvSpPr>
          <p:cNvPr id="175" name="Line 89"/>
          <p:cNvSpPr>
            <a:spLocks noChangeShapeType="1"/>
          </p:cNvSpPr>
          <p:nvPr/>
        </p:nvSpPr>
        <p:spPr bwMode="auto">
          <a:xfrm flipH="1" flipV="1">
            <a:off x="1066800" y="4572000"/>
            <a:ext cx="152400"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176" name="Line 89"/>
          <p:cNvSpPr>
            <a:spLocks noChangeShapeType="1"/>
          </p:cNvSpPr>
          <p:nvPr/>
        </p:nvSpPr>
        <p:spPr bwMode="auto">
          <a:xfrm flipH="1">
            <a:off x="609600" y="5029200"/>
            <a:ext cx="609600"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184" name="Block Arc 183"/>
          <p:cNvSpPr/>
          <p:nvPr/>
        </p:nvSpPr>
        <p:spPr bwMode="auto">
          <a:xfrm>
            <a:off x="457200" y="4953000"/>
            <a:ext cx="152400" cy="152400"/>
          </a:xfrm>
          <a:prstGeom prst="blockArc">
            <a:avLst>
              <a:gd name="adj1" fmla="val 10800000"/>
              <a:gd name="adj2" fmla="val 0"/>
              <a:gd name="adj3" fmla="val 0"/>
            </a:avLst>
          </a:prstGeom>
          <a:solidFill>
            <a:schemeClr val="bg1"/>
          </a:solidFill>
          <a:ln w="19050" cap="flat" cmpd="sng" algn="ctr">
            <a:solidFill>
              <a:schemeClr val="accent6">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10" charset="0"/>
            </a:endParaRPr>
          </a:p>
        </p:txBody>
      </p:sp>
      <p:sp>
        <p:nvSpPr>
          <p:cNvPr id="185" name="Line 89"/>
          <p:cNvSpPr>
            <a:spLocks noChangeShapeType="1"/>
          </p:cNvSpPr>
          <p:nvPr/>
        </p:nvSpPr>
        <p:spPr bwMode="auto">
          <a:xfrm flipH="1">
            <a:off x="381000" y="5029200"/>
            <a:ext cx="76200" cy="0"/>
          </a:xfrm>
          <a:prstGeom prst="line">
            <a:avLst/>
          </a:prstGeom>
          <a:noFill/>
          <a:ln w="19050">
            <a:solidFill>
              <a:srgbClr val="333399"/>
            </a:solidFill>
            <a:round/>
            <a:headEnd/>
            <a:tailEnd/>
          </a:ln>
          <a:effectLst/>
        </p:spPr>
        <p:txBody>
          <a:bodyPr>
            <a:prstTxWarp prst="textNoShape">
              <a:avLst/>
            </a:prstTxWarp>
          </a:bodyPr>
          <a:lstStyle/>
          <a:p>
            <a:endParaRPr lang="en-US"/>
          </a:p>
        </p:txBody>
      </p:sp>
      <p:grpSp>
        <p:nvGrpSpPr>
          <p:cNvPr id="207" name="Group 206"/>
          <p:cNvGrpSpPr/>
          <p:nvPr/>
        </p:nvGrpSpPr>
        <p:grpSpPr>
          <a:xfrm>
            <a:off x="1219200" y="4572000"/>
            <a:ext cx="485775" cy="475688"/>
            <a:chOff x="1219200" y="4572000"/>
            <a:chExt cx="485775" cy="475688"/>
          </a:xfrm>
        </p:grpSpPr>
        <p:grpSp>
          <p:nvGrpSpPr>
            <p:cNvPr id="174" name="Group 173"/>
            <p:cNvGrpSpPr/>
            <p:nvPr/>
          </p:nvGrpSpPr>
          <p:grpSpPr>
            <a:xfrm rot="2699319">
              <a:off x="1237689" y="4590488"/>
              <a:ext cx="457200" cy="457200"/>
              <a:chOff x="1219200" y="4648200"/>
              <a:chExt cx="457200" cy="457200"/>
            </a:xfrm>
          </p:grpSpPr>
          <p:sp>
            <p:nvSpPr>
              <p:cNvPr id="171" name="Rectangle 170"/>
              <p:cNvSpPr/>
              <p:nvPr/>
            </p:nvSpPr>
            <p:spPr bwMode="auto">
              <a:xfrm>
                <a:off x="1219200" y="4648200"/>
                <a:ext cx="457200" cy="457200"/>
              </a:xfrm>
              <a:prstGeom prst="rect">
                <a:avLst/>
              </a:prstGeom>
              <a:solidFill>
                <a:schemeClr val="bg1"/>
              </a:solidFill>
              <a:ln w="19050" cap="flat" cmpd="sng" algn="ctr">
                <a:solidFill>
                  <a:schemeClr val="accent6">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10" charset="0"/>
                </a:endParaRPr>
              </a:p>
            </p:txBody>
          </p:sp>
          <p:cxnSp>
            <p:nvCxnSpPr>
              <p:cNvPr id="173" name="Straight Connector 172"/>
              <p:cNvCxnSpPr/>
              <p:nvPr/>
            </p:nvCxnSpPr>
            <p:spPr bwMode="auto">
              <a:xfrm rot="16200000" flipH="1">
                <a:off x="1219200" y="4648200"/>
                <a:ext cx="457200" cy="457200"/>
              </a:xfrm>
              <a:prstGeom prst="line">
                <a:avLst/>
              </a:prstGeom>
              <a:solidFill>
                <a:schemeClr val="accent1"/>
              </a:solidFill>
              <a:ln w="19050" cap="flat" cmpd="sng" algn="ctr">
                <a:solidFill>
                  <a:schemeClr val="accent6">
                    <a:lumMod val="75000"/>
                  </a:schemeClr>
                </a:solidFill>
                <a:prstDash val="solid"/>
                <a:round/>
                <a:headEnd type="none" w="med" len="med"/>
                <a:tailEnd type="none" w="med" len="med"/>
              </a:ln>
              <a:effectLst/>
            </p:spPr>
          </p:cxnSp>
        </p:grpSp>
        <p:sp>
          <p:nvSpPr>
            <p:cNvPr id="177" name="Line 89"/>
            <p:cNvSpPr>
              <a:spLocks noChangeShapeType="1"/>
            </p:cNvSpPr>
            <p:nvPr/>
          </p:nvSpPr>
          <p:spPr bwMode="auto">
            <a:xfrm flipH="1" flipV="1">
              <a:off x="1219200" y="4572000"/>
              <a:ext cx="76200" cy="762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178" name="Line 89"/>
            <p:cNvSpPr>
              <a:spLocks noChangeShapeType="1"/>
            </p:cNvSpPr>
            <p:nvPr/>
          </p:nvSpPr>
          <p:spPr bwMode="auto">
            <a:xfrm flipH="1">
              <a:off x="1219200" y="4953000"/>
              <a:ext cx="76200" cy="762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186" name="Line 89"/>
            <p:cNvSpPr>
              <a:spLocks noChangeShapeType="1"/>
            </p:cNvSpPr>
            <p:nvPr/>
          </p:nvSpPr>
          <p:spPr bwMode="auto">
            <a:xfrm flipH="1">
              <a:off x="1625600" y="4584700"/>
              <a:ext cx="76200" cy="762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187" name="Line 89"/>
            <p:cNvSpPr>
              <a:spLocks noChangeShapeType="1"/>
            </p:cNvSpPr>
            <p:nvPr/>
          </p:nvSpPr>
          <p:spPr bwMode="auto">
            <a:xfrm flipH="1" flipV="1">
              <a:off x="1628775" y="4965700"/>
              <a:ext cx="76200" cy="76200"/>
            </a:xfrm>
            <a:prstGeom prst="line">
              <a:avLst/>
            </a:prstGeom>
            <a:noFill/>
            <a:ln w="19050">
              <a:solidFill>
                <a:srgbClr val="333399"/>
              </a:solidFill>
              <a:round/>
              <a:headEnd/>
              <a:tailEnd/>
            </a:ln>
            <a:effectLst/>
          </p:spPr>
          <p:txBody>
            <a:bodyPr>
              <a:prstTxWarp prst="textNoShape">
                <a:avLst/>
              </a:prstTxWarp>
            </a:bodyPr>
            <a:lstStyle/>
            <a:p>
              <a:endParaRPr lang="en-US"/>
            </a:p>
          </p:txBody>
        </p:sp>
      </p:grpSp>
      <p:sp>
        <p:nvSpPr>
          <p:cNvPr id="188" name="Line 89"/>
          <p:cNvSpPr>
            <a:spLocks noChangeShapeType="1"/>
          </p:cNvSpPr>
          <p:nvPr/>
        </p:nvSpPr>
        <p:spPr bwMode="auto">
          <a:xfrm flipH="1" flipV="1">
            <a:off x="1704974" y="4581525"/>
            <a:ext cx="504825"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00" name="Line 89"/>
          <p:cNvSpPr>
            <a:spLocks noChangeShapeType="1"/>
          </p:cNvSpPr>
          <p:nvPr/>
        </p:nvSpPr>
        <p:spPr bwMode="auto">
          <a:xfrm flipH="1">
            <a:off x="1711324" y="5029200"/>
            <a:ext cx="422275" cy="6350"/>
          </a:xfrm>
          <a:prstGeom prst="line">
            <a:avLst/>
          </a:prstGeom>
          <a:noFill/>
          <a:ln w="19050">
            <a:solidFill>
              <a:srgbClr val="333399"/>
            </a:solidFill>
            <a:round/>
            <a:headEnd/>
            <a:tailEnd type="triangle"/>
          </a:ln>
          <a:effectLst/>
        </p:spPr>
        <p:txBody>
          <a:bodyPr>
            <a:prstTxWarp prst="textNoShape">
              <a:avLst/>
            </a:prstTxWarp>
          </a:bodyPr>
          <a:lstStyle/>
          <a:p>
            <a:endParaRPr lang="en-US"/>
          </a:p>
        </p:txBody>
      </p:sp>
      <p:grpSp>
        <p:nvGrpSpPr>
          <p:cNvPr id="201" name="Group 47"/>
          <p:cNvGrpSpPr>
            <a:grpSpLocks noChangeAspect="1"/>
          </p:cNvGrpSpPr>
          <p:nvPr/>
        </p:nvGrpSpPr>
        <p:grpSpPr bwMode="auto">
          <a:xfrm>
            <a:off x="2209800" y="4362450"/>
            <a:ext cx="304800" cy="285750"/>
            <a:chOff x="1776" y="2850"/>
            <a:chExt cx="288" cy="270"/>
          </a:xfrm>
        </p:grpSpPr>
        <p:sp>
          <p:nvSpPr>
            <p:cNvPr id="202" name="Line 48"/>
            <p:cNvSpPr>
              <a:spLocks noChangeAspect="1" noChangeShapeType="1"/>
            </p:cNvSpPr>
            <p:nvPr/>
          </p:nvSpPr>
          <p:spPr bwMode="auto">
            <a:xfrm flipV="1">
              <a:off x="1920" y="2928"/>
              <a:ext cx="0" cy="121"/>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03" name="Line 49"/>
            <p:cNvSpPr>
              <a:spLocks noChangeAspect="1" noChangeShapeType="1"/>
            </p:cNvSpPr>
            <p:nvPr/>
          </p:nvSpPr>
          <p:spPr bwMode="auto">
            <a:xfrm>
              <a:off x="1824" y="2923"/>
              <a:ext cx="192"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04" name="AutoShape 50"/>
            <p:cNvSpPr>
              <a:spLocks noChangeAspect="1" noChangeArrowheads="1"/>
            </p:cNvSpPr>
            <p:nvPr/>
          </p:nvSpPr>
          <p:spPr bwMode="auto">
            <a:xfrm>
              <a:off x="1824" y="2850"/>
              <a:ext cx="192" cy="144"/>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400"/>
                    <a:pt x="16199" y="7817"/>
                    <a:pt x="16199" y="10799"/>
                  </a:cubicBezTo>
                  <a:lnTo>
                    <a:pt x="21600" y="10800"/>
                  </a:lnTo>
                  <a:cubicBezTo>
                    <a:pt x="21600" y="4835"/>
                    <a:pt x="16764" y="0"/>
                    <a:pt x="10800" y="0"/>
                  </a:cubicBezTo>
                  <a:cubicBezTo>
                    <a:pt x="4835" y="0"/>
                    <a:pt x="0" y="4835"/>
                    <a:pt x="0" y="10800"/>
                  </a:cubicBezTo>
                  <a:close/>
                </a:path>
              </a:pathLst>
            </a:cu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205" name="AutoShape 51"/>
            <p:cNvSpPr>
              <a:spLocks noChangeAspect="1" noChangeArrowheads="1"/>
            </p:cNvSpPr>
            <p:nvPr/>
          </p:nvSpPr>
          <p:spPr bwMode="auto">
            <a:xfrm rot="-5400000">
              <a:off x="1920" y="2976"/>
              <a:ext cx="144" cy="144"/>
            </a:xfrm>
            <a:prstGeom prst="triangle">
              <a:avLst>
                <a:gd name="adj" fmla="val 50000"/>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206" name="AutoShape 52"/>
            <p:cNvSpPr>
              <a:spLocks noChangeAspect="1" noChangeArrowheads="1"/>
            </p:cNvSpPr>
            <p:nvPr/>
          </p:nvSpPr>
          <p:spPr bwMode="auto">
            <a:xfrm rot="5400000" flipH="1">
              <a:off x="1776" y="2976"/>
              <a:ext cx="144" cy="144"/>
            </a:xfrm>
            <a:prstGeom prst="triangle">
              <a:avLst>
                <a:gd name="adj" fmla="val 50000"/>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grpSp>
      <p:grpSp>
        <p:nvGrpSpPr>
          <p:cNvPr id="208" name="Group 207"/>
          <p:cNvGrpSpPr/>
          <p:nvPr/>
        </p:nvGrpSpPr>
        <p:grpSpPr>
          <a:xfrm>
            <a:off x="2943225" y="4572000"/>
            <a:ext cx="485775" cy="475688"/>
            <a:chOff x="1219200" y="4572000"/>
            <a:chExt cx="485775" cy="475688"/>
          </a:xfrm>
        </p:grpSpPr>
        <p:grpSp>
          <p:nvGrpSpPr>
            <p:cNvPr id="209" name="Group 173"/>
            <p:cNvGrpSpPr/>
            <p:nvPr/>
          </p:nvGrpSpPr>
          <p:grpSpPr>
            <a:xfrm rot="2699319">
              <a:off x="1237689" y="4590488"/>
              <a:ext cx="457200" cy="457200"/>
              <a:chOff x="1219200" y="4648200"/>
              <a:chExt cx="457200" cy="457200"/>
            </a:xfrm>
          </p:grpSpPr>
          <p:sp>
            <p:nvSpPr>
              <p:cNvPr id="214" name="Rectangle 213"/>
              <p:cNvSpPr/>
              <p:nvPr/>
            </p:nvSpPr>
            <p:spPr bwMode="auto">
              <a:xfrm>
                <a:off x="1219200" y="4648200"/>
                <a:ext cx="457200" cy="457200"/>
              </a:xfrm>
              <a:prstGeom prst="rect">
                <a:avLst/>
              </a:prstGeom>
              <a:solidFill>
                <a:schemeClr val="bg1"/>
              </a:solidFill>
              <a:ln w="19050" cap="flat" cmpd="sng" algn="ctr">
                <a:solidFill>
                  <a:schemeClr val="accent6">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10" charset="0"/>
                </a:endParaRPr>
              </a:p>
            </p:txBody>
          </p:sp>
          <p:cxnSp>
            <p:nvCxnSpPr>
              <p:cNvPr id="215" name="Straight Connector 214"/>
              <p:cNvCxnSpPr/>
              <p:nvPr/>
            </p:nvCxnSpPr>
            <p:spPr bwMode="auto">
              <a:xfrm rot="16200000" flipH="1">
                <a:off x="1219200" y="4648200"/>
                <a:ext cx="457200" cy="457200"/>
              </a:xfrm>
              <a:prstGeom prst="line">
                <a:avLst/>
              </a:prstGeom>
              <a:solidFill>
                <a:schemeClr val="accent1"/>
              </a:solidFill>
              <a:ln w="19050" cap="flat" cmpd="sng" algn="ctr">
                <a:solidFill>
                  <a:schemeClr val="accent6">
                    <a:lumMod val="75000"/>
                  </a:schemeClr>
                </a:solidFill>
                <a:prstDash val="solid"/>
                <a:round/>
                <a:headEnd type="none" w="med" len="med"/>
                <a:tailEnd type="none" w="med" len="med"/>
              </a:ln>
              <a:effectLst/>
            </p:spPr>
          </p:cxnSp>
        </p:grpSp>
        <p:sp>
          <p:nvSpPr>
            <p:cNvPr id="210" name="Line 89"/>
            <p:cNvSpPr>
              <a:spLocks noChangeShapeType="1"/>
            </p:cNvSpPr>
            <p:nvPr/>
          </p:nvSpPr>
          <p:spPr bwMode="auto">
            <a:xfrm flipH="1" flipV="1">
              <a:off x="1219200" y="4572000"/>
              <a:ext cx="76200" cy="762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11" name="Line 89"/>
            <p:cNvSpPr>
              <a:spLocks noChangeShapeType="1"/>
            </p:cNvSpPr>
            <p:nvPr/>
          </p:nvSpPr>
          <p:spPr bwMode="auto">
            <a:xfrm flipH="1">
              <a:off x="1219200" y="4953000"/>
              <a:ext cx="76200" cy="762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12" name="Line 89"/>
            <p:cNvSpPr>
              <a:spLocks noChangeShapeType="1"/>
            </p:cNvSpPr>
            <p:nvPr/>
          </p:nvSpPr>
          <p:spPr bwMode="auto">
            <a:xfrm flipH="1">
              <a:off x="1625600" y="4584700"/>
              <a:ext cx="76200" cy="762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13" name="Line 89"/>
            <p:cNvSpPr>
              <a:spLocks noChangeShapeType="1"/>
            </p:cNvSpPr>
            <p:nvPr/>
          </p:nvSpPr>
          <p:spPr bwMode="auto">
            <a:xfrm flipH="1" flipV="1">
              <a:off x="1628775" y="4965700"/>
              <a:ext cx="76200" cy="76200"/>
            </a:xfrm>
            <a:prstGeom prst="line">
              <a:avLst/>
            </a:prstGeom>
            <a:noFill/>
            <a:ln w="19050">
              <a:solidFill>
                <a:srgbClr val="333399"/>
              </a:solidFill>
              <a:round/>
              <a:headEnd/>
              <a:tailEnd/>
            </a:ln>
            <a:effectLst/>
          </p:spPr>
          <p:txBody>
            <a:bodyPr>
              <a:prstTxWarp prst="textNoShape">
                <a:avLst/>
              </a:prstTxWarp>
            </a:bodyPr>
            <a:lstStyle/>
            <a:p>
              <a:endParaRPr lang="en-US"/>
            </a:p>
          </p:txBody>
        </p:sp>
      </p:grpSp>
      <p:sp>
        <p:nvSpPr>
          <p:cNvPr id="216" name="Line 89"/>
          <p:cNvSpPr>
            <a:spLocks noChangeShapeType="1"/>
          </p:cNvSpPr>
          <p:nvPr/>
        </p:nvSpPr>
        <p:spPr bwMode="auto">
          <a:xfrm flipH="1">
            <a:off x="2590799" y="5029200"/>
            <a:ext cx="346075"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17" name="Line 89"/>
          <p:cNvSpPr>
            <a:spLocks noChangeShapeType="1"/>
          </p:cNvSpPr>
          <p:nvPr/>
        </p:nvSpPr>
        <p:spPr bwMode="auto">
          <a:xfrm flipH="1">
            <a:off x="2514600" y="4572000"/>
            <a:ext cx="422275" cy="6350"/>
          </a:xfrm>
          <a:prstGeom prst="line">
            <a:avLst/>
          </a:prstGeom>
          <a:noFill/>
          <a:ln w="19050">
            <a:solidFill>
              <a:srgbClr val="333399"/>
            </a:solidFill>
            <a:round/>
            <a:headEnd type="triangle"/>
            <a:tailEnd/>
          </a:ln>
          <a:effectLst/>
        </p:spPr>
        <p:txBody>
          <a:bodyPr>
            <a:prstTxWarp prst="textNoShape">
              <a:avLst/>
            </a:prstTxWarp>
          </a:bodyPr>
          <a:lstStyle/>
          <a:p>
            <a:endParaRPr lang="en-US"/>
          </a:p>
        </p:txBody>
      </p:sp>
      <p:grpSp>
        <p:nvGrpSpPr>
          <p:cNvPr id="218" name="Group 5"/>
          <p:cNvGrpSpPr>
            <a:grpSpLocks/>
          </p:cNvGrpSpPr>
          <p:nvPr/>
        </p:nvGrpSpPr>
        <p:grpSpPr bwMode="auto">
          <a:xfrm rot="16200000" flipH="1">
            <a:off x="3857626" y="4800600"/>
            <a:ext cx="457200" cy="457200"/>
            <a:chOff x="96" y="2736"/>
            <a:chExt cx="288" cy="288"/>
          </a:xfrm>
        </p:grpSpPr>
        <p:sp>
          <p:nvSpPr>
            <p:cNvPr id="219" name="Oval 6"/>
            <p:cNvSpPr>
              <a:spLocks noChangeArrowheads="1"/>
            </p:cNvSpPr>
            <p:nvPr/>
          </p:nvSpPr>
          <p:spPr bwMode="auto">
            <a:xfrm>
              <a:off x="96" y="2736"/>
              <a:ext cx="288" cy="288"/>
            </a:xfrm>
            <a:prstGeom prst="ellipse">
              <a:avLst/>
            </a:prstGeom>
            <a:noFill/>
            <a:ln w="19050">
              <a:solidFill>
                <a:schemeClr val="accent6">
                  <a:lumMod val="75000"/>
                </a:schemeClr>
              </a:solidFill>
              <a:round/>
              <a:headEnd/>
              <a:tailEnd/>
            </a:ln>
            <a:effectLst/>
          </p:spPr>
          <p:txBody>
            <a:bodyPr wrap="none" anchor="ctr">
              <a:prstTxWarp prst="textNoShape">
                <a:avLst/>
              </a:prstTxWarp>
            </a:bodyPr>
            <a:lstStyle/>
            <a:p>
              <a:endParaRPr lang="en-US"/>
            </a:p>
          </p:txBody>
        </p:sp>
        <p:sp>
          <p:nvSpPr>
            <p:cNvPr id="221" name="AutoShape 7"/>
            <p:cNvSpPr>
              <a:spLocks noChangeArrowheads="1"/>
            </p:cNvSpPr>
            <p:nvPr/>
          </p:nvSpPr>
          <p:spPr bwMode="auto">
            <a:xfrm>
              <a:off x="112" y="2736"/>
              <a:ext cx="258" cy="210"/>
            </a:xfrm>
            <a:prstGeom prst="flowChartExtract">
              <a:avLst/>
            </a:prstGeom>
            <a:noFill/>
            <a:ln w="19050">
              <a:solidFill>
                <a:schemeClr val="accent6">
                  <a:lumMod val="75000"/>
                </a:schemeClr>
              </a:solidFill>
              <a:miter lim="800000"/>
              <a:headEnd/>
              <a:tailEnd/>
            </a:ln>
            <a:effectLst/>
          </p:spPr>
          <p:txBody>
            <a:bodyPr wrap="none" anchor="ctr">
              <a:prstTxWarp prst="textNoShape">
                <a:avLst/>
              </a:prstTxWarp>
            </a:bodyPr>
            <a:lstStyle/>
            <a:p>
              <a:endParaRPr lang="en-US"/>
            </a:p>
          </p:txBody>
        </p:sp>
      </p:grpSp>
      <p:sp>
        <p:nvSpPr>
          <p:cNvPr id="222" name="Line 89"/>
          <p:cNvSpPr>
            <a:spLocks noChangeShapeType="1"/>
          </p:cNvSpPr>
          <p:nvPr/>
        </p:nvSpPr>
        <p:spPr bwMode="auto">
          <a:xfrm flipH="1" flipV="1">
            <a:off x="3429000" y="4581525"/>
            <a:ext cx="504825"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23" name="Line 89"/>
          <p:cNvSpPr>
            <a:spLocks noChangeShapeType="1"/>
          </p:cNvSpPr>
          <p:nvPr/>
        </p:nvSpPr>
        <p:spPr bwMode="auto">
          <a:xfrm flipH="1">
            <a:off x="3435350" y="5029200"/>
            <a:ext cx="422275" cy="6350"/>
          </a:xfrm>
          <a:prstGeom prst="line">
            <a:avLst/>
          </a:prstGeom>
          <a:noFill/>
          <a:ln w="19050">
            <a:solidFill>
              <a:srgbClr val="333399"/>
            </a:solidFill>
            <a:round/>
            <a:headEnd type="none"/>
            <a:tailEnd type="triangle"/>
          </a:ln>
          <a:effectLst/>
        </p:spPr>
        <p:txBody>
          <a:bodyPr>
            <a:prstTxWarp prst="textNoShape">
              <a:avLst/>
            </a:prstTxWarp>
          </a:bodyPr>
          <a:lstStyle/>
          <a:p>
            <a:endParaRPr lang="en-US"/>
          </a:p>
        </p:txBody>
      </p:sp>
      <p:grpSp>
        <p:nvGrpSpPr>
          <p:cNvPr id="224" name="Group 47"/>
          <p:cNvGrpSpPr>
            <a:grpSpLocks noChangeAspect="1"/>
          </p:cNvGrpSpPr>
          <p:nvPr/>
        </p:nvGrpSpPr>
        <p:grpSpPr bwMode="auto">
          <a:xfrm>
            <a:off x="3933826" y="4362450"/>
            <a:ext cx="304800" cy="285750"/>
            <a:chOff x="1776" y="2850"/>
            <a:chExt cx="288" cy="270"/>
          </a:xfrm>
        </p:grpSpPr>
        <p:sp>
          <p:nvSpPr>
            <p:cNvPr id="225" name="Line 48"/>
            <p:cNvSpPr>
              <a:spLocks noChangeAspect="1" noChangeShapeType="1"/>
            </p:cNvSpPr>
            <p:nvPr/>
          </p:nvSpPr>
          <p:spPr bwMode="auto">
            <a:xfrm flipV="1">
              <a:off x="1920" y="2928"/>
              <a:ext cx="0" cy="121"/>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26" name="Line 49"/>
            <p:cNvSpPr>
              <a:spLocks noChangeAspect="1" noChangeShapeType="1"/>
            </p:cNvSpPr>
            <p:nvPr/>
          </p:nvSpPr>
          <p:spPr bwMode="auto">
            <a:xfrm>
              <a:off x="1824" y="2923"/>
              <a:ext cx="192"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27" name="AutoShape 50"/>
            <p:cNvSpPr>
              <a:spLocks noChangeAspect="1" noChangeArrowheads="1"/>
            </p:cNvSpPr>
            <p:nvPr/>
          </p:nvSpPr>
          <p:spPr bwMode="auto">
            <a:xfrm>
              <a:off x="1824" y="2850"/>
              <a:ext cx="192" cy="144"/>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400"/>
                    <a:pt x="16199" y="7817"/>
                    <a:pt x="16199" y="10799"/>
                  </a:cubicBezTo>
                  <a:lnTo>
                    <a:pt x="21600" y="10800"/>
                  </a:lnTo>
                  <a:cubicBezTo>
                    <a:pt x="21600" y="4835"/>
                    <a:pt x="16764" y="0"/>
                    <a:pt x="10800" y="0"/>
                  </a:cubicBezTo>
                  <a:cubicBezTo>
                    <a:pt x="4835" y="0"/>
                    <a:pt x="0" y="4835"/>
                    <a:pt x="0" y="10800"/>
                  </a:cubicBezTo>
                  <a:close/>
                </a:path>
              </a:pathLst>
            </a:cu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228" name="AutoShape 51"/>
            <p:cNvSpPr>
              <a:spLocks noChangeAspect="1" noChangeArrowheads="1"/>
            </p:cNvSpPr>
            <p:nvPr/>
          </p:nvSpPr>
          <p:spPr bwMode="auto">
            <a:xfrm rot="-5400000">
              <a:off x="1920" y="2976"/>
              <a:ext cx="144" cy="144"/>
            </a:xfrm>
            <a:prstGeom prst="triangle">
              <a:avLst>
                <a:gd name="adj" fmla="val 50000"/>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229" name="AutoShape 52"/>
            <p:cNvSpPr>
              <a:spLocks noChangeAspect="1" noChangeArrowheads="1"/>
            </p:cNvSpPr>
            <p:nvPr/>
          </p:nvSpPr>
          <p:spPr bwMode="auto">
            <a:xfrm rot="5400000" flipH="1">
              <a:off x="1776" y="2976"/>
              <a:ext cx="144" cy="144"/>
            </a:xfrm>
            <a:prstGeom prst="triangle">
              <a:avLst>
                <a:gd name="adj" fmla="val 50000"/>
              </a:avLst>
            </a:prstGeom>
            <a:solidFill>
              <a:schemeClr val="bg1"/>
            </a:solidFill>
            <a:ln w="19050">
              <a:solidFill>
                <a:srgbClr val="333399"/>
              </a:solidFill>
              <a:miter lim="800000"/>
              <a:headEnd/>
              <a:tailEnd/>
            </a:ln>
            <a:effectLst/>
          </p:spPr>
          <p:txBody>
            <a:bodyPr wrap="none" anchor="ctr">
              <a:prstTxWarp prst="textNoShape">
                <a:avLst/>
              </a:prstTxWarp>
            </a:bodyPr>
            <a:lstStyle/>
            <a:p>
              <a:endParaRPr lang="en-US"/>
            </a:p>
          </p:txBody>
        </p:sp>
      </p:grpSp>
      <p:grpSp>
        <p:nvGrpSpPr>
          <p:cNvPr id="230" name="Group 229"/>
          <p:cNvGrpSpPr/>
          <p:nvPr/>
        </p:nvGrpSpPr>
        <p:grpSpPr>
          <a:xfrm>
            <a:off x="4667251" y="4572000"/>
            <a:ext cx="485775" cy="475688"/>
            <a:chOff x="1219200" y="4572000"/>
            <a:chExt cx="485775" cy="475688"/>
          </a:xfrm>
        </p:grpSpPr>
        <p:grpSp>
          <p:nvGrpSpPr>
            <p:cNvPr id="231" name="Group 173"/>
            <p:cNvGrpSpPr/>
            <p:nvPr/>
          </p:nvGrpSpPr>
          <p:grpSpPr>
            <a:xfrm rot="2699319">
              <a:off x="1237689" y="4590488"/>
              <a:ext cx="457200" cy="457200"/>
              <a:chOff x="1219200" y="4648200"/>
              <a:chExt cx="457200" cy="457200"/>
            </a:xfrm>
          </p:grpSpPr>
          <p:sp>
            <p:nvSpPr>
              <p:cNvPr id="236" name="Rectangle 235"/>
              <p:cNvSpPr/>
              <p:nvPr/>
            </p:nvSpPr>
            <p:spPr bwMode="auto">
              <a:xfrm>
                <a:off x="1219200" y="4648200"/>
                <a:ext cx="457200" cy="457200"/>
              </a:xfrm>
              <a:prstGeom prst="rect">
                <a:avLst/>
              </a:prstGeom>
              <a:solidFill>
                <a:schemeClr val="bg1"/>
              </a:solidFill>
              <a:ln w="19050" cap="flat" cmpd="sng" algn="ctr">
                <a:solidFill>
                  <a:schemeClr val="accent6">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10" charset="0"/>
                </a:endParaRPr>
              </a:p>
            </p:txBody>
          </p:sp>
          <p:cxnSp>
            <p:nvCxnSpPr>
              <p:cNvPr id="237" name="Straight Connector 236"/>
              <p:cNvCxnSpPr/>
              <p:nvPr/>
            </p:nvCxnSpPr>
            <p:spPr bwMode="auto">
              <a:xfrm rot="16200000" flipH="1">
                <a:off x="1219200" y="4648200"/>
                <a:ext cx="457200" cy="457200"/>
              </a:xfrm>
              <a:prstGeom prst="line">
                <a:avLst/>
              </a:prstGeom>
              <a:solidFill>
                <a:schemeClr val="accent1"/>
              </a:solidFill>
              <a:ln w="19050" cap="flat" cmpd="sng" algn="ctr">
                <a:solidFill>
                  <a:schemeClr val="accent6">
                    <a:lumMod val="75000"/>
                  </a:schemeClr>
                </a:solidFill>
                <a:prstDash val="solid"/>
                <a:round/>
                <a:headEnd type="none" w="med" len="med"/>
                <a:tailEnd type="none" w="med" len="med"/>
              </a:ln>
              <a:effectLst/>
            </p:spPr>
          </p:cxnSp>
        </p:grpSp>
        <p:sp>
          <p:nvSpPr>
            <p:cNvPr id="232" name="Line 89"/>
            <p:cNvSpPr>
              <a:spLocks noChangeShapeType="1"/>
            </p:cNvSpPr>
            <p:nvPr/>
          </p:nvSpPr>
          <p:spPr bwMode="auto">
            <a:xfrm flipH="1" flipV="1">
              <a:off x="1219200" y="4572000"/>
              <a:ext cx="76200" cy="762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33" name="Line 89"/>
            <p:cNvSpPr>
              <a:spLocks noChangeShapeType="1"/>
            </p:cNvSpPr>
            <p:nvPr/>
          </p:nvSpPr>
          <p:spPr bwMode="auto">
            <a:xfrm flipH="1">
              <a:off x="1219200" y="4953000"/>
              <a:ext cx="76200" cy="762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34" name="Line 89"/>
            <p:cNvSpPr>
              <a:spLocks noChangeShapeType="1"/>
            </p:cNvSpPr>
            <p:nvPr/>
          </p:nvSpPr>
          <p:spPr bwMode="auto">
            <a:xfrm flipH="1">
              <a:off x="1625600" y="4584700"/>
              <a:ext cx="76200" cy="762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35" name="Line 89"/>
            <p:cNvSpPr>
              <a:spLocks noChangeShapeType="1"/>
            </p:cNvSpPr>
            <p:nvPr/>
          </p:nvSpPr>
          <p:spPr bwMode="auto">
            <a:xfrm flipH="1" flipV="1">
              <a:off x="1628775" y="4965700"/>
              <a:ext cx="76200" cy="76200"/>
            </a:xfrm>
            <a:prstGeom prst="line">
              <a:avLst/>
            </a:prstGeom>
            <a:noFill/>
            <a:ln w="19050">
              <a:solidFill>
                <a:srgbClr val="333399"/>
              </a:solidFill>
              <a:round/>
              <a:headEnd/>
              <a:tailEnd/>
            </a:ln>
            <a:effectLst/>
          </p:spPr>
          <p:txBody>
            <a:bodyPr>
              <a:prstTxWarp prst="textNoShape">
                <a:avLst/>
              </a:prstTxWarp>
            </a:bodyPr>
            <a:lstStyle/>
            <a:p>
              <a:endParaRPr lang="en-US"/>
            </a:p>
          </p:txBody>
        </p:sp>
      </p:grpSp>
      <p:sp>
        <p:nvSpPr>
          <p:cNvPr id="238" name="Line 89"/>
          <p:cNvSpPr>
            <a:spLocks noChangeShapeType="1"/>
          </p:cNvSpPr>
          <p:nvPr/>
        </p:nvSpPr>
        <p:spPr bwMode="auto">
          <a:xfrm flipH="1">
            <a:off x="4314825" y="5029200"/>
            <a:ext cx="346075" cy="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39" name="Line 89"/>
          <p:cNvSpPr>
            <a:spLocks noChangeShapeType="1"/>
          </p:cNvSpPr>
          <p:nvPr/>
        </p:nvSpPr>
        <p:spPr bwMode="auto">
          <a:xfrm flipH="1">
            <a:off x="4238626" y="4572000"/>
            <a:ext cx="422275" cy="6350"/>
          </a:xfrm>
          <a:prstGeom prst="line">
            <a:avLst/>
          </a:prstGeom>
          <a:noFill/>
          <a:ln w="19050">
            <a:solidFill>
              <a:srgbClr val="333399"/>
            </a:solidFill>
            <a:round/>
            <a:headEnd type="triangle"/>
            <a:tailEnd type="none"/>
          </a:ln>
          <a:effectLst/>
        </p:spPr>
        <p:txBody>
          <a:bodyPr>
            <a:prstTxWarp prst="textNoShape">
              <a:avLst/>
            </a:prstTxWarp>
          </a:bodyPr>
          <a:lstStyle/>
          <a:p>
            <a:endParaRPr lang="en-US"/>
          </a:p>
        </p:txBody>
      </p:sp>
      <p:grpSp>
        <p:nvGrpSpPr>
          <p:cNvPr id="240" name="Group 5"/>
          <p:cNvGrpSpPr>
            <a:grpSpLocks/>
          </p:cNvGrpSpPr>
          <p:nvPr/>
        </p:nvGrpSpPr>
        <p:grpSpPr bwMode="auto">
          <a:xfrm rot="5400000">
            <a:off x="5562600" y="4229100"/>
            <a:ext cx="304801" cy="304801"/>
            <a:chOff x="96" y="2736"/>
            <a:chExt cx="288" cy="288"/>
          </a:xfrm>
        </p:grpSpPr>
        <p:sp>
          <p:nvSpPr>
            <p:cNvPr id="241" name="Oval 6"/>
            <p:cNvSpPr>
              <a:spLocks noChangeArrowheads="1"/>
            </p:cNvSpPr>
            <p:nvPr/>
          </p:nvSpPr>
          <p:spPr bwMode="auto">
            <a:xfrm>
              <a:off x="96" y="2736"/>
              <a:ext cx="288" cy="288"/>
            </a:xfrm>
            <a:prstGeom prst="ellipse">
              <a:avLst/>
            </a:prstGeom>
            <a:noFill/>
            <a:ln w="19050">
              <a:solidFill>
                <a:schemeClr val="accent6">
                  <a:lumMod val="75000"/>
                </a:schemeClr>
              </a:solidFill>
              <a:round/>
              <a:headEnd/>
              <a:tailEnd/>
            </a:ln>
            <a:effectLst/>
          </p:spPr>
          <p:txBody>
            <a:bodyPr wrap="none" anchor="ctr">
              <a:prstTxWarp prst="textNoShape">
                <a:avLst/>
              </a:prstTxWarp>
            </a:bodyPr>
            <a:lstStyle/>
            <a:p>
              <a:endParaRPr lang="en-US"/>
            </a:p>
          </p:txBody>
        </p:sp>
        <p:sp>
          <p:nvSpPr>
            <p:cNvPr id="242" name="AutoShape 7"/>
            <p:cNvSpPr>
              <a:spLocks noChangeArrowheads="1"/>
            </p:cNvSpPr>
            <p:nvPr/>
          </p:nvSpPr>
          <p:spPr bwMode="auto">
            <a:xfrm>
              <a:off x="112" y="2736"/>
              <a:ext cx="258" cy="210"/>
            </a:xfrm>
            <a:prstGeom prst="flowChartExtract">
              <a:avLst/>
            </a:prstGeom>
            <a:noFill/>
            <a:ln w="19050">
              <a:solidFill>
                <a:schemeClr val="accent6">
                  <a:lumMod val="75000"/>
                </a:schemeClr>
              </a:solidFill>
              <a:miter lim="800000"/>
              <a:headEnd/>
              <a:tailEnd/>
            </a:ln>
            <a:effectLst/>
          </p:spPr>
          <p:txBody>
            <a:bodyPr wrap="none" anchor="ctr">
              <a:prstTxWarp prst="textNoShape">
                <a:avLst/>
              </a:prstTxWarp>
            </a:bodyPr>
            <a:lstStyle/>
            <a:p>
              <a:endParaRPr lang="en-US"/>
            </a:p>
          </p:txBody>
        </p:sp>
      </p:grpSp>
      <p:grpSp>
        <p:nvGrpSpPr>
          <p:cNvPr id="243" name="Group 5"/>
          <p:cNvGrpSpPr>
            <a:grpSpLocks/>
          </p:cNvGrpSpPr>
          <p:nvPr/>
        </p:nvGrpSpPr>
        <p:grpSpPr bwMode="auto">
          <a:xfrm rot="5400000">
            <a:off x="5562600" y="4610099"/>
            <a:ext cx="304801" cy="304801"/>
            <a:chOff x="96" y="2736"/>
            <a:chExt cx="288" cy="288"/>
          </a:xfrm>
        </p:grpSpPr>
        <p:sp>
          <p:nvSpPr>
            <p:cNvPr id="244" name="Oval 6"/>
            <p:cNvSpPr>
              <a:spLocks noChangeArrowheads="1"/>
            </p:cNvSpPr>
            <p:nvPr/>
          </p:nvSpPr>
          <p:spPr bwMode="auto">
            <a:xfrm>
              <a:off x="96" y="2736"/>
              <a:ext cx="288" cy="288"/>
            </a:xfrm>
            <a:prstGeom prst="ellipse">
              <a:avLst/>
            </a:prstGeom>
            <a:noFill/>
            <a:ln w="19050">
              <a:solidFill>
                <a:schemeClr val="accent6">
                  <a:lumMod val="75000"/>
                </a:schemeClr>
              </a:solidFill>
              <a:round/>
              <a:headEnd/>
              <a:tailEnd/>
            </a:ln>
            <a:effectLst/>
          </p:spPr>
          <p:txBody>
            <a:bodyPr wrap="none" anchor="ctr">
              <a:prstTxWarp prst="textNoShape">
                <a:avLst/>
              </a:prstTxWarp>
            </a:bodyPr>
            <a:lstStyle/>
            <a:p>
              <a:endParaRPr lang="en-US"/>
            </a:p>
          </p:txBody>
        </p:sp>
        <p:sp>
          <p:nvSpPr>
            <p:cNvPr id="245" name="AutoShape 7"/>
            <p:cNvSpPr>
              <a:spLocks noChangeArrowheads="1"/>
            </p:cNvSpPr>
            <p:nvPr/>
          </p:nvSpPr>
          <p:spPr bwMode="auto">
            <a:xfrm>
              <a:off x="112" y="2736"/>
              <a:ext cx="258" cy="210"/>
            </a:xfrm>
            <a:prstGeom prst="flowChartExtract">
              <a:avLst/>
            </a:prstGeom>
            <a:noFill/>
            <a:ln w="19050">
              <a:solidFill>
                <a:schemeClr val="accent6">
                  <a:lumMod val="75000"/>
                </a:schemeClr>
              </a:solidFill>
              <a:miter lim="800000"/>
              <a:headEnd/>
              <a:tailEnd/>
            </a:ln>
            <a:effectLst/>
          </p:spPr>
          <p:txBody>
            <a:bodyPr wrap="none" anchor="ctr">
              <a:prstTxWarp prst="textNoShape">
                <a:avLst/>
              </a:prstTxWarp>
            </a:bodyPr>
            <a:lstStyle/>
            <a:p>
              <a:endParaRPr lang="en-US"/>
            </a:p>
          </p:txBody>
        </p:sp>
      </p:grpSp>
      <p:sp>
        <p:nvSpPr>
          <p:cNvPr id="246" name="Line 70"/>
          <p:cNvSpPr>
            <a:spLocks noChangeShapeType="1"/>
          </p:cNvSpPr>
          <p:nvPr/>
        </p:nvSpPr>
        <p:spPr bwMode="auto">
          <a:xfrm flipH="1">
            <a:off x="5410200" y="4762500"/>
            <a:ext cx="152400" cy="0"/>
          </a:xfrm>
          <a:prstGeom prst="line">
            <a:avLst/>
          </a:prstGeom>
          <a:noFill/>
          <a:ln w="19050">
            <a:solidFill>
              <a:schemeClr val="accent6">
                <a:lumMod val="75000"/>
              </a:schemeClr>
            </a:solidFill>
            <a:round/>
            <a:headEnd/>
            <a:tailEnd/>
          </a:ln>
          <a:effectLst/>
        </p:spPr>
        <p:txBody>
          <a:bodyPr>
            <a:prstTxWarp prst="textNoShape">
              <a:avLst/>
            </a:prstTxWarp>
          </a:bodyPr>
          <a:lstStyle/>
          <a:p>
            <a:endParaRPr lang="en-US"/>
          </a:p>
        </p:txBody>
      </p:sp>
      <p:sp>
        <p:nvSpPr>
          <p:cNvPr id="247" name="Line 89"/>
          <p:cNvSpPr>
            <a:spLocks noChangeShapeType="1"/>
          </p:cNvSpPr>
          <p:nvPr/>
        </p:nvSpPr>
        <p:spPr bwMode="auto">
          <a:xfrm flipH="1">
            <a:off x="5140324" y="5029200"/>
            <a:ext cx="1412875" cy="0"/>
          </a:xfrm>
          <a:prstGeom prst="line">
            <a:avLst/>
          </a:prstGeom>
          <a:noFill/>
          <a:ln w="19050">
            <a:solidFill>
              <a:srgbClr val="333399"/>
            </a:solidFill>
            <a:round/>
            <a:headEnd/>
            <a:tailEnd type="triangle"/>
          </a:ln>
          <a:effectLst/>
        </p:spPr>
        <p:txBody>
          <a:bodyPr>
            <a:prstTxWarp prst="textNoShape">
              <a:avLst/>
            </a:prstTxWarp>
          </a:bodyPr>
          <a:lstStyle/>
          <a:p>
            <a:endParaRPr lang="en-US"/>
          </a:p>
        </p:txBody>
      </p:sp>
      <p:sp>
        <p:nvSpPr>
          <p:cNvPr id="248" name="Line 29"/>
          <p:cNvSpPr>
            <a:spLocks noChangeShapeType="1"/>
          </p:cNvSpPr>
          <p:nvPr/>
        </p:nvSpPr>
        <p:spPr bwMode="auto">
          <a:xfrm flipH="1">
            <a:off x="6019800" y="4572000"/>
            <a:ext cx="533400" cy="0"/>
          </a:xfrm>
          <a:prstGeom prst="line">
            <a:avLst/>
          </a:prstGeom>
          <a:noFill/>
          <a:ln w="19050">
            <a:solidFill>
              <a:schemeClr val="accent6">
                <a:lumMod val="75000"/>
              </a:schemeClr>
            </a:solidFill>
            <a:round/>
            <a:headEnd type="triangle"/>
            <a:tailEnd type="none"/>
          </a:ln>
          <a:effectLst/>
        </p:spPr>
        <p:txBody>
          <a:bodyPr>
            <a:prstTxWarp prst="textNoShape">
              <a:avLst/>
            </a:prstTxWarp>
          </a:bodyPr>
          <a:lstStyle/>
          <a:p>
            <a:endParaRPr lang="en-US"/>
          </a:p>
        </p:txBody>
      </p:sp>
      <p:sp>
        <p:nvSpPr>
          <p:cNvPr id="249" name="Line 61"/>
          <p:cNvSpPr>
            <a:spLocks noChangeShapeType="1"/>
          </p:cNvSpPr>
          <p:nvPr/>
        </p:nvSpPr>
        <p:spPr bwMode="auto">
          <a:xfrm>
            <a:off x="6019800" y="4381500"/>
            <a:ext cx="0" cy="381000"/>
          </a:xfrm>
          <a:prstGeom prst="line">
            <a:avLst/>
          </a:prstGeom>
          <a:noFill/>
          <a:ln w="19050">
            <a:solidFill>
              <a:schemeClr val="accent6">
                <a:lumMod val="75000"/>
              </a:schemeClr>
            </a:solidFill>
            <a:round/>
            <a:headEnd/>
            <a:tailEnd/>
          </a:ln>
          <a:effectLst/>
        </p:spPr>
        <p:txBody>
          <a:bodyPr>
            <a:prstTxWarp prst="textNoShape">
              <a:avLst/>
            </a:prstTxWarp>
          </a:bodyPr>
          <a:lstStyle/>
          <a:p>
            <a:endParaRPr lang="en-US"/>
          </a:p>
        </p:txBody>
      </p:sp>
      <p:sp>
        <p:nvSpPr>
          <p:cNvPr id="250" name="Line 70"/>
          <p:cNvSpPr>
            <a:spLocks noChangeShapeType="1"/>
          </p:cNvSpPr>
          <p:nvPr/>
        </p:nvSpPr>
        <p:spPr bwMode="auto">
          <a:xfrm flipH="1">
            <a:off x="5867400" y="4381500"/>
            <a:ext cx="152400" cy="0"/>
          </a:xfrm>
          <a:prstGeom prst="line">
            <a:avLst/>
          </a:prstGeom>
          <a:noFill/>
          <a:ln w="19050">
            <a:solidFill>
              <a:schemeClr val="accent6">
                <a:lumMod val="75000"/>
              </a:schemeClr>
            </a:solidFill>
            <a:round/>
            <a:headEnd/>
            <a:tailEnd/>
          </a:ln>
          <a:effectLst/>
        </p:spPr>
        <p:txBody>
          <a:bodyPr>
            <a:prstTxWarp prst="textNoShape">
              <a:avLst/>
            </a:prstTxWarp>
          </a:bodyPr>
          <a:lstStyle/>
          <a:p>
            <a:endParaRPr lang="en-US"/>
          </a:p>
        </p:txBody>
      </p:sp>
      <p:sp>
        <p:nvSpPr>
          <p:cNvPr id="251" name="Line 70"/>
          <p:cNvSpPr>
            <a:spLocks noChangeShapeType="1"/>
          </p:cNvSpPr>
          <p:nvPr/>
        </p:nvSpPr>
        <p:spPr bwMode="auto">
          <a:xfrm flipH="1">
            <a:off x="5867400" y="4762500"/>
            <a:ext cx="152400" cy="0"/>
          </a:xfrm>
          <a:prstGeom prst="line">
            <a:avLst/>
          </a:prstGeom>
          <a:noFill/>
          <a:ln w="19050">
            <a:solidFill>
              <a:schemeClr val="accent6">
                <a:lumMod val="75000"/>
              </a:schemeClr>
            </a:solidFill>
            <a:round/>
            <a:headEnd/>
            <a:tailEnd/>
          </a:ln>
          <a:effectLst/>
        </p:spPr>
        <p:txBody>
          <a:bodyPr>
            <a:prstTxWarp prst="textNoShape">
              <a:avLst/>
            </a:prstTxWarp>
          </a:bodyPr>
          <a:lstStyle/>
          <a:p>
            <a:endParaRPr lang="en-US"/>
          </a:p>
        </p:txBody>
      </p:sp>
      <p:sp>
        <p:nvSpPr>
          <p:cNvPr id="253" name="Line 28"/>
          <p:cNvSpPr>
            <a:spLocks noChangeShapeType="1"/>
          </p:cNvSpPr>
          <p:nvPr/>
        </p:nvSpPr>
        <p:spPr bwMode="auto">
          <a:xfrm flipH="1">
            <a:off x="6553200" y="4953000"/>
            <a:ext cx="0" cy="152400"/>
          </a:xfrm>
          <a:prstGeom prst="line">
            <a:avLst/>
          </a:prstGeom>
          <a:noFill/>
          <a:ln w="19050">
            <a:solidFill>
              <a:srgbClr val="333399"/>
            </a:solidFill>
            <a:round/>
            <a:headEnd/>
            <a:tailEnd/>
          </a:ln>
          <a:effectLst/>
        </p:spPr>
        <p:txBody>
          <a:bodyPr>
            <a:prstTxWarp prst="textNoShape">
              <a:avLst/>
            </a:prstTxWarp>
          </a:bodyPr>
          <a:lstStyle/>
          <a:p>
            <a:endParaRPr lang="en-US"/>
          </a:p>
        </p:txBody>
      </p:sp>
      <p:grpSp>
        <p:nvGrpSpPr>
          <p:cNvPr id="255" name="Group 254"/>
          <p:cNvGrpSpPr/>
          <p:nvPr/>
        </p:nvGrpSpPr>
        <p:grpSpPr>
          <a:xfrm rot="5400000">
            <a:off x="7448550" y="4019550"/>
            <a:ext cx="457200" cy="1562100"/>
            <a:chOff x="6934200" y="5181600"/>
            <a:chExt cx="457200" cy="838200"/>
          </a:xfrm>
        </p:grpSpPr>
        <p:sp>
          <p:nvSpPr>
            <p:cNvPr id="256" name="Oval 9"/>
            <p:cNvSpPr>
              <a:spLocks noChangeArrowheads="1"/>
            </p:cNvSpPr>
            <p:nvPr/>
          </p:nvSpPr>
          <p:spPr bwMode="auto">
            <a:xfrm>
              <a:off x="6934200" y="5181600"/>
              <a:ext cx="457200" cy="152400"/>
            </a:xfrm>
            <a:prstGeom prst="ellipse">
              <a:avLst/>
            </a:prstGeom>
            <a:solidFill>
              <a:srgbClr val="FFFFFF"/>
            </a:solidFill>
            <a:ln w="19050">
              <a:solidFill>
                <a:srgbClr val="333399"/>
              </a:solidFill>
              <a:round/>
              <a:headEnd/>
              <a:tailEnd/>
            </a:ln>
            <a:effectLst/>
          </p:spPr>
          <p:txBody>
            <a:bodyPr wrap="none" anchor="ctr">
              <a:prstTxWarp prst="textNoShape">
                <a:avLst/>
              </a:prstTxWarp>
            </a:bodyPr>
            <a:lstStyle/>
            <a:p>
              <a:endParaRPr lang="en-US"/>
            </a:p>
          </p:txBody>
        </p:sp>
        <p:sp>
          <p:nvSpPr>
            <p:cNvPr id="257" name="Oval 10"/>
            <p:cNvSpPr>
              <a:spLocks noChangeArrowheads="1"/>
            </p:cNvSpPr>
            <p:nvPr/>
          </p:nvSpPr>
          <p:spPr bwMode="auto">
            <a:xfrm>
              <a:off x="6934200" y="5867400"/>
              <a:ext cx="457200" cy="152400"/>
            </a:xfrm>
            <a:prstGeom prst="ellipse">
              <a:avLst/>
            </a:prstGeom>
            <a:solidFill>
              <a:srgbClr val="FFFFFF"/>
            </a:solidFill>
            <a:ln w="19050">
              <a:solidFill>
                <a:srgbClr val="333399"/>
              </a:solidFill>
              <a:round/>
              <a:headEnd/>
              <a:tailEnd/>
            </a:ln>
            <a:effectLst/>
          </p:spPr>
          <p:txBody>
            <a:bodyPr wrap="none" anchor="ctr">
              <a:prstTxWarp prst="textNoShape">
                <a:avLst/>
              </a:prstTxWarp>
            </a:bodyPr>
            <a:lstStyle/>
            <a:p>
              <a:endParaRPr lang="en-US"/>
            </a:p>
          </p:txBody>
        </p:sp>
        <p:sp>
          <p:nvSpPr>
            <p:cNvPr id="258" name="Rectangle 11"/>
            <p:cNvSpPr>
              <a:spLocks noChangeArrowheads="1"/>
            </p:cNvSpPr>
            <p:nvPr/>
          </p:nvSpPr>
          <p:spPr bwMode="auto">
            <a:xfrm>
              <a:off x="6934200" y="5257800"/>
              <a:ext cx="457200" cy="685800"/>
            </a:xfrm>
            <a:prstGeom prst="rect">
              <a:avLst/>
            </a:prstGeom>
            <a:solidFill>
              <a:srgbClr val="FFFFFF"/>
            </a:solidFill>
            <a:ln w="19050">
              <a:solidFill>
                <a:srgbClr val="333399"/>
              </a:solidFill>
              <a:miter lim="800000"/>
              <a:headEnd/>
              <a:tailEnd/>
            </a:ln>
            <a:effectLst/>
          </p:spPr>
          <p:txBody>
            <a:bodyPr wrap="none" anchor="ctr">
              <a:prstTxWarp prst="textNoShape">
                <a:avLst/>
              </a:prstTxWarp>
            </a:bodyPr>
            <a:lstStyle/>
            <a:p>
              <a:endParaRPr lang="en-US"/>
            </a:p>
          </p:txBody>
        </p:sp>
        <p:sp>
          <p:nvSpPr>
            <p:cNvPr id="259" name="Line 12"/>
            <p:cNvSpPr>
              <a:spLocks noChangeShapeType="1"/>
            </p:cNvSpPr>
            <p:nvPr/>
          </p:nvSpPr>
          <p:spPr bwMode="auto">
            <a:xfrm flipV="1">
              <a:off x="6934200" y="5257800"/>
              <a:ext cx="0" cy="6858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60" name="Line 13"/>
            <p:cNvSpPr>
              <a:spLocks noChangeShapeType="1"/>
            </p:cNvSpPr>
            <p:nvPr/>
          </p:nvSpPr>
          <p:spPr bwMode="auto">
            <a:xfrm flipV="1">
              <a:off x="7391400" y="5257800"/>
              <a:ext cx="0" cy="685800"/>
            </a:xfrm>
            <a:prstGeom prst="line">
              <a:avLst/>
            </a:prstGeom>
            <a:noFill/>
            <a:ln w="19050">
              <a:solidFill>
                <a:srgbClr val="333399"/>
              </a:solidFill>
              <a:round/>
              <a:headEnd/>
              <a:tailEnd/>
            </a:ln>
            <a:effectLst/>
          </p:spPr>
          <p:txBody>
            <a:bodyPr>
              <a:prstTxWarp prst="textNoShape">
                <a:avLst/>
              </a:prstTxWarp>
            </a:bodyPr>
            <a:lstStyle/>
            <a:p>
              <a:endParaRPr lang="en-US"/>
            </a:p>
          </p:txBody>
        </p:sp>
      </p:grpSp>
      <p:sp>
        <p:nvSpPr>
          <p:cNvPr id="261" name="Line 28"/>
          <p:cNvSpPr>
            <a:spLocks noChangeShapeType="1"/>
          </p:cNvSpPr>
          <p:nvPr/>
        </p:nvSpPr>
        <p:spPr bwMode="auto">
          <a:xfrm flipH="1">
            <a:off x="6584950" y="4495800"/>
            <a:ext cx="0" cy="1524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62" name="Line 28"/>
          <p:cNvSpPr>
            <a:spLocks noChangeShapeType="1"/>
          </p:cNvSpPr>
          <p:nvPr/>
        </p:nvSpPr>
        <p:spPr bwMode="auto">
          <a:xfrm flipH="1">
            <a:off x="6588125" y="4953000"/>
            <a:ext cx="0" cy="1524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63" name="Line 32"/>
          <p:cNvSpPr>
            <a:spLocks noChangeShapeType="1"/>
          </p:cNvSpPr>
          <p:nvPr/>
        </p:nvSpPr>
        <p:spPr bwMode="auto">
          <a:xfrm flipV="1">
            <a:off x="6588125" y="4953000"/>
            <a:ext cx="346075" cy="762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451604" name="Line 20"/>
          <p:cNvSpPr>
            <a:spLocks noChangeShapeType="1"/>
          </p:cNvSpPr>
          <p:nvPr/>
        </p:nvSpPr>
        <p:spPr bwMode="auto">
          <a:xfrm>
            <a:off x="6934200" y="4648200"/>
            <a:ext cx="1219200" cy="0"/>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264" name="Block Arc 263"/>
          <p:cNvSpPr/>
          <p:nvPr/>
        </p:nvSpPr>
        <p:spPr bwMode="auto">
          <a:xfrm rot="5099992">
            <a:off x="8109093" y="4613975"/>
            <a:ext cx="88616" cy="145229"/>
          </a:xfrm>
          <a:prstGeom prst="blockArc">
            <a:avLst>
              <a:gd name="adj1" fmla="val 10800000"/>
              <a:gd name="adj2" fmla="val 0"/>
              <a:gd name="adj3" fmla="val 0"/>
            </a:avLst>
          </a:prstGeom>
          <a:solidFill>
            <a:schemeClr val="bg1"/>
          </a:solidFill>
          <a:ln w="1905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10" charset="0"/>
            </a:endParaRPr>
          </a:p>
        </p:txBody>
      </p:sp>
      <p:sp>
        <p:nvSpPr>
          <p:cNvPr id="265" name="Line 20"/>
          <p:cNvSpPr>
            <a:spLocks noChangeShapeType="1"/>
          </p:cNvSpPr>
          <p:nvPr/>
        </p:nvSpPr>
        <p:spPr bwMode="auto">
          <a:xfrm>
            <a:off x="6934200" y="4949825"/>
            <a:ext cx="1219200" cy="0"/>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266" name="Block Arc 265"/>
          <p:cNvSpPr/>
          <p:nvPr/>
        </p:nvSpPr>
        <p:spPr bwMode="auto">
          <a:xfrm rot="5099992">
            <a:off x="8109093" y="4832429"/>
            <a:ext cx="88616" cy="145229"/>
          </a:xfrm>
          <a:prstGeom prst="blockArc">
            <a:avLst>
              <a:gd name="adj1" fmla="val 10800000"/>
              <a:gd name="adj2" fmla="val 0"/>
              <a:gd name="adj3" fmla="val 0"/>
            </a:avLst>
          </a:prstGeom>
          <a:solidFill>
            <a:schemeClr val="bg1"/>
          </a:solidFill>
          <a:ln w="1905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10" charset="0"/>
            </a:endParaRPr>
          </a:p>
        </p:txBody>
      </p:sp>
      <p:sp>
        <p:nvSpPr>
          <p:cNvPr id="267" name="Block Arc 266"/>
          <p:cNvSpPr/>
          <p:nvPr/>
        </p:nvSpPr>
        <p:spPr bwMode="auto">
          <a:xfrm rot="16500008" flipH="1">
            <a:off x="7101075" y="4728191"/>
            <a:ext cx="129799" cy="135252"/>
          </a:xfrm>
          <a:prstGeom prst="blockArc">
            <a:avLst>
              <a:gd name="adj1" fmla="val 10800000"/>
              <a:gd name="adj2" fmla="val 0"/>
              <a:gd name="adj3" fmla="val 0"/>
            </a:avLst>
          </a:prstGeom>
          <a:solidFill>
            <a:schemeClr val="bg1"/>
          </a:solidFill>
          <a:ln w="1905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10" charset="0"/>
            </a:endParaRPr>
          </a:p>
        </p:txBody>
      </p:sp>
      <p:sp>
        <p:nvSpPr>
          <p:cNvPr id="268" name="Line 20"/>
          <p:cNvSpPr>
            <a:spLocks noChangeShapeType="1"/>
          </p:cNvSpPr>
          <p:nvPr/>
        </p:nvSpPr>
        <p:spPr bwMode="auto">
          <a:xfrm>
            <a:off x="7162800" y="4724400"/>
            <a:ext cx="990600" cy="0"/>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269" name="Line 20"/>
          <p:cNvSpPr>
            <a:spLocks noChangeShapeType="1"/>
          </p:cNvSpPr>
          <p:nvPr/>
        </p:nvSpPr>
        <p:spPr bwMode="auto">
          <a:xfrm flipV="1">
            <a:off x="7169150" y="4860923"/>
            <a:ext cx="984250" cy="3177"/>
          </a:xfrm>
          <a:prstGeom prst="line">
            <a:avLst/>
          </a:prstGeom>
          <a:noFill/>
          <a:ln w="19050">
            <a:solidFill>
              <a:srgbClr val="008000"/>
            </a:solidFill>
            <a:round/>
            <a:headEnd/>
            <a:tailEnd/>
          </a:ln>
          <a:effectLst/>
        </p:spPr>
        <p:txBody>
          <a:bodyPr>
            <a:prstTxWarp prst="textNoShape">
              <a:avLst/>
            </a:prstTxWarp>
          </a:bodyPr>
          <a:lstStyle/>
          <a:p>
            <a:endParaRPr lang="en-US"/>
          </a:p>
        </p:txBody>
      </p:sp>
      <p:sp>
        <p:nvSpPr>
          <p:cNvPr id="451628" name="Line 44"/>
          <p:cNvSpPr>
            <a:spLocks noChangeShapeType="1"/>
          </p:cNvSpPr>
          <p:nvPr/>
        </p:nvSpPr>
        <p:spPr bwMode="auto">
          <a:xfrm>
            <a:off x="7696200" y="5029200"/>
            <a:ext cx="0" cy="762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70" name="Line 44"/>
          <p:cNvSpPr>
            <a:spLocks noChangeShapeType="1"/>
          </p:cNvSpPr>
          <p:nvPr/>
        </p:nvSpPr>
        <p:spPr bwMode="auto">
          <a:xfrm>
            <a:off x="7696200" y="5257800"/>
            <a:ext cx="0" cy="762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71" name="Line 44"/>
          <p:cNvSpPr>
            <a:spLocks noChangeShapeType="1"/>
          </p:cNvSpPr>
          <p:nvPr/>
        </p:nvSpPr>
        <p:spPr bwMode="auto">
          <a:xfrm>
            <a:off x="7696200" y="4419600"/>
            <a:ext cx="0" cy="1524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72" name="Line 29"/>
          <p:cNvSpPr>
            <a:spLocks noChangeShapeType="1"/>
          </p:cNvSpPr>
          <p:nvPr/>
        </p:nvSpPr>
        <p:spPr bwMode="auto">
          <a:xfrm flipH="1">
            <a:off x="7696200" y="4419600"/>
            <a:ext cx="1143000" cy="0"/>
          </a:xfrm>
          <a:prstGeom prst="line">
            <a:avLst/>
          </a:prstGeom>
          <a:noFill/>
          <a:ln w="19050">
            <a:solidFill>
              <a:schemeClr val="accent6">
                <a:lumMod val="75000"/>
              </a:schemeClr>
            </a:solidFill>
            <a:round/>
            <a:headEnd/>
            <a:tailEnd/>
          </a:ln>
          <a:effectLst/>
        </p:spPr>
        <p:txBody>
          <a:bodyPr>
            <a:prstTxWarp prst="textNoShape">
              <a:avLst/>
            </a:prstTxWarp>
          </a:bodyPr>
          <a:lstStyle/>
          <a:p>
            <a:endParaRPr lang="en-US"/>
          </a:p>
        </p:txBody>
      </p:sp>
      <p:sp>
        <p:nvSpPr>
          <p:cNvPr id="273" name="Line 44"/>
          <p:cNvSpPr>
            <a:spLocks noChangeShapeType="1"/>
          </p:cNvSpPr>
          <p:nvPr/>
        </p:nvSpPr>
        <p:spPr bwMode="auto">
          <a:xfrm>
            <a:off x="7696200" y="5791200"/>
            <a:ext cx="0" cy="152400"/>
          </a:xfrm>
          <a:prstGeom prst="line">
            <a:avLst/>
          </a:prstGeom>
          <a:noFill/>
          <a:ln w="19050">
            <a:solidFill>
              <a:srgbClr val="333399"/>
            </a:solidFill>
            <a:round/>
            <a:headEnd/>
            <a:tailEnd/>
          </a:ln>
          <a:effectLst/>
        </p:spPr>
        <p:txBody>
          <a:bodyPr>
            <a:prstTxWarp prst="textNoShape">
              <a:avLst/>
            </a:prstTxWarp>
          </a:bodyPr>
          <a:lstStyle/>
          <a:p>
            <a:endParaRPr lang="en-US"/>
          </a:p>
        </p:txBody>
      </p:sp>
      <p:sp>
        <p:nvSpPr>
          <p:cNvPr id="274" name="Line 29"/>
          <p:cNvSpPr>
            <a:spLocks noChangeShapeType="1"/>
          </p:cNvSpPr>
          <p:nvPr/>
        </p:nvSpPr>
        <p:spPr bwMode="auto">
          <a:xfrm flipH="1">
            <a:off x="7696200" y="5943600"/>
            <a:ext cx="990600" cy="0"/>
          </a:xfrm>
          <a:prstGeom prst="line">
            <a:avLst/>
          </a:prstGeom>
          <a:noFill/>
          <a:ln w="19050">
            <a:solidFill>
              <a:schemeClr val="accent6">
                <a:lumMod val="75000"/>
              </a:schemeClr>
            </a:solidFill>
            <a:round/>
            <a:headEnd/>
            <a:tailEnd/>
          </a:ln>
          <a:effectLst/>
        </p:spPr>
        <p:txBody>
          <a:bodyPr>
            <a:prstTxWarp prst="textNoShape">
              <a:avLst/>
            </a:prstTxWarp>
          </a:bodyPr>
          <a:lstStyle/>
          <a:p>
            <a:endParaRPr lang="en-US"/>
          </a:p>
        </p:txBody>
      </p:sp>
      <p:sp>
        <p:nvSpPr>
          <p:cNvPr id="275" name="Line 44"/>
          <p:cNvSpPr>
            <a:spLocks noChangeShapeType="1"/>
          </p:cNvSpPr>
          <p:nvPr/>
        </p:nvSpPr>
        <p:spPr bwMode="auto">
          <a:xfrm>
            <a:off x="8839200" y="4419600"/>
            <a:ext cx="0" cy="1752600"/>
          </a:xfrm>
          <a:prstGeom prst="line">
            <a:avLst/>
          </a:prstGeom>
          <a:noFill/>
          <a:ln w="19050">
            <a:solidFill>
              <a:srgbClr val="333399"/>
            </a:solidFill>
            <a:round/>
            <a:headEnd type="triangle"/>
            <a:tailEnd/>
          </a:ln>
          <a:effectLst/>
        </p:spPr>
        <p:txBody>
          <a:bodyPr>
            <a:prstTxWarp prst="textNoShape">
              <a:avLst/>
            </a:prstTxWarp>
          </a:bodyPr>
          <a:lstStyle/>
          <a:p>
            <a:endParaRPr lang="en-US"/>
          </a:p>
        </p:txBody>
      </p:sp>
      <p:sp>
        <p:nvSpPr>
          <p:cNvPr id="276" name="Line 44"/>
          <p:cNvSpPr>
            <a:spLocks noChangeShapeType="1"/>
          </p:cNvSpPr>
          <p:nvPr/>
        </p:nvSpPr>
        <p:spPr bwMode="auto">
          <a:xfrm>
            <a:off x="8686800" y="5943600"/>
            <a:ext cx="0" cy="228600"/>
          </a:xfrm>
          <a:prstGeom prst="line">
            <a:avLst/>
          </a:prstGeom>
          <a:noFill/>
          <a:ln w="19050">
            <a:solidFill>
              <a:srgbClr val="333399"/>
            </a:solidFill>
            <a:round/>
            <a:headEnd/>
            <a:tailEnd type="triangle"/>
          </a:ln>
          <a:effectLst/>
        </p:spPr>
        <p:txBody>
          <a:bodyPr>
            <a:prstTxWarp prst="textNoShape">
              <a:avLst/>
            </a:prstTxWarp>
          </a:bodyPr>
          <a:lstStyle/>
          <a:p>
            <a:endParaRPr lang="en-US"/>
          </a:p>
        </p:txBody>
      </p:sp>
      <p:sp>
        <p:nvSpPr>
          <p:cNvPr id="277" name="Text Box 79"/>
          <p:cNvSpPr txBox="1">
            <a:spLocks noChangeArrowheads="1"/>
          </p:cNvSpPr>
          <p:nvPr/>
        </p:nvSpPr>
        <p:spPr bwMode="auto">
          <a:xfrm>
            <a:off x="2049542" y="5334000"/>
            <a:ext cx="649224" cy="553998"/>
          </a:xfrm>
          <a:prstGeom prst="rect">
            <a:avLst/>
          </a:prstGeom>
          <a:noFill/>
          <a:ln w="9525">
            <a:noFill/>
            <a:miter lim="800000"/>
            <a:headEnd/>
            <a:tailEnd/>
          </a:ln>
          <a:effectLst/>
        </p:spPr>
        <p:txBody>
          <a:bodyPr wrap="none">
            <a:prstTxWarp prst="textNoShape">
              <a:avLst/>
            </a:prstTxWarp>
            <a:spAutoFit/>
          </a:bodyPr>
          <a:lstStyle/>
          <a:p>
            <a:pPr algn="ctr"/>
            <a:r>
              <a:rPr lang="en-US" sz="1000" b="1" dirty="0" smtClean="0">
                <a:solidFill>
                  <a:srgbClr val="333399"/>
                </a:solidFill>
                <a:latin typeface="Verdana" charset="0"/>
              </a:rPr>
              <a:t>First</a:t>
            </a:r>
          </a:p>
          <a:p>
            <a:pPr algn="ctr"/>
            <a:r>
              <a:rPr lang="en-US" sz="1000" b="1" dirty="0" smtClean="0">
                <a:solidFill>
                  <a:srgbClr val="333399"/>
                </a:solidFill>
                <a:latin typeface="Verdana" charset="0"/>
              </a:rPr>
              <a:t>Chiller</a:t>
            </a:r>
          </a:p>
          <a:p>
            <a:pPr algn="ctr"/>
            <a:r>
              <a:rPr lang="en-US" sz="1000" b="1" i="1" dirty="0" smtClean="0">
                <a:solidFill>
                  <a:srgbClr val="333399"/>
                </a:solidFill>
                <a:latin typeface="Verdana" charset="0"/>
              </a:rPr>
              <a:t>(R23)</a:t>
            </a:r>
          </a:p>
        </p:txBody>
      </p:sp>
      <p:sp>
        <p:nvSpPr>
          <p:cNvPr id="278" name="Text Box 79"/>
          <p:cNvSpPr txBox="1">
            <a:spLocks noChangeArrowheads="1"/>
          </p:cNvSpPr>
          <p:nvPr/>
        </p:nvSpPr>
        <p:spPr bwMode="auto">
          <a:xfrm>
            <a:off x="3753203" y="5334000"/>
            <a:ext cx="819050" cy="553998"/>
          </a:xfrm>
          <a:prstGeom prst="rect">
            <a:avLst/>
          </a:prstGeom>
          <a:noFill/>
          <a:ln w="9525">
            <a:noFill/>
            <a:miter lim="800000"/>
            <a:headEnd/>
            <a:tailEnd/>
          </a:ln>
          <a:effectLst/>
        </p:spPr>
        <p:txBody>
          <a:bodyPr wrap="none">
            <a:prstTxWarp prst="textNoShape">
              <a:avLst/>
            </a:prstTxWarp>
            <a:spAutoFit/>
          </a:bodyPr>
          <a:lstStyle/>
          <a:p>
            <a:pPr algn="ctr"/>
            <a:r>
              <a:rPr lang="en-US" sz="1000" b="1" dirty="0" smtClean="0">
                <a:solidFill>
                  <a:srgbClr val="333399"/>
                </a:solidFill>
                <a:latin typeface="Verdana" charset="0"/>
              </a:rPr>
              <a:t>Second</a:t>
            </a:r>
          </a:p>
          <a:p>
            <a:pPr algn="ctr"/>
            <a:r>
              <a:rPr lang="en-US" sz="1000" b="1" dirty="0" smtClean="0">
                <a:solidFill>
                  <a:srgbClr val="333399"/>
                </a:solidFill>
                <a:latin typeface="Verdana" charset="0"/>
              </a:rPr>
              <a:t>Chiller</a:t>
            </a:r>
          </a:p>
          <a:p>
            <a:pPr algn="ctr"/>
            <a:r>
              <a:rPr lang="en-US" sz="1000" b="1" i="1" dirty="0" smtClean="0">
                <a:solidFill>
                  <a:srgbClr val="333399"/>
                </a:solidFill>
                <a:latin typeface="Verdana" charset="0"/>
              </a:rPr>
              <a:t>(R404a)</a:t>
            </a:r>
          </a:p>
        </p:txBody>
      </p:sp>
      <p:sp>
        <p:nvSpPr>
          <p:cNvPr id="279" name="Text Box 88"/>
          <p:cNvSpPr txBox="1">
            <a:spLocks noChangeArrowheads="1"/>
          </p:cNvSpPr>
          <p:nvPr/>
        </p:nvSpPr>
        <p:spPr bwMode="auto">
          <a:xfrm>
            <a:off x="2971800" y="5181600"/>
            <a:ext cx="596688" cy="246221"/>
          </a:xfrm>
          <a:prstGeom prst="rect">
            <a:avLst/>
          </a:prstGeom>
          <a:noFill/>
          <a:ln w="9525">
            <a:noFill/>
            <a:miter lim="800000"/>
            <a:headEnd/>
            <a:tailEnd/>
          </a:ln>
          <a:effectLst/>
        </p:spPr>
        <p:txBody>
          <a:bodyPr wrap="none">
            <a:prstTxWarp prst="textNoShape">
              <a:avLst/>
            </a:prstTxWarp>
            <a:spAutoFit/>
          </a:bodyPr>
          <a:lstStyle/>
          <a:p>
            <a:pPr algn="ctr"/>
            <a:r>
              <a:rPr lang="en-US" sz="1000" b="1" dirty="0" smtClean="0">
                <a:solidFill>
                  <a:srgbClr val="FF0000"/>
                </a:solidFill>
                <a:latin typeface="Verdana" charset="0"/>
              </a:rPr>
              <a:t>-30°C</a:t>
            </a:r>
            <a:endParaRPr lang="en-US" sz="1000" b="1" dirty="0">
              <a:solidFill>
                <a:srgbClr val="FF0000"/>
              </a:solidFill>
              <a:latin typeface="Verdana" charset="0"/>
            </a:endParaRPr>
          </a:p>
        </p:txBody>
      </p:sp>
      <p:sp>
        <p:nvSpPr>
          <p:cNvPr id="280" name="Text Box 88"/>
          <p:cNvSpPr txBox="1">
            <a:spLocks noChangeArrowheads="1"/>
          </p:cNvSpPr>
          <p:nvPr/>
        </p:nvSpPr>
        <p:spPr bwMode="auto">
          <a:xfrm>
            <a:off x="4667317" y="5181600"/>
            <a:ext cx="596688" cy="246221"/>
          </a:xfrm>
          <a:prstGeom prst="rect">
            <a:avLst/>
          </a:prstGeom>
          <a:noFill/>
          <a:ln w="9525">
            <a:noFill/>
            <a:miter lim="800000"/>
            <a:headEnd/>
            <a:tailEnd/>
          </a:ln>
          <a:effectLst/>
        </p:spPr>
        <p:txBody>
          <a:bodyPr wrap="none">
            <a:prstTxWarp prst="textNoShape">
              <a:avLst/>
            </a:prstTxWarp>
            <a:spAutoFit/>
          </a:bodyPr>
          <a:lstStyle/>
          <a:p>
            <a:pPr algn="ctr"/>
            <a:r>
              <a:rPr lang="en-US" sz="1000" b="1" dirty="0" smtClean="0">
                <a:solidFill>
                  <a:srgbClr val="FF0000"/>
                </a:solidFill>
                <a:latin typeface="Verdana" charset="0"/>
              </a:rPr>
              <a:t>-70°C</a:t>
            </a:r>
            <a:endParaRPr lang="en-US" sz="1000" b="1" dirty="0">
              <a:solidFill>
                <a:srgbClr val="FF0000"/>
              </a:solidFill>
              <a:latin typeface="Verdana" charset="0"/>
            </a:endParaRPr>
          </a:p>
        </p:txBody>
      </p:sp>
      <p:sp>
        <p:nvSpPr>
          <p:cNvPr id="281" name="Text Box 88"/>
          <p:cNvSpPr txBox="1">
            <a:spLocks noChangeArrowheads="1"/>
          </p:cNvSpPr>
          <p:nvPr/>
        </p:nvSpPr>
        <p:spPr bwMode="auto">
          <a:xfrm>
            <a:off x="6400800" y="4692912"/>
            <a:ext cx="596688" cy="246221"/>
          </a:xfrm>
          <a:prstGeom prst="rect">
            <a:avLst/>
          </a:prstGeom>
          <a:noFill/>
          <a:ln w="9525">
            <a:noFill/>
            <a:miter lim="800000"/>
            <a:headEnd/>
            <a:tailEnd/>
          </a:ln>
          <a:effectLst/>
        </p:spPr>
        <p:txBody>
          <a:bodyPr wrap="none">
            <a:prstTxWarp prst="textNoShape">
              <a:avLst/>
            </a:prstTxWarp>
            <a:spAutoFit/>
          </a:bodyPr>
          <a:lstStyle/>
          <a:p>
            <a:pPr algn="ctr"/>
            <a:r>
              <a:rPr lang="en-US" sz="1000" b="1" dirty="0" smtClean="0">
                <a:solidFill>
                  <a:srgbClr val="FF0000"/>
                </a:solidFill>
                <a:latin typeface="Verdana" charset="0"/>
              </a:rPr>
              <a:t>-67°C</a:t>
            </a:r>
            <a:endParaRPr lang="en-US" sz="1000" b="1" dirty="0">
              <a:solidFill>
                <a:srgbClr val="FF0000"/>
              </a:solidFill>
              <a:latin typeface="Verdana" charset="0"/>
            </a:endParaRPr>
          </a:p>
        </p:txBody>
      </p:sp>
      <p:sp>
        <p:nvSpPr>
          <p:cNvPr id="282" name="Text Box 79"/>
          <p:cNvSpPr txBox="1">
            <a:spLocks noChangeArrowheads="1"/>
          </p:cNvSpPr>
          <p:nvPr/>
        </p:nvSpPr>
        <p:spPr bwMode="auto">
          <a:xfrm>
            <a:off x="7010400" y="4267200"/>
            <a:ext cx="954107" cy="246221"/>
          </a:xfrm>
          <a:prstGeom prst="rect">
            <a:avLst/>
          </a:prstGeom>
          <a:noFill/>
          <a:ln w="9525">
            <a:noFill/>
            <a:miter lim="800000"/>
            <a:headEnd/>
            <a:tailEnd/>
          </a:ln>
          <a:effectLst/>
        </p:spPr>
        <p:txBody>
          <a:bodyPr wrap="none">
            <a:prstTxWarp prst="textNoShape">
              <a:avLst/>
            </a:prstTxWarp>
            <a:spAutoFit/>
          </a:bodyPr>
          <a:lstStyle/>
          <a:p>
            <a:pPr algn="ctr"/>
            <a:r>
              <a:rPr lang="en-US" sz="1000" b="1" dirty="0" smtClean="0">
                <a:solidFill>
                  <a:srgbClr val="333399"/>
                </a:solidFill>
                <a:latin typeface="Verdana" charset="0"/>
              </a:rPr>
              <a:t>Condenser</a:t>
            </a:r>
          </a:p>
        </p:txBody>
      </p:sp>
      <p:sp>
        <p:nvSpPr>
          <p:cNvPr id="283" name="Text Box 79"/>
          <p:cNvSpPr txBox="1">
            <a:spLocks noChangeArrowheads="1"/>
          </p:cNvSpPr>
          <p:nvPr/>
        </p:nvSpPr>
        <p:spPr bwMode="auto">
          <a:xfrm>
            <a:off x="7010400" y="5791200"/>
            <a:ext cx="774571" cy="400110"/>
          </a:xfrm>
          <a:prstGeom prst="rect">
            <a:avLst/>
          </a:prstGeom>
          <a:noFill/>
          <a:ln w="9525">
            <a:noFill/>
            <a:miter lim="800000"/>
            <a:headEnd/>
            <a:tailEnd/>
          </a:ln>
          <a:effectLst/>
        </p:spPr>
        <p:txBody>
          <a:bodyPr wrap="none">
            <a:prstTxWarp prst="textNoShape">
              <a:avLst/>
            </a:prstTxWarp>
            <a:spAutoFit/>
          </a:bodyPr>
          <a:lstStyle/>
          <a:p>
            <a:pPr algn="ctr"/>
            <a:r>
              <a:rPr lang="en-US" sz="1000" b="1" dirty="0" smtClean="0">
                <a:solidFill>
                  <a:srgbClr val="333399"/>
                </a:solidFill>
                <a:latin typeface="Verdana" charset="0"/>
              </a:rPr>
              <a:t>Liquid</a:t>
            </a:r>
          </a:p>
          <a:p>
            <a:pPr algn="ctr"/>
            <a:r>
              <a:rPr lang="en-US" sz="1000" b="1" dirty="0" smtClean="0">
                <a:solidFill>
                  <a:srgbClr val="333399"/>
                </a:solidFill>
                <a:latin typeface="Verdana" charset="0"/>
              </a:rPr>
              <a:t>receiver</a:t>
            </a:r>
          </a:p>
        </p:txBody>
      </p:sp>
      <p:sp>
        <p:nvSpPr>
          <p:cNvPr id="284" name="Text Box 79"/>
          <p:cNvSpPr txBox="1">
            <a:spLocks noChangeArrowheads="1"/>
          </p:cNvSpPr>
          <p:nvPr/>
        </p:nvSpPr>
        <p:spPr bwMode="auto">
          <a:xfrm>
            <a:off x="5360098" y="5334000"/>
            <a:ext cx="819050" cy="400110"/>
          </a:xfrm>
          <a:prstGeom prst="rect">
            <a:avLst/>
          </a:prstGeom>
          <a:noFill/>
          <a:ln w="9525">
            <a:noFill/>
            <a:miter lim="800000"/>
            <a:headEnd/>
            <a:tailEnd/>
          </a:ln>
          <a:effectLst/>
        </p:spPr>
        <p:txBody>
          <a:bodyPr wrap="none">
            <a:prstTxWarp prst="textNoShape">
              <a:avLst/>
            </a:prstTxWarp>
            <a:spAutoFit/>
          </a:bodyPr>
          <a:lstStyle/>
          <a:p>
            <a:pPr algn="ctr"/>
            <a:r>
              <a:rPr lang="en-US" sz="1000" b="1" dirty="0" smtClean="0">
                <a:solidFill>
                  <a:srgbClr val="333399"/>
                </a:solidFill>
                <a:latin typeface="Verdana" charset="0"/>
              </a:rPr>
              <a:t>Brine</a:t>
            </a:r>
          </a:p>
          <a:p>
            <a:pPr algn="ctr"/>
            <a:r>
              <a:rPr lang="en-US" sz="1000" b="1" i="1" dirty="0" smtClean="0">
                <a:solidFill>
                  <a:srgbClr val="333399"/>
                </a:solidFill>
                <a:latin typeface="Verdana" charset="0"/>
              </a:rPr>
              <a:t>(R134a)</a:t>
            </a:r>
          </a:p>
        </p:txBody>
      </p:sp>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8" name="Slide Number Placeholder 4"/>
          <p:cNvSpPr>
            <a:spLocks noGrp="1"/>
          </p:cNvSpPr>
          <p:nvPr>
            <p:ph type="sldNum" sz="quarter" idx="11"/>
          </p:nvPr>
        </p:nvSpPr>
        <p:spPr/>
        <p:txBody>
          <a:bodyPr/>
          <a:lstStyle/>
          <a:p>
            <a:pPr>
              <a:defRPr/>
            </a:pPr>
            <a:fld id="{6B7CA80C-9312-0B4E-AE99-28659416E82D}" type="slidenum">
              <a:rPr lang="en-US"/>
              <a:pPr>
                <a:defRPr/>
              </a:pPr>
              <a:t>5</a:t>
            </a:fld>
            <a:endParaRPr lang="en-US"/>
          </a:p>
        </p:txBody>
      </p:sp>
      <p:sp>
        <p:nvSpPr>
          <p:cNvPr id="18436" name="Rectangle 2"/>
          <p:cNvSpPr>
            <a:spLocks noGrp="1" noChangeArrowheads="1"/>
          </p:cNvSpPr>
          <p:nvPr>
            <p:ph type="title"/>
          </p:nvPr>
        </p:nvSpPr>
        <p:spPr>
          <a:xfrm>
            <a:off x="152400" y="457200"/>
            <a:ext cx="8839200" cy="762000"/>
          </a:xfrm>
          <a:noFill/>
        </p:spPr>
        <p:txBody>
          <a:bodyPr/>
          <a:lstStyle/>
          <a:p>
            <a:r>
              <a:rPr lang="en-US" sz="3200" b="1" dirty="0" smtClean="0">
                <a:solidFill>
                  <a:srgbClr val="B63E3E"/>
                </a:solidFill>
              </a:rPr>
              <a:t>Many possible suppliers</a:t>
            </a:r>
            <a:endParaRPr lang="en-US" sz="3200" b="1" dirty="0">
              <a:solidFill>
                <a:srgbClr val="B63E3E"/>
              </a:solidFill>
            </a:endParaRPr>
          </a:p>
        </p:txBody>
      </p:sp>
      <p:sp>
        <p:nvSpPr>
          <p:cNvPr id="78" name="Rectangle 6"/>
          <p:cNvSpPr txBox="1">
            <a:spLocks noChangeArrowheads="1"/>
          </p:cNvSpPr>
          <p:nvPr/>
        </p:nvSpPr>
        <p:spPr bwMode="auto">
          <a:xfrm>
            <a:off x="457200" y="1371600"/>
            <a:ext cx="82296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lvl="0" indent="-457200" eaLnBrk="1" hangingPunct="1">
              <a:spcBef>
                <a:spcPct val="20000"/>
              </a:spcBef>
              <a:spcAft>
                <a:spcPts val="0"/>
              </a:spcAft>
              <a:defRPr/>
            </a:pPr>
            <a:r>
              <a:rPr lang="en-US" sz="1600" kern="0" dirty="0" smtClean="0">
                <a:latin typeface="+mn-lt"/>
              </a:rPr>
              <a:t>The fridge cascade shall be:</a:t>
            </a:r>
          </a:p>
          <a:p>
            <a:pPr marL="457200" lvl="0" indent="-457200" eaLnBrk="1" hangingPunct="1">
              <a:spcBef>
                <a:spcPct val="20000"/>
              </a:spcBef>
              <a:spcAft>
                <a:spcPts val="0"/>
              </a:spcAft>
              <a:buAutoNum type="arabicParenR"/>
              <a:defRPr/>
            </a:pPr>
            <a:r>
              <a:rPr lang="en-US" sz="1600" kern="0" dirty="0" smtClean="0">
                <a:latin typeface="+mn-lt"/>
              </a:rPr>
              <a:t>Fully redundant (2 </a:t>
            </a:r>
            <a:r>
              <a:rPr lang="en-US" sz="1600" kern="0" dirty="0" err="1" smtClean="0">
                <a:latin typeface="+mn-lt"/>
              </a:rPr>
              <a:t>x</a:t>
            </a:r>
            <a:r>
              <a:rPr lang="en-US" sz="1600" kern="0" dirty="0" smtClean="0">
                <a:latin typeface="+mn-lt"/>
              </a:rPr>
              <a:t> 100% or 3 </a:t>
            </a:r>
            <a:r>
              <a:rPr lang="en-US" sz="1600" kern="0" dirty="0" err="1" smtClean="0">
                <a:latin typeface="+mn-lt"/>
              </a:rPr>
              <a:t>x</a:t>
            </a:r>
            <a:r>
              <a:rPr lang="en-US" sz="1600" kern="0" dirty="0" smtClean="0">
                <a:latin typeface="+mn-lt"/>
              </a:rPr>
              <a:t> 60% solutions can be adopted)</a:t>
            </a:r>
          </a:p>
          <a:p>
            <a:pPr marL="457200" lvl="0" indent="-457200" eaLnBrk="1" hangingPunct="1">
              <a:spcBef>
                <a:spcPct val="20000"/>
              </a:spcBef>
              <a:spcAft>
                <a:spcPts val="0"/>
              </a:spcAft>
              <a:buAutoNum type="arabicParenR"/>
              <a:defRPr/>
            </a:pPr>
            <a:r>
              <a:rPr lang="en-US" sz="1600" kern="0" dirty="0" smtClean="0">
                <a:latin typeface="+mn-lt"/>
              </a:rPr>
              <a:t>Highly reliable (proven performances and MTBF)</a:t>
            </a:r>
          </a:p>
          <a:p>
            <a:pPr marL="457200" lvl="0" indent="-457200" eaLnBrk="1" hangingPunct="1">
              <a:spcBef>
                <a:spcPct val="20000"/>
              </a:spcBef>
              <a:spcAft>
                <a:spcPts val="0"/>
              </a:spcAft>
              <a:buAutoNum type="arabicParenR"/>
              <a:defRPr/>
            </a:pPr>
            <a:r>
              <a:rPr lang="en-US" sz="1600" kern="0" dirty="0" smtClean="0">
                <a:latin typeface="+mn-lt"/>
              </a:rPr>
              <a:t>Automatic (the control system will be independent to the thermo siphon one)</a:t>
            </a:r>
          </a:p>
          <a:p>
            <a:pPr marL="457200" lvl="0" indent="-457200" eaLnBrk="1" hangingPunct="1">
              <a:spcBef>
                <a:spcPct val="20000"/>
              </a:spcBef>
              <a:spcAft>
                <a:spcPts val="0"/>
              </a:spcAft>
              <a:buAutoNum type="arabicParenR"/>
              <a:defRPr/>
            </a:pPr>
            <a:endParaRPr lang="en-US" sz="1600" kern="0" dirty="0" smtClean="0">
              <a:latin typeface="+mn-lt"/>
            </a:endParaRPr>
          </a:p>
          <a:p>
            <a:pPr marL="457200" lvl="0" indent="-457200" eaLnBrk="1" hangingPunct="1">
              <a:spcBef>
                <a:spcPct val="20000"/>
              </a:spcBef>
              <a:spcAft>
                <a:spcPts val="0"/>
              </a:spcAft>
              <a:defRPr/>
            </a:pPr>
            <a:r>
              <a:rPr lang="en-US" sz="1600" kern="0" dirty="0" smtClean="0">
                <a:latin typeface="+mn-lt"/>
              </a:rPr>
              <a:t>We will search for fully industrial hand-key solutions realized by reliable company with a proven list of similar installation realized in the past.</a:t>
            </a:r>
          </a:p>
          <a:p>
            <a:pPr marL="457200" lvl="0" indent="-457200" eaLnBrk="1" hangingPunct="1">
              <a:spcBef>
                <a:spcPct val="20000"/>
              </a:spcBef>
              <a:spcAft>
                <a:spcPts val="0"/>
              </a:spcAft>
              <a:defRPr/>
            </a:pPr>
            <a:r>
              <a:rPr lang="en-US" sz="1600" kern="0" dirty="0" smtClean="0">
                <a:latin typeface="+mn-lt"/>
              </a:rPr>
              <a:t>We are now in the Market Survey (MS) phase. The visit to the companies premises will be part of the selection criteria of the MS. The Invitation to Tender (IT) will be sent to the selected companies only.</a:t>
            </a:r>
          </a:p>
          <a:p>
            <a:pPr marL="457200" lvl="0" indent="-457200" eaLnBrk="1" hangingPunct="1">
              <a:spcBef>
                <a:spcPct val="20000"/>
              </a:spcBef>
              <a:spcAft>
                <a:spcPts val="0"/>
              </a:spcAft>
              <a:defRPr/>
            </a:pPr>
            <a:endParaRPr lang="en-US" sz="1600" kern="0" dirty="0" smtClean="0">
              <a:latin typeface="+mn-lt"/>
            </a:endParaRPr>
          </a:p>
          <a:p>
            <a:pPr marL="457200" lvl="0" indent="-457200" eaLnBrk="1" hangingPunct="1">
              <a:spcBef>
                <a:spcPct val="20000"/>
              </a:spcBef>
              <a:spcAft>
                <a:spcPts val="0"/>
              </a:spcAft>
              <a:defRPr/>
            </a:pPr>
            <a:r>
              <a:rPr lang="en-US" sz="1600" kern="0" dirty="0" smtClean="0">
                <a:latin typeface="+mn-lt"/>
              </a:rPr>
              <a:t>The long list is:</a:t>
            </a:r>
          </a:p>
          <a:p>
            <a:pPr marL="457200" lvl="0" indent="-457200" eaLnBrk="1" hangingPunct="1">
              <a:spcBef>
                <a:spcPct val="20000"/>
              </a:spcBef>
              <a:spcAft>
                <a:spcPts val="0"/>
              </a:spcAft>
              <a:defRPr/>
            </a:pPr>
            <a:r>
              <a:rPr lang="en-US" sz="1600" kern="0" dirty="0" err="1" smtClean="0">
                <a:latin typeface="+mn-lt"/>
              </a:rPr>
              <a:t>Axima</a:t>
            </a:r>
            <a:r>
              <a:rPr lang="en-US" sz="1600" kern="0" dirty="0" smtClean="0">
                <a:latin typeface="+mn-lt"/>
              </a:rPr>
              <a:t> Refrigeration (D), </a:t>
            </a:r>
            <a:r>
              <a:rPr lang="en-US" sz="1600" kern="0" dirty="0" err="1" smtClean="0">
                <a:latin typeface="+mn-lt"/>
              </a:rPr>
              <a:t>Axima</a:t>
            </a:r>
            <a:r>
              <a:rPr lang="en-US" sz="1600" kern="0" dirty="0" smtClean="0">
                <a:latin typeface="+mn-lt"/>
              </a:rPr>
              <a:t> (CH), Angelantoni (I), </a:t>
            </a:r>
            <a:r>
              <a:rPr lang="en-US" sz="1600" kern="0" dirty="0" err="1" smtClean="0">
                <a:latin typeface="+mn-lt"/>
              </a:rPr>
              <a:t>Froid</a:t>
            </a:r>
            <a:r>
              <a:rPr lang="en-US" sz="1600" kern="0" dirty="0" smtClean="0">
                <a:latin typeface="+mn-lt"/>
              </a:rPr>
              <a:t> </a:t>
            </a:r>
            <a:r>
              <a:rPr lang="en-US" sz="1600" kern="0" dirty="0" err="1" smtClean="0">
                <a:latin typeface="+mn-lt"/>
              </a:rPr>
              <a:t>Seicar</a:t>
            </a:r>
            <a:r>
              <a:rPr lang="en-US" sz="1600" kern="0" dirty="0" smtClean="0">
                <a:latin typeface="+mn-lt"/>
              </a:rPr>
              <a:t> (F), </a:t>
            </a:r>
            <a:r>
              <a:rPr lang="en-US" sz="1600" kern="0" dirty="0" err="1" smtClean="0">
                <a:latin typeface="+mn-lt"/>
              </a:rPr>
              <a:t>Mayekawa</a:t>
            </a:r>
            <a:r>
              <a:rPr lang="en-US" sz="1600" kern="0" dirty="0" smtClean="0">
                <a:latin typeface="+mn-lt"/>
              </a:rPr>
              <a:t> Europe (B), </a:t>
            </a:r>
            <a:r>
              <a:rPr lang="en-US" sz="1600" kern="0" dirty="0" err="1" smtClean="0">
                <a:latin typeface="+mn-lt"/>
              </a:rPr>
              <a:t>Clauger</a:t>
            </a:r>
            <a:r>
              <a:rPr lang="en-US" sz="1600" kern="0" dirty="0" smtClean="0">
                <a:latin typeface="+mn-lt"/>
              </a:rPr>
              <a:t> (F), others are going to be selected</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8">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8">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8">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8" name="Slide Number Placeholder 4"/>
          <p:cNvSpPr>
            <a:spLocks noGrp="1"/>
          </p:cNvSpPr>
          <p:nvPr>
            <p:ph type="sldNum" sz="quarter" idx="11"/>
          </p:nvPr>
        </p:nvSpPr>
        <p:spPr/>
        <p:txBody>
          <a:bodyPr/>
          <a:lstStyle/>
          <a:p>
            <a:pPr>
              <a:defRPr/>
            </a:pPr>
            <a:fld id="{6B7CA80C-9312-0B4E-AE99-28659416E82D}" type="slidenum">
              <a:rPr lang="en-US"/>
              <a:pPr>
                <a:defRPr/>
              </a:pPr>
              <a:t>6</a:t>
            </a:fld>
            <a:endParaRPr lang="en-US"/>
          </a:p>
        </p:txBody>
      </p:sp>
      <p:sp>
        <p:nvSpPr>
          <p:cNvPr id="18436" name="Rectangle 2"/>
          <p:cNvSpPr>
            <a:spLocks noGrp="1" noChangeArrowheads="1"/>
          </p:cNvSpPr>
          <p:nvPr>
            <p:ph type="title"/>
          </p:nvPr>
        </p:nvSpPr>
        <p:spPr>
          <a:xfrm>
            <a:off x="152400" y="457200"/>
            <a:ext cx="8839200" cy="762000"/>
          </a:xfrm>
          <a:noFill/>
        </p:spPr>
        <p:txBody>
          <a:bodyPr/>
          <a:lstStyle/>
          <a:p>
            <a:r>
              <a:rPr lang="en-US" sz="2800" b="1" dirty="0" smtClean="0">
                <a:solidFill>
                  <a:srgbClr val="B63E3E"/>
                </a:solidFill>
              </a:rPr>
              <a:t>Visit to Angelantoni on June 29</a:t>
            </a:r>
            <a:r>
              <a:rPr lang="en-US" sz="2800" b="1" baseline="30000" dirty="0" smtClean="0">
                <a:solidFill>
                  <a:srgbClr val="B63E3E"/>
                </a:solidFill>
              </a:rPr>
              <a:t>th</a:t>
            </a:r>
            <a:r>
              <a:rPr lang="en-US" sz="2800" b="1" dirty="0" smtClean="0">
                <a:solidFill>
                  <a:srgbClr val="B63E3E"/>
                </a:solidFill>
              </a:rPr>
              <a:t> 2009</a:t>
            </a:r>
            <a:endParaRPr lang="en-US" sz="2800" b="1" dirty="0">
              <a:solidFill>
                <a:srgbClr val="B63E3E"/>
              </a:solidFill>
            </a:endParaRPr>
          </a:p>
        </p:txBody>
      </p:sp>
      <p:sp>
        <p:nvSpPr>
          <p:cNvPr id="78" name="Rectangle 6"/>
          <p:cNvSpPr txBox="1">
            <a:spLocks noChangeArrowheads="1"/>
          </p:cNvSpPr>
          <p:nvPr/>
        </p:nvSpPr>
        <p:spPr bwMode="auto">
          <a:xfrm>
            <a:off x="457200" y="1371600"/>
            <a:ext cx="82296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lvl="0" indent="-457200" eaLnBrk="1" hangingPunct="1">
              <a:spcBef>
                <a:spcPct val="20000"/>
              </a:spcBef>
              <a:spcAft>
                <a:spcPts val="0"/>
              </a:spcAft>
              <a:defRPr/>
            </a:pPr>
            <a:r>
              <a:rPr lang="en-US" sz="1600" kern="0" dirty="0" smtClean="0">
                <a:latin typeface="+mn-lt"/>
              </a:rPr>
              <a:t>Clear previous experience on refrigeration for industry:</a:t>
            </a:r>
          </a:p>
          <a:p>
            <a:pPr marL="457200" lvl="0" indent="-457200" eaLnBrk="1" hangingPunct="1">
              <a:spcBef>
                <a:spcPct val="20000"/>
              </a:spcBef>
              <a:spcAft>
                <a:spcPts val="0"/>
              </a:spcAft>
              <a:buAutoNum type="arabicParenR"/>
              <a:defRPr/>
            </a:pPr>
            <a:r>
              <a:rPr lang="en-US" sz="1600" kern="0" dirty="0" smtClean="0">
                <a:latin typeface="+mn-lt"/>
              </a:rPr>
              <a:t>Brine chilling units, package design, air-cooled or water-cooled, refrigerating capacities from 30 to 800 kW, temperature range from 0°C to – 80°C.</a:t>
            </a:r>
          </a:p>
          <a:p>
            <a:pPr marL="457200" lvl="0" indent="-457200" eaLnBrk="1" hangingPunct="1">
              <a:spcBef>
                <a:spcPct val="20000"/>
              </a:spcBef>
              <a:spcAft>
                <a:spcPts val="0"/>
              </a:spcAft>
              <a:buAutoNum type="arabicParenR"/>
              <a:defRPr/>
            </a:pPr>
            <a:r>
              <a:rPr lang="en-US" sz="1600" kern="0" dirty="0" smtClean="0">
                <a:latin typeface="+mn-lt"/>
              </a:rPr>
              <a:t>Refrigerating systems for harmful gas or vapors condensation, to avoid environment pollution, custom-designed according to Customer requirements, capacity range from 30 to 2.000 kW, temperature range from 0°C to – 80°C.</a:t>
            </a:r>
          </a:p>
          <a:p>
            <a:pPr marL="457200" lvl="0" indent="-457200" eaLnBrk="1" hangingPunct="1">
              <a:spcBef>
                <a:spcPct val="20000"/>
              </a:spcBef>
              <a:spcAft>
                <a:spcPts val="0"/>
              </a:spcAft>
              <a:defRPr/>
            </a:pPr>
            <a:endParaRPr lang="en-US" sz="1600" kern="0" dirty="0" smtClean="0">
              <a:latin typeface="+mn-lt"/>
            </a:endParaRPr>
          </a:p>
          <a:p>
            <a:pPr marL="457200" lvl="0" indent="-457200" eaLnBrk="1" hangingPunct="1">
              <a:spcBef>
                <a:spcPct val="20000"/>
              </a:spcBef>
              <a:spcAft>
                <a:spcPts val="0"/>
              </a:spcAft>
              <a:defRPr/>
            </a:pPr>
            <a:r>
              <a:rPr lang="en-US" sz="1600" kern="0" dirty="0" smtClean="0">
                <a:latin typeface="+mn-lt"/>
              </a:rPr>
              <a:t>We are waiting (this week) for the first detailed technical and commercial offer for a cooling unit 6 kW @ -60°C or -70°C. The budget offer is around 300 </a:t>
            </a:r>
            <a:r>
              <a:rPr lang="en-US" sz="1600" kern="0" dirty="0" err="1" smtClean="0">
                <a:latin typeface="+mn-lt"/>
              </a:rPr>
              <a:t>k</a:t>
            </a:r>
            <a:r>
              <a:rPr lang="en-US" sz="1600" kern="0" dirty="0" smtClean="0">
                <a:latin typeface="+mn-lt"/>
              </a:rPr>
              <a:t>€ </a:t>
            </a:r>
          </a:p>
        </p:txBody>
      </p:sp>
      <p:sp>
        <p:nvSpPr>
          <p:cNvPr id="5" name="Cube 4"/>
          <p:cNvSpPr/>
          <p:nvPr/>
        </p:nvSpPr>
        <p:spPr bwMode="auto">
          <a:xfrm>
            <a:off x="3352800" y="4800600"/>
            <a:ext cx="2438400" cy="1143000"/>
          </a:xfrm>
          <a:prstGeom prst="cube">
            <a:avLst>
              <a:gd name="adj" fmla="val 51401"/>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10" charset="0"/>
            </a:endParaRPr>
          </a:p>
        </p:txBody>
      </p:sp>
      <p:sp>
        <p:nvSpPr>
          <p:cNvPr id="6" name="Text Box 79"/>
          <p:cNvSpPr txBox="1">
            <a:spLocks noChangeArrowheads="1"/>
          </p:cNvSpPr>
          <p:nvPr/>
        </p:nvSpPr>
        <p:spPr bwMode="auto">
          <a:xfrm>
            <a:off x="4005556" y="5943600"/>
            <a:ext cx="756149" cy="307777"/>
          </a:xfrm>
          <a:prstGeom prst="rect">
            <a:avLst/>
          </a:prstGeom>
          <a:noFill/>
          <a:ln w="9525">
            <a:noFill/>
            <a:miter lim="800000"/>
            <a:headEnd/>
            <a:tailEnd/>
          </a:ln>
          <a:effectLst/>
        </p:spPr>
        <p:txBody>
          <a:bodyPr wrap="none">
            <a:prstTxWarp prst="textNoShape">
              <a:avLst/>
            </a:prstTxWarp>
            <a:spAutoFit/>
          </a:bodyPr>
          <a:lstStyle/>
          <a:p>
            <a:pPr algn="ctr"/>
            <a:r>
              <a:rPr lang="en-US" sz="1400" b="1" dirty="0" smtClean="0">
                <a:solidFill>
                  <a:srgbClr val="333399"/>
                </a:solidFill>
                <a:latin typeface="Verdana" charset="0"/>
              </a:rPr>
              <a:t>5.0 </a:t>
            </a:r>
            <a:r>
              <a:rPr lang="en-US" sz="1400" b="1" dirty="0" err="1" smtClean="0">
                <a:solidFill>
                  <a:srgbClr val="333399"/>
                </a:solidFill>
                <a:latin typeface="Verdana" charset="0"/>
              </a:rPr>
              <a:t>m</a:t>
            </a:r>
            <a:endParaRPr lang="en-US" sz="1400" b="1" dirty="0" smtClean="0">
              <a:solidFill>
                <a:srgbClr val="333399"/>
              </a:solidFill>
              <a:latin typeface="Verdana" charset="0"/>
            </a:endParaRPr>
          </a:p>
        </p:txBody>
      </p:sp>
      <p:sp>
        <p:nvSpPr>
          <p:cNvPr id="7" name="Text Box 79"/>
          <p:cNvSpPr txBox="1">
            <a:spLocks noChangeArrowheads="1"/>
          </p:cNvSpPr>
          <p:nvPr/>
        </p:nvSpPr>
        <p:spPr bwMode="auto">
          <a:xfrm>
            <a:off x="5638800" y="5562600"/>
            <a:ext cx="756149" cy="307777"/>
          </a:xfrm>
          <a:prstGeom prst="rect">
            <a:avLst/>
          </a:prstGeom>
          <a:noFill/>
          <a:ln w="9525">
            <a:noFill/>
            <a:miter lim="800000"/>
            <a:headEnd/>
            <a:tailEnd/>
          </a:ln>
          <a:effectLst/>
        </p:spPr>
        <p:txBody>
          <a:bodyPr wrap="none">
            <a:prstTxWarp prst="textNoShape">
              <a:avLst/>
            </a:prstTxWarp>
            <a:spAutoFit/>
          </a:bodyPr>
          <a:lstStyle/>
          <a:p>
            <a:pPr algn="ctr"/>
            <a:r>
              <a:rPr lang="en-US" sz="1400" b="1" dirty="0" smtClean="0">
                <a:solidFill>
                  <a:srgbClr val="333399"/>
                </a:solidFill>
                <a:latin typeface="Verdana" charset="0"/>
              </a:rPr>
              <a:t>4.0 </a:t>
            </a:r>
            <a:r>
              <a:rPr lang="en-US" sz="1400" b="1" dirty="0" err="1" smtClean="0">
                <a:solidFill>
                  <a:srgbClr val="333399"/>
                </a:solidFill>
                <a:latin typeface="Verdana" charset="0"/>
              </a:rPr>
              <a:t>m</a:t>
            </a:r>
            <a:endParaRPr lang="en-US" sz="1400" b="1" dirty="0" smtClean="0">
              <a:solidFill>
                <a:srgbClr val="333399"/>
              </a:solidFill>
              <a:latin typeface="Verdana" charset="0"/>
            </a:endParaRPr>
          </a:p>
        </p:txBody>
      </p:sp>
      <p:sp>
        <p:nvSpPr>
          <p:cNvPr id="9" name="Text Box 79"/>
          <p:cNvSpPr txBox="1">
            <a:spLocks noChangeArrowheads="1"/>
          </p:cNvSpPr>
          <p:nvPr/>
        </p:nvSpPr>
        <p:spPr bwMode="auto">
          <a:xfrm>
            <a:off x="5791200" y="5029200"/>
            <a:ext cx="756149" cy="307777"/>
          </a:xfrm>
          <a:prstGeom prst="rect">
            <a:avLst/>
          </a:prstGeom>
          <a:noFill/>
          <a:ln w="9525">
            <a:noFill/>
            <a:miter lim="800000"/>
            <a:headEnd/>
            <a:tailEnd/>
          </a:ln>
          <a:effectLst/>
        </p:spPr>
        <p:txBody>
          <a:bodyPr wrap="none">
            <a:prstTxWarp prst="textNoShape">
              <a:avLst/>
            </a:prstTxWarp>
            <a:spAutoFit/>
          </a:bodyPr>
          <a:lstStyle/>
          <a:p>
            <a:pPr algn="ctr"/>
            <a:r>
              <a:rPr lang="en-US" sz="1400" b="1" dirty="0" smtClean="0">
                <a:solidFill>
                  <a:srgbClr val="333399"/>
                </a:solidFill>
                <a:latin typeface="Verdana" charset="0"/>
              </a:rPr>
              <a:t>2.0 </a:t>
            </a:r>
            <a:r>
              <a:rPr lang="en-US" sz="1400" b="1" dirty="0" err="1" smtClean="0">
                <a:solidFill>
                  <a:srgbClr val="333399"/>
                </a:solidFill>
                <a:latin typeface="Verdana" charset="0"/>
              </a:rPr>
              <a:t>m</a:t>
            </a:r>
            <a:endParaRPr lang="en-US" sz="1400" b="1" dirty="0" smtClean="0">
              <a:solidFill>
                <a:srgbClr val="333399"/>
              </a:solidFill>
              <a:latin typeface="Verdana" charset="0"/>
            </a:endParaRPr>
          </a:p>
        </p:txBody>
      </p:sp>
      <p:sp>
        <p:nvSpPr>
          <p:cNvPr id="10" name="Text Box 79"/>
          <p:cNvSpPr txBox="1">
            <a:spLocks noChangeArrowheads="1"/>
          </p:cNvSpPr>
          <p:nvPr/>
        </p:nvSpPr>
        <p:spPr bwMode="auto">
          <a:xfrm>
            <a:off x="3849122" y="5486400"/>
            <a:ext cx="1032730" cy="307777"/>
          </a:xfrm>
          <a:prstGeom prst="rect">
            <a:avLst/>
          </a:prstGeom>
          <a:noFill/>
          <a:ln w="9525">
            <a:noFill/>
            <a:miter lim="800000"/>
            <a:headEnd/>
            <a:tailEnd/>
          </a:ln>
          <a:effectLst/>
        </p:spPr>
        <p:txBody>
          <a:bodyPr wrap="none">
            <a:prstTxWarp prst="textNoShape">
              <a:avLst/>
            </a:prstTxWarp>
            <a:spAutoFit/>
          </a:bodyPr>
          <a:lstStyle/>
          <a:p>
            <a:pPr algn="ctr"/>
            <a:r>
              <a:rPr lang="en-US" sz="1400" b="1" dirty="0" smtClean="0">
                <a:solidFill>
                  <a:srgbClr val="333399"/>
                </a:solidFill>
                <a:latin typeface="Verdana" charset="0"/>
              </a:rPr>
              <a:t>≈300 </a:t>
            </a:r>
            <a:r>
              <a:rPr lang="en-US" sz="1400" b="1" dirty="0" err="1" smtClean="0">
                <a:solidFill>
                  <a:srgbClr val="333399"/>
                </a:solidFill>
                <a:latin typeface="Verdana" charset="0"/>
              </a:rPr>
              <a:t>k</a:t>
            </a:r>
            <a:r>
              <a:rPr lang="en-US" sz="1400" b="1" dirty="0" smtClean="0">
                <a:solidFill>
                  <a:srgbClr val="333399"/>
                </a:solidFill>
                <a:latin typeface="Verdana" charset="0"/>
              </a:rPr>
              <a:t>€</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8" name="Slide Number Placeholder 4"/>
          <p:cNvSpPr>
            <a:spLocks noGrp="1"/>
          </p:cNvSpPr>
          <p:nvPr>
            <p:ph type="sldNum" sz="quarter" idx="11"/>
          </p:nvPr>
        </p:nvSpPr>
        <p:spPr/>
        <p:txBody>
          <a:bodyPr/>
          <a:lstStyle/>
          <a:p>
            <a:pPr>
              <a:defRPr/>
            </a:pPr>
            <a:fld id="{6B7CA80C-9312-0B4E-AE99-28659416E82D}" type="slidenum">
              <a:rPr lang="en-US"/>
              <a:pPr>
                <a:defRPr/>
              </a:pPr>
              <a:t>7</a:t>
            </a:fld>
            <a:endParaRPr lang="en-US"/>
          </a:p>
        </p:txBody>
      </p:sp>
      <p:sp>
        <p:nvSpPr>
          <p:cNvPr id="18436" name="Rectangle 2"/>
          <p:cNvSpPr>
            <a:spLocks noGrp="1" noChangeArrowheads="1"/>
          </p:cNvSpPr>
          <p:nvPr>
            <p:ph type="title"/>
          </p:nvPr>
        </p:nvSpPr>
        <p:spPr>
          <a:xfrm>
            <a:off x="152400" y="457200"/>
            <a:ext cx="8839200" cy="762000"/>
          </a:xfrm>
          <a:noFill/>
        </p:spPr>
        <p:txBody>
          <a:bodyPr/>
          <a:lstStyle/>
          <a:p>
            <a:r>
              <a:rPr lang="en-US" sz="2800" b="1" dirty="0" smtClean="0">
                <a:solidFill>
                  <a:srgbClr val="B63E3E"/>
                </a:solidFill>
              </a:rPr>
              <a:t>Space could be a problem</a:t>
            </a:r>
            <a:endParaRPr lang="en-US" sz="2800" b="1" dirty="0">
              <a:solidFill>
                <a:srgbClr val="B63E3E"/>
              </a:solidFill>
            </a:endParaRPr>
          </a:p>
        </p:txBody>
      </p:sp>
      <p:pic>
        <p:nvPicPr>
          <p:cNvPr id="11" name="Picture 10" descr="0162.PP.pdf"/>
          <p:cNvPicPr>
            <a:picLocks noChangeAspect="1"/>
          </p:cNvPicPr>
          <p:nvPr/>
        </p:nvPicPr>
        <mc:AlternateContent>
          <mc:Choice xmlns:ma="http://schemas.microsoft.com/office/mac/drawingml/2008/main" Requires="ma">
            <p:blipFill>
              <a:blip r:embed="rId3"/>
              <a:stretch>
                <a:fillRect/>
              </a:stretch>
            </p:blipFill>
          </mc:Choice>
          <mc:Fallback>
            <p:blipFill>
              <a:blip r:embed="rId4"/>
              <a:stretch>
                <a:fillRect/>
              </a:stretch>
            </p:blipFill>
          </mc:Fallback>
        </mc:AlternateContent>
        <p:spPr>
          <a:xfrm>
            <a:off x="685800" y="1066800"/>
            <a:ext cx="7696200" cy="5443459"/>
          </a:xfrm>
          <a:prstGeom prst="rect">
            <a:avLst/>
          </a:prstGeom>
        </p:spPr>
      </p:pic>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8" name="Slide Number Placeholder 4"/>
          <p:cNvSpPr>
            <a:spLocks noGrp="1"/>
          </p:cNvSpPr>
          <p:nvPr>
            <p:ph type="sldNum" sz="quarter" idx="11"/>
          </p:nvPr>
        </p:nvSpPr>
        <p:spPr/>
        <p:txBody>
          <a:bodyPr/>
          <a:lstStyle/>
          <a:p>
            <a:pPr>
              <a:defRPr/>
            </a:pPr>
            <a:fld id="{6B7CA80C-9312-0B4E-AE99-28659416E82D}" type="slidenum">
              <a:rPr lang="en-US"/>
              <a:pPr>
                <a:defRPr/>
              </a:pPr>
              <a:t>8</a:t>
            </a:fld>
            <a:endParaRPr lang="en-US"/>
          </a:p>
        </p:txBody>
      </p:sp>
      <p:sp>
        <p:nvSpPr>
          <p:cNvPr id="18436" name="Rectangle 2"/>
          <p:cNvSpPr>
            <a:spLocks noGrp="1" noChangeArrowheads="1"/>
          </p:cNvSpPr>
          <p:nvPr>
            <p:ph type="title"/>
          </p:nvPr>
        </p:nvSpPr>
        <p:spPr>
          <a:xfrm>
            <a:off x="152400" y="457200"/>
            <a:ext cx="8839200" cy="762000"/>
          </a:xfrm>
          <a:noFill/>
        </p:spPr>
        <p:txBody>
          <a:bodyPr/>
          <a:lstStyle/>
          <a:p>
            <a:r>
              <a:rPr lang="en-US" sz="2800" b="1" dirty="0" smtClean="0">
                <a:solidFill>
                  <a:srgbClr val="B63E3E"/>
                </a:solidFill>
              </a:rPr>
              <a:t>Is there any cheaper solution for a test bench?</a:t>
            </a:r>
            <a:endParaRPr lang="en-US" sz="2800" b="1" dirty="0">
              <a:solidFill>
                <a:srgbClr val="B63E3E"/>
              </a:solidFill>
            </a:endParaRPr>
          </a:p>
        </p:txBody>
      </p:sp>
      <p:sp>
        <p:nvSpPr>
          <p:cNvPr id="11" name="Rectangle 6"/>
          <p:cNvSpPr txBox="1">
            <a:spLocks noChangeArrowheads="1"/>
          </p:cNvSpPr>
          <p:nvPr/>
        </p:nvSpPr>
        <p:spPr bwMode="auto">
          <a:xfrm>
            <a:off x="457200" y="1447800"/>
            <a:ext cx="8382000" cy="1752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1" hangingPunct="1">
              <a:spcBef>
                <a:spcPct val="20000"/>
              </a:spcBef>
              <a:spcAft>
                <a:spcPts val="600"/>
              </a:spcAft>
              <a:defRPr/>
            </a:pPr>
            <a:r>
              <a:rPr lang="en-US" sz="1400" kern="0" dirty="0" smtClean="0">
                <a:latin typeface="+mn-lt"/>
              </a:rPr>
              <a:t>The liquid temperature increases form the surface to the cavern due to the environmental thermal load.</a:t>
            </a:r>
          </a:p>
          <a:p>
            <a:pPr lvl="0" eaLnBrk="1" hangingPunct="1">
              <a:spcBef>
                <a:spcPct val="20000"/>
              </a:spcBef>
              <a:spcAft>
                <a:spcPts val="600"/>
              </a:spcAft>
              <a:defRPr/>
            </a:pPr>
            <a:r>
              <a:rPr lang="en-US" sz="1400" kern="0" dirty="0" smtClean="0">
                <a:latin typeface="+mn-lt"/>
              </a:rPr>
              <a:t>The final (cavern) temperature increases with the mass flow.</a:t>
            </a:r>
          </a:p>
          <a:p>
            <a:pPr lvl="0" eaLnBrk="1" hangingPunct="1">
              <a:spcBef>
                <a:spcPct val="20000"/>
              </a:spcBef>
              <a:spcAft>
                <a:spcPts val="600"/>
              </a:spcAft>
              <a:defRPr/>
            </a:pPr>
            <a:r>
              <a:rPr lang="en-US" sz="1400" kern="0" dirty="0" smtClean="0">
                <a:latin typeface="+mn-lt"/>
              </a:rPr>
              <a:t>There is a minimal mass flow required to avoid the temperature increases more than the saturation one.</a:t>
            </a:r>
          </a:p>
          <a:p>
            <a:pPr lvl="0" eaLnBrk="1" hangingPunct="1">
              <a:spcBef>
                <a:spcPct val="20000"/>
              </a:spcBef>
              <a:spcAft>
                <a:spcPts val="600"/>
              </a:spcAft>
              <a:defRPr/>
            </a:pPr>
            <a:r>
              <a:rPr lang="en-US" sz="1400" kern="0" dirty="0" smtClean="0">
                <a:latin typeface="+mn-lt"/>
              </a:rPr>
              <a:t>There is a minimal cooling power we need to condensate the minimal flow rate required.</a:t>
            </a:r>
          </a:p>
          <a:p>
            <a:pPr marL="457200" lvl="0" indent="-457200" eaLnBrk="1" hangingPunct="1">
              <a:spcBef>
                <a:spcPct val="20000"/>
              </a:spcBef>
              <a:spcAft>
                <a:spcPts val="600"/>
              </a:spcAft>
              <a:buFont typeface="Arial"/>
              <a:buChar char="•"/>
              <a:defRPr/>
            </a:pPr>
            <a:endParaRPr lang="en-US" sz="1400" kern="0" dirty="0" smtClean="0">
              <a:latin typeface="+mn-lt"/>
            </a:endParaRPr>
          </a:p>
          <a:p>
            <a:pPr marL="457200" lvl="0" indent="-457200" eaLnBrk="1" hangingPunct="1">
              <a:spcBef>
                <a:spcPct val="20000"/>
              </a:spcBef>
              <a:spcAft>
                <a:spcPts val="600"/>
              </a:spcAft>
              <a:defRPr/>
            </a:pPr>
            <a:endParaRPr lang="en-US" sz="1400" kern="0" dirty="0" smtClean="0">
              <a:latin typeface="+mn-lt"/>
            </a:endParaRPr>
          </a:p>
        </p:txBody>
      </p:sp>
      <p:sp>
        <p:nvSpPr>
          <p:cNvPr id="12" name="Rectangle 6"/>
          <p:cNvSpPr txBox="1">
            <a:spLocks noChangeArrowheads="1"/>
          </p:cNvSpPr>
          <p:nvPr/>
        </p:nvSpPr>
        <p:spPr bwMode="auto">
          <a:xfrm>
            <a:off x="6172200" y="3429000"/>
            <a:ext cx="2667000" cy="2895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1" hangingPunct="1">
              <a:spcBef>
                <a:spcPct val="20000"/>
              </a:spcBef>
              <a:spcAft>
                <a:spcPts val="600"/>
              </a:spcAft>
              <a:defRPr/>
            </a:pPr>
            <a:r>
              <a:rPr lang="en-US" sz="1400" kern="0" dirty="0" smtClean="0">
                <a:latin typeface="+mn-lt"/>
              </a:rPr>
              <a:t>Some laboratory chiller can be used in this testing phase to provide the required minimal power.</a:t>
            </a:r>
          </a:p>
          <a:p>
            <a:pPr lvl="0" eaLnBrk="1" hangingPunct="1">
              <a:spcBef>
                <a:spcPct val="20000"/>
              </a:spcBef>
              <a:spcAft>
                <a:spcPts val="600"/>
              </a:spcAft>
              <a:defRPr/>
            </a:pPr>
            <a:r>
              <a:rPr lang="en-US" sz="1400" kern="0" dirty="0" smtClean="0">
                <a:latin typeface="+mn-lt"/>
              </a:rPr>
              <a:t>LAUDA</a:t>
            </a:r>
          </a:p>
          <a:p>
            <a:pPr lvl="0" eaLnBrk="1" hangingPunct="1">
              <a:spcBef>
                <a:spcPct val="20000"/>
              </a:spcBef>
              <a:spcAft>
                <a:spcPts val="600"/>
              </a:spcAft>
              <a:defRPr/>
            </a:pPr>
            <a:r>
              <a:rPr lang="en-US" sz="1400" kern="0" dirty="0" smtClean="0">
                <a:latin typeface="+mn-lt"/>
              </a:rPr>
              <a:t>JULABO</a:t>
            </a:r>
          </a:p>
          <a:p>
            <a:pPr lvl="0" eaLnBrk="1" hangingPunct="1">
              <a:spcBef>
                <a:spcPct val="20000"/>
              </a:spcBef>
              <a:spcAft>
                <a:spcPts val="600"/>
              </a:spcAft>
              <a:defRPr/>
            </a:pPr>
            <a:r>
              <a:rPr lang="en-US" sz="1400" kern="0" dirty="0" smtClean="0">
                <a:latin typeface="+mn-lt"/>
              </a:rPr>
              <a:t>HUBER</a:t>
            </a:r>
          </a:p>
          <a:p>
            <a:pPr marL="457200" lvl="0" indent="-457200" eaLnBrk="1" hangingPunct="1">
              <a:spcBef>
                <a:spcPct val="20000"/>
              </a:spcBef>
              <a:spcAft>
                <a:spcPts val="600"/>
              </a:spcAft>
              <a:buFont typeface="Arial"/>
              <a:buChar char="•"/>
              <a:defRPr/>
            </a:pPr>
            <a:endParaRPr lang="en-US" sz="1400" kern="0" dirty="0" smtClean="0">
              <a:latin typeface="+mn-lt"/>
            </a:endParaRPr>
          </a:p>
          <a:p>
            <a:pPr marL="457200" lvl="0" indent="-457200" eaLnBrk="1" hangingPunct="1">
              <a:spcBef>
                <a:spcPct val="20000"/>
              </a:spcBef>
              <a:spcAft>
                <a:spcPts val="600"/>
              </a:spcAft>
              <a:defRPr/>
            </a:pPr>
            <a:endParaRPr lang="en-US" sz="1400" kern="0" dirty="0" smtClean="0">
              <a:latin typeface="+mn-lt"/>
            </a:endParaRPr>
          </a:p>
        </p:txBody>
      </p:sp>
      <p:sp>
        <p:nvSpPr>
          <p:cNvPr id="13" name="Rectangle 6"/>
          <p:cNvSpPr txBox="1">
            <a:spLocks noChangeArrowheads="1"/>
          </p:cNvSpPr>
          <p:nvPr/>
        </p:nvSpPr>
        <p:spPr bwMode="auto">
          <a:xfrm>
            <a:off x="457200" y="6096000"/>
            <a:ext cx="83820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1" hangingPunct="1">
              <a:spcBef>
                <a:spcPct val="20000"/>
              </a:spcBef>
              <a:spcAft>
                <a:spcPts val="600"/>
              </a:spcAft>
              <a:defRPr/>
            </a:pPr>
            <a:r>
              <a:rPr lang="en-US" sz="1400" kern="0" dirty="0" smtClean="0">
                <a:latin typeface="+mn-lt"/>
              </a:rPr>
              <a:t>A minimum requirement is around 2 kW@ -60 C</a:t>
            </a:r>
          </a:p>
          <a:p>
            <a:pPr marL="457200" lvl="0" indent="-457200" eaLnBrk="1" hangingPunct="1">
              <a:spcBef>
                <a:spcPct val="20000"/>
              </a:spcBef>
              <a:spcAft>
                <a:spcPts val="600"/>
              </a:spcAft>
              <a:buFont typeface="Arial"/>
              <a:buChar char="•"/>
              <a:defRPr/>
            </a:pPr>
            <a:endParaRPr lang="en-US" sz="1400" kern="0" dirty="0" smtClean="0">
              <a:latin typeface="+mn-lt"/>
            </a:endParaRPr>
          </a:p>
          <a:p>
            <a:pPr marL="457200" lvl="0" indent="-457200" eaLnBrk="1" hangingPunct="1">
              <a:spcBef>
                <a:spcPct val="20000"/>
              </a:spcBef>
              <a:spcAft>
                <a:spcPts val="600"/>
              </a:spcAft>
              <a:defRPr/>
            </a:pPr>
            <a:endParaRPr lang="en-US" sz="1400" kern="0" dirty="0" smtClean="0">
              <a:latin typeface="+mn-lt"/>
            </a:endParaRPr>
          </a:p>
        </p:txBody>
      </p:sp>
      <p:pic>
        <p:nvPicPr>
          <p:cNvPr id="9" name="Picture 8"/>
          <p:cNvPicPr>
            <a:picLocks noChangeAspect="1"/>
          </p:cNvPicPr>
          <p:nvPr/>
        </p:nvPicPr>
        <p:blipFill>
          <a:blip r:embed="rId3"/>
          <a:stretch>
            <a:fillRect/>
          </a:stretch>
        </p:blipFill>
        <p:spPr>
          <a:xfrm>
            <a:off x="571500" y="3183530"/>
            <a:ext cx="5448300" cy="2925169"/>
          </a:xfrm>
          <a:prstGeom prst="rect">
            <a:avLst/>
          </a:prstGeom>
        </p:spPr>
      </p:pic>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8" name="Slide Number Placeholder 4"/>
          <p:cNvSpPr>
            <a:spLocks noGrp="1"/>
          </p:cNvSpPr>
          <p:nvPr>
            <p:ph type="sldNum" sz="quarter" idx="11"/>
          </p:nvPr>
        </p:nvSpPr>
        <p:spPr/>
        <p:txBody>
          <a:bodyPr/>
          <a:lstStyle/>
          <a:p>
            <a:pPr>
              <a:defRPr/>
            </a:pPr>
            <a:fld id="{6B7CA80C-9312-0B4E-AE99-28659416E82D}" type="slidenum">
              <a:rPr lang="en-US"/>
              <a:pPr>
                <a:defRPr/>
              </a:pPr>
              <a:t>9</a:t>
            </a:fld>
            <a:endParaRPr lang="en-US"/>
          </a:p>
        </p:txBody>
      </p:sp>
      <p:sp>
        <p:nvSpPr>
          <p:cNvPr id="18436" name="Rectangle 2"/>
          <p:cNvSpPr>
            <a:spLocks noGrp="1" noChangeArrowheads="1"/>
          </p:cNvSpPr>
          <p:nvPr>
            <p:ph type="title"/>
          </p:nvPr>
        </p:nvSpPr>
        <p:spPr>
          <a:xfrm>
            <a:off x="152400" y="457200"/>
            <a:ext cx="8839200" cy="762000"/>
          </a:xfrm>
          <a:noFill/>
        </p:spPr>
        <p:txBody>
          <a:bodyPr/>
          <a:lstStyle/>
          <a:p>
            <a:r>
              <a:rPr lang="en-US" sz="2800" b="1" dirty="0" smtClean="0">
                <a:solidFill>
                  <a:srgbClr val="B63E3E"/>
                </a:solidFill>
              </a:rPr>
              <a:t>JULABO – FPW91-SL</a:t>
            </a:r>
            <a:endParaRPr lang="en-US" sz="2800" b="1" dirty="0">
              <a:solidFill>
                <a:srgbClr val="B63E3E"/>
              </a:solidFill>
            </a:endParaRPr>
          </a:p>
        </p:txBody>
      </p:sp>
      <p:pic>
        <p:nvPicPr>
          <p:cNvPr id="6" name="Picture 5" descr="JULABO_fpw91-sl.jpg"/>
          <p:cNvPicPr>
            <a:picLocks noChangeAspect="1"/>
          </p:cNvPicPr>
          <p:nvPr/>
        </p:nvPicPr>
        <p:blipFill>
          <a:blip r:embed="rId3"/>
          <a:stretch>
            <a:fillRect/>
          </a:stretch>
        </p:blipFill>
        <p:spPr>
          <a:xfrm>
            <a:off x="228600" y="1143000"/>
            <a:ext cx="2809875" cy="3765233"/>
          </a:xfrm>
          <a:prstGeom prst="rect">
            <a:avLst/>
          </a:prstGeom>
        </p:spPr>
      </p:pic>
      <p:pic>
        <p:nvPicPr>
          <p:cNvPr id="7" name="Picture 6" descr="Picture 2.png"/>
          <p:cNvPicPr>
            <a:picLocks noChangeAspect="1"/>
          </p:cNvPicPr>
          <p:nvPr/>
        </p:nvPicPr>
        <p:blipFill>
          <a:blip r:embed="rId4"/>
          <a:stretch>
            <a:fillRect/>
          </a:stretch>
        </p:blipFill>
        <p:spPr>
          <a:xfrm>
            <a:off x="3429000" y="1143000"/>
            <a:ext cx="3886200" cy="4311347"/>
          </a:xfrm>
          <a:prstGeom prst="rect">
            <a:avLst/>
          </a:prstGeom>
        </p:spPr>
      </p:pic>
      <p:sp>
        <p:nvSpPr>
          <p:cNvPr id="9" name="Rectangle 6"/>
          <p:cNvSpPr txBox="1">
            <a:spLocks noChangeArrowheads="1"/>
          </p:cNvSpPr>
          <p:nvPr/>
        </p:nvSpPr>
        <p:spPr bwMode="auto">
          <a:xfrm>
            <a:off x="457200" y="5562600"/>
            <a:ext cx="83820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1" hangingPunct="1">
              <a:spcBef>
                <a:spcPct val="20000"/>
              </a:spcBef>
              <a:spcAft>
                <a:spcPts val="600"/>
              </a:spcAft>
              <a:defRPr/>
            </a:pPr>
            <a:r>
              <a:rPr lang="en-US" sz="1400" kern="0" dirty="0" smtClean="0">
                <a:latin typeface="+mn-lt"/>
              </a:rPr>
              <a:t>50.000 CHF – 6 weeks delivery</a:t>
            </a:r>
          </a:p>
          <a:p>
            <a:pPr marL="457200" lvl="0" indent="-457200" eaLnBrk="1" hangingPunct="1">
              <a:spcBef>
                <a:spcPct val="20000"/>
              </a:spcBef>
              <a:spcAft>
                <a:spcPts val="600"/>
              </a:spcAft>
              <a:buFont typeface="Arial"/>
              <a:buChar char="•"/>
              <a:defRPr/>
            </a:pPr>
            <a:endParaRPr lang="en-US" sz="1400" kern="0" dirty="0" smtClean="0">
              <a:latin typeface="+mn-lt"/>
            </a:endParaRPr>
          </a:p>
          <a:p>
            <a:pPr marL="457200" lvl="0" indent="-457200" eaLnBrk="1" hangingPunct="1">
              <a:spcBef>
                <a:spcPct val="20000"/>
              </a:spcBef>
              <a:spcAft>
                <a:spcPts val="600"/>
              </a:spcAft>
              <a:defRPr/>
            </a:pPr>
            <a:endParaRPr lang="en-US" sz="1400" kern="0" dirty="0" smtClean="0">
              <a:latin typeface="+mn-lt"/>
            </a:endParaRPr>
          </a:p>
        </p:txBody>
      </p:sp>
    </p:spTree>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pitchFamily="-110"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pitchFamily="-110"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17778</TotalTime>
  <Words>834</Words>
  <Application>Microsoft Macintosh PowerPoint</Application>
  <PresentationFormat>On-screen Show (4:3)</PresentationFormat>
  <Paragraphs>133</Paragraphs>
  <Slides>12</Slides>
  <Notes>12</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Default Design</vt:lpstr>
      <vt:lpstr>M. Battistin (EN/CV/DC)    1st September 2009</vt:lpstr>
      <vt:lpstr>Moving the complication out</vt:lpstr>
      <vt:lpstr>The chiller becomes the critical part of the installation</vt:lpstr>
      <vt:lpstr>The fridge cascade</vt:lpstr>
      <vt:lpstr>Many possible suppliers</vt:lpstr>
      <vt:lpstr>Visit to Angelantoni on June 29th 2009</vt:lpstr>
      <vt:lpstr>Space could be a problem</vt:lpstr>
      <vt:lpstr>Is there any cheaper solution for a test bench?</vt:lpstr>
      <vt:lpstr>JULABO – FPW91-SL</vt:lpstr>
      <vt:lpstr>HUBER W85541</vt:lpstr>
      <vt:lpstr>LAUDA ?</vt:lpstr>
      <vt:lpstr>Conclusions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ST/CV Budget Review</dc:title>
  <dc:creator/>
  <cp:lastModifiedBy>Michele Battistin</cp:lastModifiedBy>
  <cp:revision>826</cp:revision>
  <dcterms:created xsi:type="dcterms:W3CDTF">2009-09-01T06:48:50Z</dcterms:created>
  <dcterms:modified xsi:type="dcterms:W3CDTF">2009-09-01T06:49:50Z</dcterms:modified>
</cp:coreProperties>
</file>