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presentation.xml" ContentType="application/vnd.openxmlformats-officedocument.presentationml.presentation.main+xml"/>
  <Default Extension="emf" ContentType="image/x-emf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customXml/itemProps3.xml" ContentType="application/vnd.openxmlformats-officedocument.customXmlPropertie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xlsx" ContentType="application/vnd.openxmlformats-officedocument.spreadsheetml.sheet"/>
  <Override PartName="/docProps/core.xml" ContentType="application/vnd.openxmlformats-package.core-properties+xml"/>
  <Default Extension="bin" ContentType="application/vnd.openxmlformats-officedocument.presentationml.printerSettings"/>
  <Override PartName="/customXml/itemProps2.xml" ContentType="application/vnd.openxmlformats-officedocument.customXmlProperties+xml"/>
  <Override PartName="/docProps/custom.xml" ContentType="application/vnd.openxmlformats-officedocument.custom-properties+xml"/>
  <Default Extension="rels" ContentType="application/vnd.openxmlformats-package.relationships+xml"/>
  <Override PartName="/ppt/slides/slide6.xml" ContentType="application/vnd.openxmlformats-officedocument.presentationml.slide+xml"/>
  <Default Extension="gif" ContentType="image/gi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4"/>
  </p:sldMasterIdLst>
  <p:notesMasterIdLst>
    <p:notesMasterId r:id="rId11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88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6" Type="http://schemas.openxmlformats.org/officeDocument/2006/relationships/tableStyles" Target="tableStyles.xml"/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0" Type="http://schemas.openxmlformats.org/officeDocument/2006/relationships/slide" Target="slides/slide6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customXml" Target="../customXml/item2.xml"/><Relationship Id="rId9" Type="http://schemas.openxmlformats.org/officeDocument/2006/relationships/slide" Target="slides/slide5.xml"/><Relationship Id="rId3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F51A7B-E6C6-40D9-A832-7492AE1AD382}" type="datetimeFigureOut">
              <a:rPr lang="en-US" smtClean="0"/>
              <a:pPr/>
              <a:t>9/1/09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7688F-0010-4ABB-8E66-C35FF8BBF1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 September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Mini-Thermosyphon  Meeting @ EN/CV/DC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3E08-2015-4C4E-9259-4ABA1634B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 September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Mini-Thermosyphon  Meeting @ EN/CV/DC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3E08-2015-4C4E-9259-4ABA1634B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 September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Mini-Thermosyphon  Meeting @ EN/CV/DC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3E08-2015-4C4E-9259-4ABA1634B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 September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Mini-Thermosyphon  Meeting @ EN/CV/DC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3E08-2015-4C4E-9259-4ABA1634B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 September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Mini-Thermosyphon  Meeting @ EN/CV/DC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3E08-2015-4C4E-9259-4ABA1634B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 September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Mini-Thermosyphon  Meeting @ EN/CV/DC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3E08-2015-4C4E-9259-4ABA1634B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 September 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Mini-Thermosyphon  Meeting @ EN/CV/DC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3E08-2015-4C4E-9259-4ABA1634B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 September 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Mini-Thermosyphon  Meeting @ EN/CV/DC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3E08-2015-4C4E-9259-4ABA1634B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 September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Mini-Thermosyphon  Meeting @ EN/CV/DC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3E08-2015-4C4E-9259-4ABA1634B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 September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Mini-Thermosyphon  Meeting @ EN/CV/DC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3E08-2015-4C4E-9259-4ABA1634B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 September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Mini-Thermosyphon  Meeting @ EN/CV/DC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3E08-2015-4C4E-9259-4ABA1634B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01 September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Mini-Thermosyphon  Meeting @ EN/CV/DC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83E08-2015-4C4E-9259-4ABA1634B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package" Target="../embeddings/Microsoft_Excel_Sheet1.xlsx"/><Relationship Id="rId5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Mini-Thermosyphon CP Test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J. Direito</a:t>
            </a:r>
          </a:p>
          <a:p>
            <a:r>
              <a:rPr lang="en-US" dirty="0" smtClean="0"/>
              <a:t>(EN/CV/DC)</a:t>
            </a:r>
            <a:endParaRPr lang="en-US" dirty="0"/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142875" y="142875"/>
            <a:ext cx="8839200" cy="571500"/>
            <a:chOff x="142844" y="142852"/>
            <a:chExt cx="8839258" cy="571500"/>
          </a:xfrm>
        </p:grpSpPr>
        <p:pic>
          <p:nvPicPr>
            <p:cNvPr id="5" name="Picture 2" descr="\\cern.ch\dfs\Users\j\jbotelho\Desktop\cernlogo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429652" y="142852"/>
              <a:ext cx="55245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 descr="\\cern.ch\dfs\Users\j\jbotelho\Desktop\en_h_60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2844" y="142852"/>
              <a:ext cx="1643074" cy="240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 September 2009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3E08-2015-4C4E-9259-4ABA1634B94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Mini-Thermosyphon  Meeting @ EN/CV/DC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Objectives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Validation of the Thermosyphon concept in a small scale test (low cost).</a:t>
            </a:r>
          </a:p>
          <a:p>
            <a:r>
              <a:rPr lang="en-US" sz="2800" dirty="0" smtClean="0"/>
              <a:t>Report the behavior of system during Start up/operation/shut down (data acquisition)</a:t>
            </a:r>
          </a:p>
          <a:p>
            <a:r>
              <a:rPr lang="en-US" sz="2800" dirty="0" smtClean="0"/>
              <a:t>Gain experience during operation of this small scale test.</a:t>
            </a:r>
          </a:p>
          <a:p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 September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Mini-Thermosyphon  Meeting @ EN/CV/DC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3E08-2015-4C4E-9259-4ABA1634B94D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142875" y="142875"/>
            <a:ext cx="8839200" cy="571500"/>
            <a:chOff x="142844" y="142852"/>
            <a:chExt cx="8839258" cy="571500"/>
          </a:xfrm>
        </p:grpSpPr>
        <p:pic>
          <p:nvPicPr>
            <p:cNvPr id="8" name="Picture 2" descr="\\cern.ch\dfs\Users\j\jbotelho\Desktop\cernlogo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429652" y="142852"/>
              <a:ext cx="55245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\\cern.ch\dfs\Users\j\jbotelho\Desktop\en_h_60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2844" y="142852"/>
              <a:ext cx="1643074" cy="240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Thermodynamic Cycle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357298"/>
            <a:ext cx="6400816" cy="47147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Available Height of 13m =&gt; max </a:t>
            </a:r>
            <a:r>
              <a:rPr lang="en-US" sz="2000" dirty="0" err="1" smtClean="0"/>
              <a:t>dP</a:t>
            </a:r>
            <a:r>
              <a:rPr lang="en-US" sz="2000" dirty="0" smtClean="0"/>
              <a:t> of 1.9 bar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 September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Mini-Thermosyphon  Meeting @ EN/CV/DC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3E08-2015-4C4E-9259-4ABA1634B94D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142875" y="142875"/>
            <a:ext cx="8839200" cy="571500"/>
            <a:chOff x="142844" y="142852"/>
            <a:chExt cx="8839258" cy="571500"/>
          </a:xfrm>
        </p:grpSpPr>
        <p:pic>
          <p:nvPicPr>
            <p:cNvPr id="8" name="Picture 2" descr="\\cern.ch\dfs\Users\j\jbotelho\Desktop\cernlogo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429652" y="142852"/>
              <a:ext cx="55245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\\cern.ch\dfs\Users\j\jbotelho\Desktop\en_h_60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2844" y="142852"/>
              <a:ext cx="1643074" cy="240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6" name="Picture 2" descr="\\cern.ch\dfs\Users\j\jbotelho\Desktop\thermosyphon\mini_thermosyphon\mini-P-H_final.jpg"/>
          <p:cNvPicPr>
            <a:picLocks noChangeAspect="1" noChangeArrowheads="1"/>
          </p:cNvPicPr>
          <p:nvPr/>
        </p:nvPicPr>
        <p:blipFill>
          <a:blip r:embed="rId4"/>
          <a:srcRect l="1219" t="6501" r="1272" b="5741"/>
          <a:stretch>
            <a:fillRect/>
          </a:stretch>
        </p:blipFill>
        <p:spPr bwMode="auto">
          <a:xfrm>
            <a:off x="1000100" y="1857364"/>
            <a:ext cx="6500858" cy="4388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Layout at B-191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 September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Mini-Thermosyphon  Meeting @ EN/CV/DC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3E08-2015-4C4E-9259-4ABA1634B94D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142875" y="142875"/>
            <a:ext cx="8839200" cy="571500"/>
            <a:chOff x="142844" y="142852"/>
            <a:chExt cx="8839258" cy="571500"/>
          </a:xfrm>
        </p:grpSpPr>
        <p:pic>
          <p:nvPicPr>
            <p:cNvPr id="8" name="Picture 2" descr="\\cern.ch\dfs\Users\j\jbotelho\Desktop\cernlogo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429652" y="142852"/>
              <a:ext cx="55245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\\cern.ch\dfs\Users\j\jbotelho\Desktop\en_h_60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2844" y="142852"/>
              <a:ext cx="1643074" cy="240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0" name="Picture 2" descr="\\cern.ch\dfs\Users\j\jbotelho\Desktop\thermosyphon\mini_thermosyphon\LAYOUT_PIC.JPG"/>
          <p:cNvPicPr>
            <a:picLocks noChangeAspect="1" noChangeArrowheads="1"/>
          </p:cNvPicPr>
          <p:nvPr/>
        </p:nvPicPr>
        <p:blipFill>
          <a:blip r:embed="rId4" cstate="print"/>
          <a:srcRect l="10388" t="2700" r="6509" b="10192"/>
          <a:stretch>
            <a:fillRect/>
          </a:stretch>
        </p:blipFill>
        <p:spPr bwMode="auto">
          <a:xfrm>
            <a:off x="2857488" y="1285860"/>
            <a:ext cx="3500462" cy="47533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cxnSp>
        <p:nvCxnSpPr>
          <p:cNvPr id="15" name="Straight Connector 14"/>
          <p:cNvCxnSpPr/>
          <p:nvPr/>
        </p:nvCxnSpPr>
        <p:spPr>
          <a:xfrm rot="5400000">
            <a:off x="2633668" y="3705232"/>
            <a:ext cx="3733815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 flipH="1">
            <a:off x="2669370" y="3595699"/>
            <a:ext cx="3807634" cy="23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357686" y="1857364"/>
            <a:ext cx="14287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429124" y="1714488"/>
            <a:ext cx="14287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786182" y="1785926"/>
            <a:ext cx="501666" cy="6033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786182" y="1714488"/>
            <a:ext cx="501666" cy="6033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500562" y="5572140"/>
            <a:ext cx="501666" cy="6033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572000" y="5500702"/>
            <a:ext cx="501666" cy="6033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4286248" y="1643050"/>
            <a:ext cx="142876" cy="28575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214678" y="1500174"/>
            <a:ext cx="714380" cy="35719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Chiller</a:t>
            </a:r>
            <a:endParaRPr lang="en-US" sz="1400" b="1" dirty="0"/>
          </a:p>
        </p:txBody>
      </p:sp>
      <p:sp>
        <p:nvSpPr>
          <p:cNvPr id="13" name="Rectangle 12"/>
          <p:cNvSpPr/>
          <p:nvPr/>
        </p:nvSpPr>
        <p:spPr>
          <a:xfrm>
            <a:off x="4786314" y="5500702"/>
            <a:ext cx="571504" cy="21431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786314" y="121442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Condenser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rot="10800000" flipV="1">
            <a:off x="4500562" y="1529822"/>
            <a:ext cx="357190" cy="101086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0800000">
            <a:off x="4807464" y="1537906"/>
            <a:ext cx="1118430" cy="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143504" y="4929198"/>
            <a:ext cx="1500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Dummy Load</a:t>
            </a:r>
            <a:endParaRPr lang="en-US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rot="5400000">
            <a:off x="5037115" y="5223477"/>
            <a:ext cx="218758" cy="205488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10800000">
            <a:off x="5239520" y="5214950"/>
            <a:ext cx="1118430" cy="1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>
            <a:off x="4857752" y="5572140"/>
            <a:ext cx="428628" cy="214314"/>
            <a:chOff x="5286380" y="3857628"/>
            <a:chExt cx="1714512" cy="785818"/>
          </a:xfrm>
        </p:grpSpPr>
        <p:cxnSp>
          <p:nvCxnSpPr>
            <p:cNvPr id="53" name="Straight Connector 52"/>
            <p:cNvCxnSpPr/>
            <p:nvPr/>
          </p:nvCxnSpPr>
          <p:spPr>
            <a:xfrm rot="16200000" flipH="1">
              <a:off x="5357818" y="3929066"/>
              <a:ext cx="285752" cy="142876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5400000">
              <a:off x="5214942" y="3929066"/>
              <a:ext cx="285752" cy="142876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6750859" y="4393413"/>
              <a:ext cx="500066" cy="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036347" y="4393413"/>
              <a:ext cx="500066" cy="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643570" y="3929066"/>
              <a:ext cx="285752" cy="142876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5400000">
              <a:off x="5500694" y="3929066"/>
              <a:ext cx="285752" cy="142876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16200000" flipH="1">
              <a:off x="5929322" y="3929066"/>
              <a:ext cx="285752" cy="142876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5400000">
              <a:off x="5786446" y="3929066"/>
              <a:ext cx="285752" cy="142876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6215074" y="3929066"/>
              <a:ext cx="285752" cy="142876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5400000">
              <a:off x="6072198" y="3929066"/>
              <a:ext cx="285752" cy="142876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6500826" y="3929066"/>
              <a:ext cx="285752" cy="142876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5400000">
              <a:off x="6357950" y="3929066"/>
              <a:ext cx="285752" cy="142876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786578" y="3929066"/>
              <a:ext cx="285752" cy="142876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643702" y="3929066"/>
              <a:ext cx="285752" cy="142876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85794"/>
            <a:ext cx="2114536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P&amp;I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 September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Mini-Thermosyphon  Meeting @ EN/CV/DC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3E08-2015-4C4E-9259-4ABA1634B94D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142875" y="142875"/>
            <a:ext cx="8839200" cy="571500"/>
            <a:chOff x="142844" y="142852"/>
            <a:chExt cx="8839258" cy="571500"/>
          </a:xfrm>
        </p:grpSpPr>
        <p:pic>
          <p:nvPicPr>
            <p:cNvPr id="8" name="Picture 2" descr="\\cern.ch\dfs\Users\j\jbotelho\Desktop\cernlogo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429652" y="142852"/>
              <a:ext cx="55245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\\cern.ch\dfs\Users\j\jbotelho\Desktop\en_h_60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2844" y="142852"/>
              <a:ext cx="1643074" cy="240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428604"/>
            <a:ext cx="5832449" cy="5924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357290" y="4572008"/>
            <a:ext cx="1428760" cy="1785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14356"/>
            <a:ext cx="2614602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Part List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 September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Mini-Thermosyphon  Meeting @ EN/CV/DC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3E08-2015-4C4E-9259-4ABA1634B94D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2786050" y="357166"/>
          <a:ext cx="4857784" cy="5841475"/>
        </p:xfrm>
        <a:graphic>
          <a:graphicData uri="http://schemas.openxmlformats.org/presentationml/2006/ole">
            <p:oleObj spid="_x0000_s4098" name="Worksheet" r:id="rId3" imgW="6692900" imgH="8064500" progId="Excel.Sheet.12">
              <p:embed/>
            </p:oleObj>
          </a:graphicData>
        </a:graphic>
      </p:graphicFrame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142875" y="142875"/>
            <a:ext cx="8839200" cy="571500"/>
            <a:chOff x="142844" y="142852"/>
            <a:chExt cx="8839258" cy="571500"/>
          </a:xfrm>
        </p:grpSpPr>
        <p:pic>
          <p:nvPicPr>
            <p:cNvPr id="9" name="Picture 2" descr="\\cern.ch\dfs\Users\j\jbotelho\Desktop\cernlogo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429652" y="142852"/>
              <a:ext cx="55245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" descr="\\cern.ch\dfs\Users\j\jbotelho\Desktop\en_h_60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42844" y="142852"/>
              <a:ext cx="1643074" cy="240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84CCB59A684943BEC610CE13770F14" ma:contentTypeVersion="0" ma:contentTypeDescription="Create a new document." ma:contentTypeScope="" ma:versionID="870ee6bb8c9a5ecdff2ff0e8b030728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D602F400-46FB-4BC0-8617-E6D29342C0E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9114A54-3A28-47E8-A006-FE782FE5DE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E98EBA57-3417-4C9D-B3D3-D11202379620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169</Words>
  <Application>Microsoft Macintosh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Worksheet</vt:lpstr>
      <vt:lpstr>Mini-Thermosyphon CP Test</vt:lpstr>
      <vt:lpstr>Objectives</vt:lpstr>
      <vt:lpstr>Thermodynamic Cycle</vt:lpstr>
      <vt:lpstr>Layout at B-191</vt:lpstr>
      <vt:lpstr>P&amp;I</vt:lpstr>
      <vt:lpstr>Part List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Mini-Thermosyphon CP Test</dc:title>
  <dc:creator>jbotelho</dc:creator>
  <cp:lastModifiedBy>Michele Battistin</cp:lastModifiedBy>
  <cp:revision>23</cp:revision>
  <dcterms:created xsi:type="dcterms:W3CDTF">2009-09-01T07:37:50Z</dcterms:created>
  <dcterms:modified xsi:type="dcterms:W3CDTF">2009-09-01T07:38:21Z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0x0101000284CCB59A684943BEC610CE13770F14</vt:lpwstr>
  </property>
</Properties>
</file>