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82" r:id="rId3"/>
    <p:sldId id="331" r:id="rId4"/>
    <p:sldId id="332" r:id="rId5"/>
    <p:sldId id="301" r:id="rId6"/>
    <p:sldId id="328" r:id="rId7"/>
    <p:sldId id="333" r:id="rId8"/>
    <p:sldId id="322" r:id="rId9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js van Winden" initials="TvW" lastIdx="10" clrIdx="0">
    <p:extLst>
      <p:ext uri="{19B8F6BF-5375-455C-9EA6-DF929625EA0E}">
        <p15:presenceInfo xmlns:p15="http://schemas.microsoft.com/office/powerpoint/2012/main" userId="S-1-5-21-1526224874-1540688658-1361462980-47110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51" autoAdjust="0"/>
    <p:restoredTop sz="92841" autoAdjust="0"/>
  </p:normalViewPr>
  <p:slideViewPr>
    <p:cSldViewPr snapToGrid="0" snapToObjects="1">
      <p:cViewPr varScale="1">
        <p:scale>
          <a:sx n="103" d="100"/>
          <a:sy n="103" d="100"/>
        </p:scale>
        <p:origin x="147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1T13:56:07.989" idx="2">
    <p:pos x="5756" y="1153"/>
    <p:text>Prefarably picture + schematic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1T13:56:07.989" idx="2">
    <p:pos x="5756" y="1153"/>
    <p:text>Prefarably picture + schematic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1T13:56:07.989" idx="2">
    <p:pos x="5756" y="1153"/>
    <p:text>Prefarably picture + schematic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1T13:56:07.989" idx="2">
    <p:pos x="5756" y="1153"/>
    <p:text>Prefarably picture + schematic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E12B1-CD14-4303-B855-F9A23BD860B8}" type="datetimeFigureOut">
              <a:rPr lang="en-GB" smtClean="0"/>
              <a:pPr/>
              <a:t>09/11/2017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DCCEA-EF4F-4240-96C8-80C4E86E8B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568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CF73-094F-43F0-8343-5FED7C2C079A}" type="datetimeFigureOut">
              <a:rPr lang="en-GB" smtClean="0"/>
              <a:pPr/>
              <a:t>09/11/2017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83EA1-4BE8-4932-89CD-124F689AAC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2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9138" y="596900"/>
            <a:ext cx="3321050" cy="2490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Control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What is UNICOS? And what is going to change?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Why prototype UNICOS?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What do we need for UNICOS?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Prototype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Benefits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Encountered issues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Trend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PLC Load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baseline="0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C2A04-D4A6-49F0-A3E4-041669595D4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67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3EA1-4BE8-4932-89CD-124F689AAC7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8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3EA1-4BE8-4932-89CD-124F689AAC7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999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</a:t>
            </a:r>
            <a:r>
              <a:rPr lang="en-GB" baseline="0" dirty="0" smtClean="0"/>
              <a:t> here what we are going to test in the </a:t>
            </a:r>
            <a:r>
              <a:rPr lang="en-GB" baseline="0" dirty="0" err="1" smtClean="0"/>
              <a:t>TrainingLab</a:t>
            </a:r>
            <a:r>
              <a:rPr lang="en-GB" baseline="0" dirty="0" smtClean="0"/>
              <a:t> prototype</a:t>
            </a:r>
          </a:p>
          <a:p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Objects</a:t>
            </a:r>
          </a:p>
          <a:p>
            <a:pPr marL="171450" indent="-171450">
              <a:buFontTx/>
              <a:buChar char="-"/>
            </a:pPr>
            <a:r>
              <a:rPr lang="en-GB" baseline="0" dirty="0" err="1" smtClean="0"/>
              <a:t>StateHistory</a:t>
            </a: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Group Actions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Automatic Synoptic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3EA1-4BE8-4932-89CD-124F689AAC7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250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</a:t>
            </a:r>
            <a:r>
              <a:rPr lang="en-GB" baseline="0" dirty="0" smtClean="0"/>
              <a:t> here what we are going to test in the </a:t>
            </a:r>
            <a:r>
              <a:rPr lang="en-GB" baseline="0" dirty="0" err="1" smtClean="0"/>
              <a:t>TrainingLab</a:t>
            </a:r>
            <a:r>
              <a:rPr lang="en-GB" baseline="0" dirty="0" smtClean="0"/>
              <a:t> prototype</a:t>
            </a:r>
          </a:p>
          <a:p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Objects</a:t>
            </a:r>
          </a:p>
          <a:p>
            <a:pPr marL="171450" indent="-171450">
              <a:buFontTx/>
              <a:buChar char="-"/>
            </a:pPr>
            <a:r>
              <a:rPr lang="en-GB" baseline="0" dirty="0" err="1" smtClean="0"/>
              <a:t>StateHistory</a:t>
            </a: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Group Actions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Automatic Synoptic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3EA1-4BE8-4932-89CD-124F689AAC7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60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4919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858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8589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5231"/>
          </a:xfrm>
        </p:spPr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0616"/>
            <a:ext cx="9144000" cy="5664004"/>
          </a:xfrm>
        </p:spPr>
        <p:txBody>
          <a:bodyPr>
            <a:noAutofit/>
          </a:bodyPr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4995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935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935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096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808288"/>
            <a:ext cx="9144000" cy="567899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niveau0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4"/>
          <a:stretch/>
        </p:blipFill>
        <p:spPr>
          <a:xfrm>
            <a:off x="0" y="6493509"/>
            <a:ext cx="9144000" cy="371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4995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935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935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1441" y="6537959"/>
            <a:ext cx="304800" cy="3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4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P:\CONFERENCES\2013_ICALEPCS_SFrancisco\PG\POSTER\figures\ICM_logo_Blue_P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5030" y="4235822"/>
            <a:ext cx="1890346" cy="1269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Vacuum UNICOS objects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ADEB97-B1D8-4ECA-AAC8-D71F6ACBAC42}" type="datetime4">
              <a:rPr lang="en-US" smtClean="0"/>
              <a:pPr/>
              <a:t>November 9,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TE-VSC-ICM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373395" cy="419653"/>
          </a:xfrm>
        </p:spPr>
        <p:txBody>
          <a:bodyPr>
            <a:normAutofit/>
          </a:bodyPr>
          <a:lstStyle/>
          <a:p>
            <a:r>
              <a:rPr lang="es-ES_tradnl" sz="1600" dirty="0" smtClean="0"/>
              <a:t>Thijs van Winden(TE-VSC-ICM)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57200" y="3963177"/>
            <a:ext cx="3373395" cy="793550"/>
          </a:xfrm>
          <a:prstGeom prst="rect">
            <a:avLst/>
          </a:prstGeom>
        </p:spPr>
        <p:txBody>
          <a:bodyPr vert="horz" lIns="45720" tIns="0" rIns="45720" bIns="0" anchor="b">
            <a:normAutofit fontScale="6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Presenting the group effort of:</a:t>
            </a:r>
          </a:p>
          <a:p>
            <a:endParaRPr lang="en-GB" sz="1600" dirty="0" smtClean="0"/>
          </a:p>
          <a:p>
            <a:r>
              <a:rPr lang="en-GB" sz="1600" dirty="0" smtClean="0"/>
              <a:t>Leonid Kopylov</a:t>
            </a:r>
          </a:p>
          <a:p>
            <a:r>
              <a:rPr lang="en-GB" sz="1600" dirty="0" smtClean="0"/>
              <a:t>Abel Gutierrez</a:t>
            </a:r>
          </a:p>
          <a:p>
            <a:r>
              <a:rPr lang="en-GB" sz="1600" dirty="0" smtClean="0"/>
              <a:t>Sebastien Blanchard</a:t>
            </a:r>
          </a:p>
        </p:txBody>
      </p:sp>
    </p:spTree>
    <p:extLst>
      <p:ext uri="{BB962C8B-B14F-4D97-AF65-F5344CB8AC3E}">
        <p14:creationId xmlns:p14="http://schemas.microsoft.com/office/powerpoint/2010/main" val="366823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Widget Animation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914480"/>
            <a:ext cx="9144000" cy="51079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022420"/>
            <a:ext cx="3324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S. Blanchard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2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Valve</a:t>
            </a:r>
            <a:endParaRPr lang="en-GB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" y="733015"/>
            <a:ext cx="65823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491122"/>
            <a:ext cx="9143999" cy="406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4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30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5995"/>
            <a:ext cx="9134475" cy="3657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9525" y="625231"/>
            <a:ext cx="9136967" cy="3660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l="53600" t="59548" r="42974" b="35153"/>
          <a:stretch>
            <a:fillRect/>
          </a:stretch>
        </p:blipFill>
        <p:spPr>
          <a:xfrm>
            <a:off x="4897410" y="2804949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rcRect l="73087" t="12883" r="23487" b="81818"/>
          <a:stretch>
            <a:fillRect/>
          </a:stretch>
        </p:blipFill>
        <p:spPr>
          <a:xfrm>
            <a:off x="6677892" y="1096798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l="53196" t="16037" r="43378" b="78664"/>
          <a:stretch>
            <a:fillRect/>
          </a:stretch>
        </p:blipFill>
        <p:spPr>
          <a:xfrm>
            <a:off x="4860466" y="1212252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l="41497" t="13387" r="55077" b="81314"/>
          <a:stretch>
            <a:fillRect/>
          </a:stretch>
        </p:blipFill>
        <p:spPr>
          <a:xfrm>
            <a:off x="3791528" y="1115269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l="23756" t="12126" r="72818" b="82575"/>
          <a:stretch>
            <a:fillRect/>
          </a:stretch>
        </p:blipFill>
        <p:spPr>
          <a:xfrm>
            <a:off x="2170545" y="1069087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Alarm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l="23715" t="13052" r="72947" b="83245"/>
          <a:stretch/>
        </p:blipFill>
        <p:spPr>
          <a:xfrm>
            <a:off x="2174133" y="1109343"/>
            <a:ext cx="304897" cy="1354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589847"/>
            <a:ext cx="5324475" cy="40862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9050" y="2589846"/>
            <a:ext cx="5324475" cy="4086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3325" t="36600" r="81754" b="59378"/>
          <a:stretch/>
        </p:blipFill>
        <p:spPr>
          <a:xfrm>
            <a:off x="179469" y="4083841"/>
            <a:ext cx="794463" cy="1643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8825" y="2287077"/>
            <a:ext cx="7115175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2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25231"/>
            <a:ext cx="9136967" cy="3660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25231"/>
            <a:ext cx="9134475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53600" t="59548" r="42974" b="35153"/>
          <a:stretch>
            <a:fillRect/>
          </a:stretch>
        </p:blipFill>
        <p:spPr>
          <a:xfrm>
            <a:off x="4897410" y="2804949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73087" t="12883" r="23487" b="81818"/>
          <a:stretch>
            <a:fillRect/>
          </a:stretch>
        </p:blipFill>
        <p:spPr>
          <a:xfrm>
            <a:off x="6677892" y="1096798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l="53196" t="16037" r="43378" b="78664"/>
          <a:stretch>
            <a:fillRect/>
          </a:stretch>
        </p:blipFill>
        <p:spPr>
          <a:xfrm>
            <a:off x="4860466" y="1212252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 l="41497" t="13387" r="55077" b="81314"/>
          <a:stretch>
            <a:fillRect/>
          </a:stretch>
        </p:blipFill>
        <p:spPr>
          <a:xfrm>
            <a:off x="3791528" y="1115269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l="23756" t="12126" r="72818" b="82575"/>
          <a:stretch>
            <a:fillRect/>
          </a:stretch>
        </p:blipFill>
        <p:spPr>
          <a:xfrm>
            <a:off x="2170545" y="1069087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Alarm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rcRect l="23756" t="12126" r="72818" b="82575"/>
          <a:stretch>
            <a:fillRect/>
          </a:stretch>
        </p:blipFill>
        <p:spPr>
          <a:xfrm>
            <a:off x="2170545" y="1069087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l="23715" t="13052" r="72947" b="83245"/>
          <a:stretch/>
        </p:blipFill>
        <p:spPr>
          <a:xfrm>
            <a:off x="2171603" y="1098336"/>
            <a:ext cx="304897" cy="1354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 l="41497" t="13387" r="55077" b="81314"/>
          <a:stretch>
            <a:fillRect/>
          </a:stretch>
        </p:blipFill>
        <p:spPr>
          <a:xfrm>
            <a:off x="3283528" y="1309234"/>
            <a:ext cx="313054" cy="193964"/>
          </a:xfrm>
          <a:custGeom>
            <a:avLst/>
            <a:gdLst>
              <a:gd name="connsiteX0" fmla="*/ 0 w 313054"/>
              <a:gd name="connsiteY0" fmla="*/ 0 h 193964"/>
              <a:gd name="connsiteX1" fmla="*/ 313054 w 313054"/>
              <a:gd name="connsiteY1" fmla="*/ 0 h 193964"/>
              <a:gd name="connsiteX2" fmla="*/ 313054 w 313054"/>
              <a:gd name="connsiteY2" fmla="*/ 193964 h 193964"/>
              <a:gd name="connsiteX3" fmla="*/ 0 w 313054"/>
              <a:gd name="connsiteY3" fmla="*/ 193964 h 19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54" h="193964">
                <a:moveTo>
                  <a:pt x="0" y="0"/>
                </a:moveTo>
                <a:lnTo>
                  <a:pt x="313054" y="0"/>
                </a:lnTo>
                <a:lnTo>
                  <a:pt x="313054" y="193964"/>
                </a:lnTo>
                <a:lnTo>
                  <a:pt x="0" y="193964"/>
                </a:ln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186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9860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Thank you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82987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13954</TotalTime>
  <Words>136</Words>
  <Application>Microsoft Office PowerPoint</Application>
  <PresentationFormat>On-screen Show (4:3)</PresentationFormat>
  <Paragraphs>65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CERNCorporate4-3</vt:lpstr>
      <vt:lpstr>Vacuum UNICOS objects</vt:lpstr>
      <vt:lpstr>Widget Animation</vt:lpstr>
      <vt:lpstr>Sector Valve</vt:lpstr>
      <vt:lpstr>Demo</vt:lpstr>
      <vt:lpstr>Hardware Alarm</vt:lpstr>
      <vt:lpstr>Hardware Alarm</vt:lpstr>
      <vt:lpstr>Demo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Thijs van Winden</cp:lastModifiedBy>
  <cp:revision>165</cp:revision>
  <cp:lastPrinted>2017-09-18T08:06:19Z</cp:lastPrinted>
  <dcterms:created xsi:type="dcterms:W3CDTF">2012-11-30T11:04:26Z</dcterms:created>
  <dcterms:modified xsi:type="dcterms:W3CDTF">2017-11-09T08:08:12Z</dcterms:modified>
</cp:coreProperties>
</file>