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3" r:id="rId2"/>
    <p:sldId id="265" r:id="rId3"/>
    <p:sldId id="266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1CFF9-AA13-4B34-8EEE-21B73A8308E4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18619-33E0-49C8-8524-D234B79D8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9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80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2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89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2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2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361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Cryomodule</a:t>
            </a:r>
            <a:r>
              <a:rPr lang="en-GB" dirty="0" smtClean="0"/>
              <a:t> Assembly: Update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Garlaschè</a:t>
            </a:r>
            <a:r>
              <a:rPr lang="en-GB" dirty="0" smtClean="0"/>
              <a:t> on behalf of MME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926080" y="5946775"/>
            <a:ext cx="8640000" cy="349250"/>
          </a:xfrm>
        </p:spPr>
        <p:txBody>
          <a:bodyPr/>
          <a:lstStyle/>
          <a:p>
            <a:r>
              <a:rPr lang="en-GB" dirty="0" smtClean="0"/>
              <a:t>16/10/2017 – CCTC Meeting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767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3612309" cy="720000"/>
          </a:xfrm>
        </p:spPr>
        <p:txBody>
          <a:bodyPr/>
          <a:lstStyle/>
          <a:p>
            <a:pPr algn="l"/>
            <a:r>
              <a:rPr lang="en-GB" dirty="0" smtClean="0"/>
              <a:t>Finished Activities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44553" y="900000"/>
            <a:ext cx="2921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STEP up to 11 finished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8745" y="3568469"/>
            <a:ext cx="39733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THIS WEEK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Coax </a:t>
            </a:r>
            <a:r>
              <a:rPr lang="en-GB" dirty="0" err="1" smtClean="0"/>
              <a:t>Assy</a:t>
            </a:r>
            <a:r>
              <a:rPr lang="en-GB" dirty="0" smtClean="0"/>
              <a:t> + </a:t>
            </a:r>
            <a:r>
              <a:rPr lang="en-GB" dirty="0" err="1" smtClean="0"/>
              <a:t>Meas</a:t>
            </a:r>
            <a:r>
              <a:rPr lang="en-GB" dirty="0" smtClean="0"/>
              <a:t> [RF + MME]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Cryostat on </a:t>
            </a:r>
            <a:r>
              <a:rPr lang="en-GB" dirty="0" smtClean="0"/>
              <a:t>Rail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String Insertion on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Jumper Preparation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39" y="1384931"/>
            <a:ext cx="7763691" cy="4367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33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33065" cy="500307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9525" y="0"/>
            <a:ext cx="12223540" cy="5238206"/>
          </a:xfrm>
          <a:prstGeom prst="roundRect">
            <a:avLst>
              <a:gd name="adj" fmla="val 6442"/>
            </a:avLst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91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Garlaschè EN/MME - CCT 23/10/2017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675614" cy="586522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288047" y="2842507"/>
            <a:ext cx="1487581" cy="1497107"/>
          </a:xfrm>
          <a:prstGeom prst="roundRect">
            <a:avLst>
              <a:gd name="adj" fmla="val 6442"/>
            </a:avLst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47081" y="1104450"/>
            <a:ext cx="7840966" cy="3441424"/>
          </a:xfrm>
          <a:prstGeom prst="roundRect">
            <a:avLst>
              <a:gd name="adj" fmla="val 6442"/>
            </a:avLst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8084323" y="4230288"/>
            <a:ext cx="1691305" cy="837433"/>
          </a:xfrm>
          <a:prstGeom prst="roundRect">
            <a:avLst>
              <a:gd name="adj" fmla="val 6442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3030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76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Cryomodule Assembly: Update</vt:lpstr>
      <vt:lpstr>Finished Activities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Garlasche</dc:creator>
  <cp:lastModifiedBy>Marco Garlasche</cp:lastModifiedBy>
  <cp:revision>35</cp:revision>
  <dcterms:created xsi:type="dcterms:W3CDTF">2017-08-11T10:58:43Z</dcterms:created>
  <dcterms:modified xsi:type="dcterms:W3CDTF">2017-10-23T08:08:44Z</dcterms:modified>
</cp:coreProperties>
</file>