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da-D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81"/>
  </p:normalViewPr>
  <p:slideViewPr>
    <p:cSldViewPr snapToGrid="0" snapToObjects="1">
      <p:cViewPr varScale="1">
        <p:scale>
          <a:sx n="103" d="100"/>
          <a:sy n="103" d="100"/>
        </p:scale>
        <p:origin x="54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5154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1109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86061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70747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27531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40223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48267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75687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3217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836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0798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E0763-F61B-BE4C-BB55-8EC093168CAB}" type="datetimeFigureOut">
              <a:rPr lang="da-DK" smtClean="0"/>
              <a:t>04/11/2017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0F68B-9EFD-CB4A-A925-21CE8EFF41F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5608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quarknet.org/sites/default/files/Approval_draft_v3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Expanding</a:t>
            </a:r>
            <a:r>
              <a:rPr lang="da-DK" dirty="0" smtClean="0"/>
              <a:t> the </a:t>
            </a:r>
            <a:r>
              <a:rPr lang="da-DK" dirty="0" err="1" smtClean="0"/>
              <a:t>physics</a:t>
            </a:r>
            <a:r>
              <a:rPr lang="da-DK" dirty="0" smtClean="0"/>
              <a:t> </a:t>
            </a:r>
            <a:r>
              <a:rPr lang="da-DK" dirty="0" err="1" smtClean="0"/>
              <a:t>scope</a:t>
            </a:r>
            <a:r>
              <a:rPr lang="da-DK" dirty="0" smtClean="0"/>
              <a:t> of </a:t>
            </a:r>
            <a:r>
              <a:rPr lang="da-DK" dirty="0" err="1" smtClean="0"/>
              <a:t>masterclasses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 smtClean="0"/>
              <a:t>Panel </a:t>
            </a:r>
            <a:r>
              <a:rPr lang="da-DK" dirty="0" err="1" smtClean="0"/>
              <a:t>report</a:t>
            </a:r>
            <a:endParaRPr lang="da-DK" dirty="0"/>
          </a:p>
          <a:p>
            <a:r>
              <a:rPr lang="da-DK" sz="2400" dirty="0" smtClean="0"/>
              <a:t>(Rasmus Mackeprang)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20069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Why</a:t>
            </a:r>
            <a:r>
              <a:rPr lang="da-DK" dirty="0" smtClean="0"/>
              <a:t> and </a:t>
            </a:r>
            <a:r>
              <a:rPr lang="da-DK" dirty="0" err="1" smtClean="0"/>
              <a:t>what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da-DK" dirty="0" smtClean="0"/>
              <a:t>Do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need</a:t>
            </a:r>
            <a:r>
              <a:rPr lang="da-DK" dirty="0" smtClean="0"/>
              <a:t>/</a:t>
            </a:r>
            <a:r>
              <a:rPr lang="da-DK" dirty="0" err="1" smtClean="0"/>
              <a:t>want</a:t>
            </a:r>
            <a:r>
              <a:rPr lang="da-DK" dirty="0" smtClean="0"/>
              <a:t> to </a:t>
            </a:r>
            <a:r>
              <a:rPr lang="da-DK" dirty="0" err="1" smtClean="0"/>
              <a:t>expand</a:t>
            </a:r>
            <a:r>
              <a:rPr lang="da-DK" dirty="0" smtClean="0"/>
              <a:t> the MC programme?</a:t>
            </a:r>
          </a:p>
          <a:p>
            <a:r>
              <a:rPr lang="da-DK" dirty="0" smtClean="0"/>
              <a:t>Alternative: Look </a:t>
            </a:r>
            <a:r>
              <a:rPr lang="da-DK" dirty="0" err="1" smtClean="0"/>
              <a:t>into</a:t>
            </a:r>
            <a:r>
              <a:rPr lang="da-DK" dirty="0" smtClean="0"/>
              <a:t> </a:t>
            </a:r>
            <a:r>
              <a:rPr lang="da-DK" dirty="0" err="1" smtClean="0"/>
              <a:t>recasting</a:t>
            </a:r>
            <a:r>
              <a:rPr lang="da-DK" dirty="0" smtClean="0"/>
              <a:t> the </a:t>
            </a:r>
            <a:r>
              <a:rPr lang="da-DK" dirty="0" err="1" smtClean="0"/>
              <a:t>existing</a:t>
            </a:r>
            <a:r>
              <a:rPr lang="da-DK" dirty="0" smtClean="0"/>
              <a:t> MC </a:t>
            </a:r>
            <a:r>
              <a:rPr lang="da-DK" dirty="0" err="1" smtClean="0"/>
              <a:t>paths</a:t>
            </a:r>
            <a:r>
              <a:rPr lang="da-DK" dirty="0" smtClean="0"/>
              <a:t> in terms of new </a:t>
            </a:r>
            <a:r>
              <a:rPr lang="da-DK" dirty="0" err="1" smtClean="0"/>
              <a:t>questions</a:t>
            </a:r>
            <a:r>
              <a:rPr lang="da-DK" dirty="0" smtClean="0"/>
              <a:t> to </a:t>
            </a:r>
            <a:r>
              <a:rPr lang="da-DK" dirty="0" err="1" smtClean="0"/>
              <a:t>keep</a:t>
            </a:r>
            <a:r>
              <a:rPr lang="da-DK" dirty="0" smtClean="0"/>
              <a:t> </a:t>
            </a:r>
            <a:r>
              <a:rPr lang="da-DK" dirty="0" err="1" smtClean="0"/>
              <a:t>them</a:t>
            </a:r>
            <a:r>
              <a:rPr lang="da-DK" dirty="0" smtClean="0"/>
              <a:t> relevant</a:t>
            </a:r>
          </a:p>
          <a:p>
            <a:r>
              <a:rPr lang="da-DK" dirty="0" smtClean="0"/>
              <a:t>The </a:t>
            </a:r>
            <a:r>
              <a:rPr lang="da-DK" dirty="0" err="1" smtClean="0"/>
              <a:t>question</a:t>
            </a:r>
            <a:r>
              <a:rPr lang="da-DK" dirty="0" smtClean="0"/>
              <a:t> </a:t>
            </a:r>
            <a:r>
              <a:rPr lang="da-DK" dirty="0" err="1" smtClean="0"/>
              <a:t>was</a:t>
            </a:r>
            <a:r>
              <a:rPr lang="da-DK" dirty="0" smtClean="0"/>
              <a:t> </a:t>
            </a:r>
            <a:r>
              <a:rPr lang="da-DK" dirty="0" err="1" smtClean="0"/>
              <a:t>raised</a:t>
            </a:r>
            <a:r>
              <a:rPr lang="da-DK" dirty="0" smtClean="0"/>
              <a:t> </a:t>
            </a:r>
            <a:r>
              <a:rPr lang="da-DK" dirty="0" err="1" smtClean="0"/>
              <a:t>if</a:t>
            </a:r>
            <a:r>
              <a:rPr lang="da-DK" dirty="0" smtClean="0"/>
              <a:t> I</a:t>
            </a:r>
            <a:r>
              <a:rPr lang="da-DK" b="1" dirty="0" smtClean="0"/>
              <a:t>PP</a:t>
            </a:r>
            <a:r>
              <a:rPr lang="da-DK" dirty="0" smtClean="0"/>
              <a:t>OG </a:t>
            </a:r>
            <a:r>
              <a:rPr lang="da-DK" dirty="0" err="1" smtClean="0"/>
              <a:t>should</a:t>
            </a:r>
            <a:r>
              <a:rPr lang="da-DK" dirty="0" smtClean="0"/>
              <a:t> </a:t>
            </a:r>
            <a:r>
              <a:rPr lang="da-DK" dirty="0" err="1" smtClean="0"/>
              <a:t>get</a:t>
            </a:r>
            <a:r>
              <a:rPr lang="da-DK" dirty="0" smtClean="0"/>
              <a:t> </a:t>
            </a:r>
            <a:r>
              <a:rPr lang="da-DK" dirty="0" err="1" smtClean="0"/>
              <a:t>involved</a:t>
            </a:r>
            <a:r>
              <a:rPr lang="da-DK" dirty="0" smtClean="0"/>
              <a:t> in </a:t>
            </a:r>
            <a:r>
              <a:rPr lang="da-DK" dirty="0" err="1" smtClean="0"/>
              <a:t>other</a:t>
            </a:r>
            <a:r>
              <a:rPr lang="da-DK" dirty="0" smtClean="0"/>
              <a:t> </a:t>
            </a:r>
            <a:r>
              <a:rPr lang="da-DK" dirty="0" err="1" smtClean="0"/>
              <a:t>topics</a:t>
            </a:r>
            <a:r>
              <a:rPr lang="da-DK" dirty="0" smtClean="0"/>
              <a:t>.</a:t>
            </a:r>
          </a:p>
          <a:p>
            <a:pPr>
              <a:buFont typeface="Wingdings" charset="0"/>
              <a:buChar char="à"/>
            </a:pPr>
            <a:r>
              <a:rPr lang="da-DK" dirty="0" err="1" smtClean="0">
                <a:sym typeface="Wingdings"/>
              </a:rPr>
              <a:t>We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should</a:t>
            </a:r>
            <a:r>
              <a:rPr lang="da-DK" dirty="0" smtClean="0">
                <a:sym typeface="Wingdings"/>
              </a:rPr>
              <a:t> at </a:t>
            </a:r>
            <a:r>
              <a:rPr lang="da-DK" dirty="0" err="1" smtClean="0">
                <a:sym typeface="Wingdings"/>
              </a:rPr>
              <a:t>least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facilitate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experiments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that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wish</a:t>
            </a:r>
            <a:r>
              <a:rPr lang="da-DK" dirty="0" smtClean="0">
                <a:sym typeface="Wingdings"/>
              </a:rPr>
              <a:t> to </a:t>
            </a:r>
            <a:r>
              <a:rPr lang="da-DK" dirty="0" err="1" smtClean="0">
                <a:sym typeface="Wingdings"/>
              </a:rPr>
              <a:t>make</a:t>
            </a:r>
            <a:r>
              <a:rPr lang="da-DK" dirty="0" smtClean="0">
                <a:sym typeface="Wingdings"/>
              </a:rPr>
              <a:t> MC.</a:t>
            </a:r>
          </a:p>
          <a:p>
            <a:pPr>
              <a:buFont typeface="Wingdings" charset="0"/>
              <a:buChar char="à"/>
            </a:pPr>
            <a:r>
              <a:rPr lang="da-DK" dirty="0" smtClean="0">
                <a:sym typeface="Wingdings"/>
              </a:rPr>
              <a:t>If </a:t>
            </a:r>
            <a:r>
              <a:rPr lang="da-DK" dirty="0" err="1" smtClean="0">
                <a:sym typeface="Wingdings"/>
              </a:rPr>
              <a:t>they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should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be</a:t>
            </a:r>
            <a:r>
              <a:rPr lang="da-DK" dirty="0" smtClean="0">
                <a:sym typeface="Wingdings"/>
              </a:rPr>
              <a:t> under the </a:t>
            </a:r>
            <a:r>
              <a:rPr lang="da-DK" dirty="0" err="1" smtClean="0">
                <a:sym typeface="Wingdings"/>
              </a:rPr>
              <a:t>aegis</a:t>
            </a:r>
            <a:r>
              <a:rPr lang="da-DK" dirty="0" smtClean="0">
                <a:sym typeface="Wingdings"/>
              </a:rPr>
              <a:t> of IPPOG is a </a:t>
            </a:r>
            <a:r>
              <a:rPr lang="da-DK" dirty="0" err="1" smtClean="0">
                <a:sym typeface="Wingdings"/>
              </a:rPr>
              <a:t>question</a:t>
            </a:r>
            <a:r>
              <a:rPr lang="da-DK" dirty="0" smtClean="0">
                <a:sym typeface="Wingdings"/>
              </a:rPr>
              <a:t> to </a:t>
            </a:r>
            <a:r>
              <a:rPr lang="da-DK" dirty="0" err="1" smtClean="0">
                <a:sym typeface="Wingdings"/>
              </a:rPr>
              <a:t>be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decided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every</a:t>
            </a:r>
            <a:r>
              <a:rPr lang="da-DK" dirty="0" smtClean="0">
                <a:sym typeface="Wingdings"/>
              </a:rPr>
              <a:t> time. 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9034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Interested</a:t>
            </a:r>
            <a:r>
              <a:rPr lang="da-DK" dirty="0" smtClean="0"/>
              <a:t> parties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0325"/>
          </a:xfrm>
        </p:spPr>
        <p:txBody>
          <a:bodyPr>
            <a:normAutofit/>
          </a:bodyPr>
          <a:lstStyle/>
          <a:p>
            <a:r>
              <a:rPr lang="da-DK" dirty="0" smtClean="0"/>
              <a:t>Belle II</a:t>
            </a:r>
          </a:p>
          <a:p>
            <a:r>
              <a:rPr lang="da-DK" dirty="0" err="1" smtClean="0"/>
              <a:t>MINERva</a:t>
            </a:r>
            <a:endParaRPr lang="da-DK" dirty="0" smtClean="0"/>
          </a:p>
          <a:p>
            <a:r>
              <a:rPr lang="da-DK" dirty="0" err="1" smtClean="0"/>
              <a:t>MicroBooNE</a:t>
            </a:r>
            <a:endParaRPr lang="da-DK" dirty="0" smtClean="0"/>
          </a:p>
          <a:p>
            <a:r>
              <a:rPr lang="da-DK" dirty="0" smtClean="0"/>
              <a:t>DUNE</a:t>
            </a:r>
          </a:p>
          <a:p>
            <a:r>
              <a:rPr lang="da-DK" dirty="0" smtClean="0"/>
              <a:t>CLIC</a:t>
            </a:r>
          </a:p>
          <a:p>
            <a:pPr marL="0" indent="0">
              <a:buNone/>
            </a:pPr>
            <a:endParaRPr lang="da-DK" dirty="0"/>
          </a:p>
          <a:p>
            <a:pPr>
              <a:buFont typeface="Wingdings" charset="0"/>
              <a:buChar char="à"/>
            </a:pPr>
            <a:r>
              <a:rPr lang="da-DK" dirty="0" err="1" smtClean="0">
                <a:sym typeface="Wingdings"/>
              </a:rPr>
              <a:t>We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should</a:t>
            </a:r>
            <a:r>
              <a:rPr lang="da-DK" dirty="0" smtClean="0">
                <a:sym typeface="Wingdings"/>
              </a:rPr>
              <a:t> point </a:t>
            </a:r>
            <a:r>
              <a:rPr lang="da-DK" dirty="0" err="1" smtClean="0">
                <a:sym typeface="Wingdings"/>
              </a:rPr>
              <a:t>people</a:t>
            </a:r>
            <a:r>
              <a:rPr lang="da-DK" dirty="0" smtClean="0">
                <a:sym typeface="Wingdings"/>
              </a:rPr>
              <a:t> to the definition of a MC (</a:t>
            </a:r>
            <a:r>
              <a:rPr lang="da-DK" dirty="0" smtClean="0">
                <a:sym typeface="Wingdings"/>
                <a:hlinkClick r:id="rId2"/>
              </a:rPr>
              <a:t>link</a:t>
            </a:r>
            <a:r>
              <a:rPr lang="da-DK" dirty="0" smtClean="0">
                <a:sym typeface="Wingdings"/>
              </a:rPr>
              <a:t>)</a:t>
            </a:r>
          </a:p>
          <a:p>
            <a:pPr>
              <a:buFont typeface="Wingdings" charset="0"/>
              <a:buChar char="à"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96212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Belle II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Feel</a:t>
            </a:r>
            <a:r>
              <a:rPr lang="da-DK" dirty="0"/>
              <a:t> </a:t>
            </a:r>
            <a:r>
              <a:rPr lang="da-DK" dirty="0" err="1" smtClean="0"/>
              <a:t>obliged</a:t>
            </a:r>
            <a:r>
              <a:rPr lang="da-DK" dirty="0" smtClean="0"/>
              <a:t> to have a MC</a:t>
            </a:r>
          </a:p>
          <a:p>
            <a:r>
              <a:rPr lang="da-DK" dirty="0" err="1" smtClean="0"/>
              <a:t>Looking</a:t>
            </a:r>
            <a:r>
              <a:rPr lang="da-DK" dirty="0" smtClean="0"/>
              <a:t> at the </a:t>
            </a:r>
            <a:r>
              <a:rPr lang="da-DK" dirty="0" err="1" smtClean="0"/>
              <a:t>material</a:t>
            </a:r>
            <a:r>
              <a:rPr lang="da-DK" dirty="0" smtClean="0"/>
              <a:t> from the Belle </a:t>
            </a:r>
            <a:r>
              <a:rPr lang="da-DK" dirty="0" err="1" smtClean="0"/>
              <a:t>days</a:t>
            </a:r>
            <a:endParaRPr lang="da-DK" dirty="0" smtClean="0"/>
          </a:p>
          <a:p>
            <a:r>
              <a:rPr lang="da-DK" dirty="0" smtClean="0"/>
              <a:t>It is </a:t>
            </a:r>
            <a:r>
              <a:rPr lang="da-DK" dirty="0" err="1" smtClean="0"/>
              <a:t>important</a:t>
            </a:r>
            <a:r>
              <a:rPr lang="da-DK" dirty="0" smtClean="0"/>
              <a:t> for </a:t>
            </a:r>
            <a:r>
              <a:rPr lang="da-DK" dirty="0" err="1" smtClean="0"/>
              <a:t>them</a:t>
            </a:r>
            <a:r>
              <a:rPr lang="da-DK" dirty="0" smtClean="0"/>
              <a:t> to moderate from KEK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able</a:t>
            </a:r>
            <a:r>
              <a:rPr lang="da-DK" dirty="0" smtClean="0"/>
              <a:t> to </a:t>
            </a:r>
            <a:r>
              <a:rPr lang="da-DK" dirty="0" err="1" smtClean="0"/>
              <a:t>focus</a:t>
            </a:r>
            <a:r>
              <a:rPr lang="da-DK" dirty="0" smtClean="0"/>
              <a:t> on an </a:t>
            </a:r>
            <a:r>
              <a:rPr lang="da-DK" dirty="0" err="1" smtClean="0"/>
              <a:t>Asian</a:t>
            </a:r>
            <a:r>
              <a:rPr lang="da-DK" dirty="0" smtClean="0"/>
              <a:t> </a:t>
            </a:r>
            <a:r>
              <a:rPr lang="da-DK" dirty="0" err="1" smtClean="0"/>
              <a:t>audience</a:t>
            </a:r>
            <a:endParaRPr lang="da-DK" dirty="0"/>
          </a:p>
          <a:p>
            <a:r>
              <a:rPr lang="da-DK" dirty="0" err="1" smtClean="0"/>
              <a:t>Our</a:t>
            </a:r>
            <a:r>
              <a:rPr lang="da-DK" dirty="0" smtClean="0"/>
              <a:t> </a:t>
            </a:r>
            <a:r>
              <a:rPr lang="da-DK" dirty="0" err="1" smtClean="0"/>
              <a:t>help</a:t>
            </a:r>
            <a:r>
              <a:rPr lang="da-DK" dirty="0" smtClean="0"/>
              <a:t> is </a:t>
            </a:r>
            <a:r>
              <a:rPr lang="da-DK" dirty="0" err="1" smtClean="0"/>
              <a:t>best</a:t>
            </a:r>
            <a:r>
              <a:rPr lang="da-DK" dirty="0" smtClean="0"/>
              <a:t> given as ”</a:t>
            </a:r>
            <a:r>
              <a:rPr lang="da-DK" dirty="0" err="1" smtClean="0"/>
              <a:t>consultants</a:t>
            </a:r>
            <a:r>
              <a:rPr lang="da-DK" dirty="0" smtClean="0"/>
              <a:t>”</a:t>
            </a:r>
          </a:p>
          <a:p>
            <a:pPr>
              <a:buFont typeface="Wingdings" charset="0"/>
              <a:buChar char="à"/>
            </a:pPr>
            <a:r>
              <a:rPr lang="da-DK" dirty="0" err="1" smtClean="0">
                <a:sym typeface="Wingdings"/>
              </a:rPr>
              <a:t>You</a:t>
            </a:r>
            <a:r>
              <a:rPr lang="da-DK" dirty="0" smtClean="0">
                <a:sym typeface="Wingdings"/>
              </a:rPr>
              <a:t> have all </a:t>
            </a:r>
            <a:r>
              <a:rPr lang="da-DK" dirty="0" err="1" smtClean="0">
                <a:sym typeface="Wingdings"/>
              </a:rPr>
              <a:t>been</a:t>
            </a:r>
            <a:r>
              <a:rPr lang="da-DK" dirty="0" smtClean="0">
                <a:sym typeface="Wingdings"/>
              </a:rPr>
              <a:t> </a:t>
            </a:r>
            <a:r>
              <a:rPr lang="da-DK" dirty="0" err="1" smtClean="0">
                <a:sym typeface="Wingdings"/>
              </a:rPr>
              <a:t>volunteered</a:t>
            </a:r>
            <a:r>
              <a:rPr lang="da-DK" dirty="0" smtClean="0">
                <a:sym typeface="Wingdings"/>
              </a:rPr>
              <a:t> as test </a:t>
            </a:r>
            <a:r>
              <a:rPr lang="da-DK" dirty="0" err="1" smtClean="0">
                <a:sym typeface="Wingdings"/>
              </a:rPr>
              <a:t>subjects</a:t>
            </a:r>
            <a:r>
              <a:rPr lang="da-DK" dirty="0" smtClean="0">
                <a:sym typeface="Wingdings"/>
              </a:rPr>
              <a:t>.</a:t>
            </a:r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3816033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Neutrinos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IceCube</a:t>
            </a:r>
            <a:r>
              <a:rPr lang="da-DK" dirty="0" smtClean="0"/>
              <a:t> has </a:t>
            </a:r>
            <a:r>
              <a:rPr lang="da-DK" dirty="0" err="1" smtClean="0"/>
              <a:t>something</a:t>
            </a:r>
            <a:r>
              <a:rPr lang="da-DK" dirty="0" smtClean="0"/>
              <a:t> up and </a:t>
            </a:r>
            <a:r>
              <a:rPr lang="da-DK" dirty="0" err="1" smtClean="0"/>
              <a:t>running</a:t>
            </a:r>
            <a:endParaRPr lang="da-DK" dirty="0" smtClean="0"/>
          </a:p>
          <a:p>
            <a:r>
              <a:rPr lang="da-DK" dirty="0" smtClean="0"/>
              <a:t>Ken has </a:t>
            </a:r>
            <a:r>
              <a:rPr lang="da-DK" dirty="0" err="1" smtClean="0"/>
              <a:t>communication</a:t>
            </a:r>
            <a:r>
              <a:rPr lang="da-DK" dirty="0" smtClean="0"/>
              <a:t> </a:t>
            </a:r>
            <a:r>
              <a:rPr lang="da-DK" dirty="0" err="1" smtClean="0"/>
              <a:t>well</a:t>
            </a:r>
            <a:r>
              <a:rPr lang="da-DK" dirty="0" smtClean="0"/>
              <a:t> in </a:t>
            </a:r>
            <a:r>
              <a:rPr lang="da-DK" dirty="0" err="1" smtClean="0"/>
              <a:t>hand</a:t>
            </a:r>
            <a:r>
              <a:rPr lang="da-DK" dirty="0" smtClean="0"/>
              <a:t> with the </a:t>
            </a:r>
            <a:r>
              <a:rPr lang="da-DK" dirty="0" err="1" smtClean="0"/>
              <a:t>other</a:t>
            </a:r>
            <a:r>
              <a:rPr lang="da-DK" dirty="0" smtClean="0"/>
              <a:t> </a:t>
            </a:r>
            <a:r>
              <a:rPr lang="da-DK" dirty="0" err="1" smtClean="0"/>
              <a:t>ones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64236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CLIC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Have </a:t>
            </a:r>
            <a:r>
              <a:rPr lang="da-DK" dirty="0" err="1" smtClean="0"/>
              <a:t>expressed</a:t>
            </a:r>
            <a:r>
              <a:rPr lang="da-DK" dirty="0" smtClean="0"/>
              <a:t> a </a:t>
            </a:r>
            <a:r>
              <a:rPr lang="da-DK" dirty="0" err="1" smtClean="0"/>
              <a:t>loose</a:t>
            </a:r>
            <a:r>
              <a:rPr lang="da-DK" dirty="0" smtClean="0"/>
              <a:t> </a:t>
            </a:r>
            <a:r>
              <a:rPr lang="da-DK" dirty="0" err="1" smtClean="0"/>
              <a:t>interest</a:t>
            </a:r>
            <a:r>
              <a:rPr lang="da-DK" dirty="0" smtClean="0"/>
              <a:t> in </a:t>
            </a:r>
            <a:r>
              <a:rPr lang="da-DK" dirty="0" err="1" smtClean="0"/>
              <a:t>building</a:t>
            </a:r>
            <a:r>
              <a:rPr lang="da-DK" dirty="0" smtClean="0"/>
              <a:t> a MC</a:t>
            </a:r>
          </a:p>
          <a:p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should</a:t>
            </a:r>
            <a:r>
              <a:rPr lang="da-DK" dirty="0" smtClean="0"/>
              <a:t> point </a:t>
            </a:r>
            <a:r>
              <a:rPr lang="da-DK" dirty="0" err="1" smtClean="0"/>
              <a:t>them</a:t>
            </a:r>
            <a:r>
              <a:rPr lang="da-DK" dirty="0" smtClean="0"/>
              <a:t> to ”</a:t>
            </a:r>
            <a:r>
              <a:rPr lang="da-DK" dirty="0" err="1" smtClean="0"/>
              <a:t>Uta’s</a:t>
            </a:r>
            <a:r>
              <a:rPr lang="da-DK" dirty="0" smtClean="0"/>
              <a:t> </a:t>
            </a:r>
            <a:r>
              <a:rPr lang="da-DK" dirty="0" err="1" smtClean="0"/>
              <a:t>document</a:t>
            </a:r>
            <a:r>
              <a:rPr lang="da-DK" dirty="0" smtClean="0"/>
              <a:t>”</a:t>
            </a:r>
          </a:p>
          <a:p>
            <a:pPr marL="0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49803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Other</a:t>
            </a:r>
            <a:r>
              <a:rPr lang="da-DK" dirty="0" smtClean="0"/>
              <a:t> </a:t>
            </a:r>
            <a:r>
              <a:rPr lang="da-DK" dirty="0" err="1" smtClean="0"/>
              <a:t>topics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 smtClean="0"/>
              <a:t>Anti-hydrogen</a:t>
            </a:r>
          </a:p>
          <a:p>
            <a:pPr lvl="1"/>
            <a:r>
              <a:rPr lang="da-DK" dirty="0" smtClean="0"/>
              <a:t>Steve has </a:t>
            </a:r>
            <a:r>
              <a:rPr lang="da-DK" dirty="0" err="1" smtClean="0"/>
              <a:t>promised</a:t>
            </a:r>
            <a:r>
              <a:rPr lang="da-DK" dirty="0" smtClean="0"/>
              <a:t> to talk to ALPHA to </a:t>
            </a:r>
            <a:r>
              <a:rPr lang="da-DK" dirty="0" err="1" smtClean="0"/>
              <a:t>see</a:t>
            </a:r>
            <a:r>
              <a:rPr lang="da-DK" dirty="0" smtClean="0"/>
              <a:t> </a:t>
            </a:r>
            <a:r>
              <a:rPr lang="da-DK" dirty="0" err="1" smtClean="0"/>
              <a:t>if</a:t>
            </a:r>
            <a:r>
              <a:rPr lang="da-DK" dirty="0" smtClean="0"/>
              <a:t> </a:t>
            </a:r>
            <a:r>
              <a:rPr lang="da-DK" dirty="0" err="1" smtClean="0"/>
              <a:t>they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interested</a:t>
            </a:r>
            <a:r>
              <a:rPr lang="da-DK" dirty="0" smtClean="0"/>
              <a:t> and to ask </a:t>
            </a:r>
            <a:r>
              <a:rPr lang="da-DK" dirty="0" err="1" smtClean="0"/>
              <a:t>what</a:t>
            </a:r>
            <a:r>
              <a:rPr lang="da-DK" dirty="0" smtClean="0"/>
              <a:t>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do.</a:t>
            </a:r>
          </a:p>
          <a:p>
            <a:r>
              <a:rPr lang="da-DK" dirty="0" err="1" smtClean="0"/>
              <a:t>Cosmics</a:t>
            </a:r>
            <a:endParaRPr lang="da-DK" dirty="0" smtClean="0"/>
          </a:p>
          <a:p>
            <a:pPr lvl="1"/>
            <a:r>
              <a:rPr lang="da-DK" dirty="0" err="1" smtClean="0"/>
              <a:t>Piere</a:t>
            </a:r>
            <a:r>
              <a:rPr lang="da-DK" dirty="0" smtClean="0"/>
              <a:t> </a:t>
            </a:r>
            <a:r>
              <a:rPr lang="da-DK" dirty="0" err="1" smtClean="0"/>
              <a:t>Auger</a:t>
            </a:r>
            <a:r>
              <a:rPr lang="da-DK" dirty="0" smtClean="0"/>
              <a:t> has an MC </a:t>
            </a:r>
            <a:r>
              <a:rPr lang="da-DK" dirty="0" err="1" smtClean="0"/>
              <a:t>running</a:t>
            </a:r>
            <a:r>
              <a:rPr lang="da-DK" dirty="0" smtClean="0"/>
              <a:t>. </a:t>
            </a:r>
            <a:r>
              <a:rPr lang="da-DK" dirty="0" err="1" smtClean="0"/>
              <a:t>They</a:t>
            </a:r>
            <a:r>
              <a:rPr lang="da-DK" dirty="0" smtClean="0"/>
              <a:t> </a:t>
            </a:r>
            <a:r>
              <a:rPr lang="da-DK" dirty="0" err="1" smtClean="0"/>
              <a:t>appear</a:t>
            </a:r>
            <a:r>
              <a:rPr lang="da-DK" dirty="0" smtClean="0"/>
              <a:t> 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happy</a:t>
            </a:r>
            <a:r>
              <a:rPr lang="da-DK" smtClean="0"/>
              <a:t>.</a:t>
            </a:r>
            <a:endParaRPr lang="da-DK" dirty="0" smtClean="0"/>
          </a:p>
          <a:p>
            <a:r>
              <a:rPr lang="da-DK" dirty="0" err="1" smtClean="0"/>
              <a:t>Gravitational</a:t>
            </a:r>
            <a:r>
              <a:rPr lang="da-DK" dirty="0" smtClean="0"/>
              <a:t> </a:t>
            </a:r>
            <a:r>
              <a:rPr lang="da-DK" dirty="0" err="1" smtClean="0"/>
              <a:t>waves</a:t>
            </a:r>
            <a:endParaRPr lang="da-DK" dirty="0"/>
          </a:p>
          <a:p>
            <a:pPr lvl="1"/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assumed</a:t>
            </a:r>
            <a:r>
              <a:rPr lang="da-DK" dirty="0" smtClean="0"/>
              <a:t> </a:t>
            </a:r>
            <a:r>
              <a:rPr lang="da-DK" dirty="0" err="1" smtClean="0"/>
              <a:t>interest</a:t>
            </a:r>
            <a:r>
              <a:rPr lang="da-DK" dirty="0" smtClean="0"/>
              <a:t> from LIGO/</a:t>
            </a:r>
            <a:r>
              <a:rPr lang="da-DK" dirty="0" err="1" smtClean="0"/>
              <a:t>Virgo</a:t>
            </a:r>
            <a:r>
              <a:rPr lang="da-DK" dirty="0" smtClean="0"/>
              <a:t> but Nicolas </a:t>
            </a:r>
            <a:r>
              <a:rPr lang="da-DK" dirty="0" err="1" smtClean="0"/>
              <a:t>was</a:t>
            </a:r>
            <a:r>
              <a:rPr lang="da-DK" dirty="0" smtClean="0"/>
              <a:t> in </a:t>
            </a:r>
            <a:r>
              <a:rPr lang="da-DK" dirty="0" err="1" smtClean="0"/>
              <a:t>another</a:t>
            </a:r>
            <a:r>
              <a:rPr lang="da-DK" dirty="0" smtClean="0"/>
              <a:t> meeting</a:t>
            </a:r>
          </a:p>
        </p:txBody>
      </p:sp>
    </p:spTree>
    <p:extLst>
      <p:ext uri="{BB962C8B-B14F-4D97-AF65-F5344CB8AC3E}">
        <p14:creationId xmlns:p14="http://schemas.microsoft.com/office/powerpoint/2010/main" val="435240960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246</Words>
  <Application>Microsoft Macintosh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Kontortema</vt:lpstr>
      <vt:lpstr>Expanding the physics scope of masterclasses</vt:lpstr>
      <vt:lpstr>Why and what?</vt:lpstr>
      <vt:lpstr>Interested parties</vt:lpstr>
      <vt:lpstr>Belle II</vt:lpstr>
      <vt:lpstr>Neutrinos</vt:lpstr>
      <vt:lpstr>CLIC</vt:lpstr>
      <vt:lpstr>Other topics</vt:lpstr>
    </vt:vector>
  </TitlesOfParts>
  <Company>Borupgaard Gymnasium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Expanding the physics scope of masterclasses</dc:title>
  <dc:creator>Rasmus Mackeprang</dc:creator>
  <cp:lastModifiedBy>Microsoft Office User</cp:lastModifiedBy>
  <cp:revision>9</cp:revision>
  <dcterms:created xsi:type="dcterms:W3CDTF">2017-11-04T08:05:29Z</dcterms:created>
  <dcterms:modified xsi:type="dcterms:W3CDTF">2017-11-04T10:50:14Z</dcterms:modified>
</cp:coreProperties>
</file>