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6" r:id="rId2"/>
    <p:sldId id="401" r:id="rId3"/>
    <p:sldId id="403" r:id="rId4"/>
    <p:sldId id="404" r:id="rId5"/>
    <p:sldId id="402" r:id="rId6"/>
    <p:sldId id="400" r:id="rId7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77933C"/>
    <a:srgbClr val="D16349"/>
    <a:srgbClr val="108BD9"/>
    <a:srgbClr val="132087"/>
    <a:srgbClr val="7AB800"/>
    <a:srgbClr val="111881"/>
    <a:srgbClr val="333399"/>
    <a:srgbClr val="0CC6DE"/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9" autoAdjust="0"/>
    <p:restoredTop sz="94712" autoAdjust="0"/>
  </p:normalViewPr>
  <p:slideViewPr>
    <p:cSldViewPr snapToObjects="1">
      <p:cViewPr varScale="1">
        <p:scale>
          <a:sx n="102" d="100"/>
          <a:sy n="102" d="100"/>
        </p:scale>
        <p:origin x="336" y="1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 snapToObjects="1">
      <p:cViewPr varScale="1">
        <p:scale>
          <a:sx n="41" d="100"/>
          <a:sy n="41" d="100"/>
        </p:scale>
        <p:origin x="-1284" y="-11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C870F-5D0F-0847-BF1A-E6D8654A8B07}" type="datetimeFigureOut">
              <a:rPr lang="en-US" smtClean="0"/>
              <a:t>11/4/17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6389D-3761-D94C-AC6E-DE1F50122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456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A68B790-4C57-4F0B-A170-9C652EC872AA}" type="datetimeFigureOut">
              <a:rPr lang="de-DE"/>
              <a:pPr>
                <a:defRPr/>
              </a:pPr>
              <a:t>04.11.17</a:t>
            </a:fld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30D7537-65F5-45C3-9D3F-9D1D0AFF221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89236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53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pic>
        <p:nvPicPr>
          <p:cNvPr id="6" name="Picture 5" descr="W-ippog5-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99256" cy="76728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56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idx="1" hasCustomPrompt="1"/>
          </p:nvPr>
        </p:nvSpPr>
        <p:spPr bwMode="auto">
          <a:xfrm>
            <a:off x="457200" y="1052736"/>
            <a:ext cx="8229600" cy="45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800"/>
            </a:lvl1pPr>
            <a:lvl2pPr marL="7429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2pPr>
            <a:lvl3pPr marL="11430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200">
                <a:solidFill>
                  <a:srgbClr val="333399"/>
                </a:solidFill>
              </a:defRPr>
            </a:lvl3pPr>
            <a:lvl4pPr marL="16002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4pPr>
            <a:lvl5pPr marL="20574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 sz="1200">
                <a:solidFill>
                  <a:srgbClr val="333399"/>
                </a:solidFill>
              </a:defRPr>
            </a:lvl5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C71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Mastertextformat bearbeiten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600200" marR="0" lvl="3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  <a:p>
            <a:pPr marL="2057400" marR="0" lvl="4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Fünfte Ebene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Text Placeholder 3"/>
          <p:cNvSpPr>
            <a:spLocks noGrp="1"/>
          </p:cNvSpPr>
          <p:nvPr>
            <p:ph type="body" orient="vert" sz="quarter" idx="12"/>
          </p:nvPr>
        </p:nvSpPr>
        <p:spPr>
          <a:xfrm rot="10800000">
            <a:off x="0" y="1196752"/>
            <a:ext cx="457200" cy="4319587"/>
          </a:xfrm>
        </p:spPr>
        <p:txBody>
          <a:bodyPr vert="eaVert"/>
          <a:lstStyle>
            <a:lvl1pPr algn="ctr">
              <a:defRPr>
                <a:solidFill>
                  <a:srgbClr val="D16349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66101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1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Text Placeholder 3"/>
          <p:cNvSpPr>
            <a:spLocks noGrp="1"/>
          </p:cNvSpPr>
          <p:nvPr>
            <p:ph type="body" orient="vert" sz="quarter" idx="12"/>
          </p:nvPr>
        </p:nvSpPr>
        <p:spPr>
          <a:xfrm rot="10800000">
            <a:off x="0" y="1196752"/>
            <a:ext cx="457200" cy="4319587"/>
          </a:xfrm>
        </p:spPr>
        <p:txBody>
          <a:bodyPr vert="eaVert"/>
          <a:lstStyle>
            <a:lvl1pPr algn="ctr">
              <a:defRPr>
                <a:solidFill>
                  <a:srgbClr val="D16349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97187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png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6" descr="hg neutral.pn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108BD9">
                <a:tint val="45000"/>
                <a:satMod val="400000"/>
              </a:srgbClr>
            </a:duotone>
            <a:alphaModFix amt="30000"/>
          </a:blip>
          <a:srcRect/>
          <a:stretch>
            <a:fillRect/>
          </a:stretch>
        </p:blipFill>
        <p:spPr bwMode="auto">
          <a:xfrm>
            <a:off x="-1" y="11508"/>
            <a:ext cx="9144001" cy="6873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d 8" descr="mc-logo.png"/>
          <p:cNvPicPr>
            <a:picLocks noChangeAspect="1"/>
          </p:cNvPicPr>
          <p:nvPr userDrawn="1"/>
        </p:nvPicPr>
        <p:blipFill>
          <a:blip r:embed="rId11">
            <a:alphaModFix amt="49000"/>
          </a:blip>
          <a:srcRect/>
          <a:stretch>
            <a:fillRect/>
          </a:stretch>
        </p:blipFill>
        <p:spPr bwMode="auto">
          <a:xfrm>
            <a:off x="7308304" y="6332454"/>
            <a:ext cx="1008112" cy="40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9" descr="ipogg.png"/>
          <p:cNvPicPr>
            <a:picLocks noChangeAspect="1"/>
          </p:cNvPicPr>
          <p:nvPr userDrawn="1"/>
        </p:nvPicPr>
        <p:blipFill>
          <a:blip r:embed="rId12">
            <a:alphaModFix amt="49000"/>
          </a:blip>
          <a:srcRect/>
          <a:stretch>
            <a:fillRect/>
          </a:stretch>
        </p:blipFill>
        <p:spPr bwMode="auto">
          <a:xfrm>
            <a:off x="6660232" y="6324581"/>
            <a:ext cx="541158" cy="39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0" r:id="rId2"/>
    <p:sldLayoutId id="2147483665" r:id="rId3"/>
    <p:sldLayoutId id="2147483663" r:id="rId4"/>
    <p:sldLayoutId id="2147483664" r:id="rId5"/>
    <p:sldLayoutId id="2147483668" r:id="rId6"/>
    <p:sldLayoutId id="2147483684" r:id="rId7"/>
    <p:sldLayoutId id="2147483685" r:id="rId8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597" y="332656"/>
            <a:ext cx="3555579" cy="34133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3052579" y="4293096"/>
            <a:ext cx="3164648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IPPOG Wrap-up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1599" y="5013176"/>
            <a:ext cx="51748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Hans Peter Beck</a:t>
            </a:r>
            <a:r>
              <a:rPr lang="en-US" sz="2800" dirty="0" smtClean="0"/>
              <a:t>: IPPOG </a:t>
            </a:r>
            <a:r>
              <a:rPr lang="en-US" sz="2800" dirty="0" smtClean="0"/>
              <a:t>Chair</a:t>
            </a:r>
          </a:p>
          <a:p>
            <a:r>
              <a:rPr lang="en-US" sz="2800" dirty="0" smtClean="0"/>
              <a:t>Steve Goldfarb: </a:t>
            </a:r>
            <a:r>
              <a:rPr lang="en-US" sz="2800" dirty="0" smtClean="0"/>
              <a:t>IPPOG </a:t>
            </a:r>
            <a:r>
              <a:rPr lang="en-US" sz="2800" dirty="0" smtClean="0"/>
              <a:t>Chair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00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ntense 2½ days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4779" y="3224191"/>
            <a:ext cx="597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CC6DE"/>
                </a:solidFill>
              </a:rPr>
              <a:t>Explaining Particle Physics Hot Topics to a Lay Audience</a:t>
            </a:r>
            <a:endParaRPr lang="en-US" dirty="0">
              <a:solidFill>
                <a:srgbClr val="0CC6D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6649" y="3672934"/>
            <a:ext cx="3390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77933C"/>
                </a:solidFill>
              </a:rPr>
              <a:t>IPPOG and gravitational waves</a:t>
            </a:r>
            <a:endParaRPr lang="en-US" dirty="0">
              <a:solidFill>
                <a:srgbClr val="77933C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7349" y="4721150"/>
            <a:ext cx="64586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CC6DE"/>
                </a:solidFill>
              </a:rPr>
              <a:t>Broadening the physics scope of </a:t>
            </a:r>
            <a:r>
              <a:rPr lang="en-US" dirty="0" err="1">
                <a:solidFill>
                  <a:srgbClr val="0CC6DE"/>
                </a:solidFill>
              </a:rPr>
              <a:t>Masterclasses</a:t>
            </a:r>
            <a:endParaRPr lang="en-US" dirty="0">
              <a:solidFill>
                <a:srgbClr val="0CC6D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60036" y="5085184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CC0066"/>
                </a:solidFill>
              </a:rPr>
              <a:t>Collaboration </a:t>
            </a:r>
            <a:r>
              <a:rPr lang="en-US" dirty="0" smtClean="0">
                <a:solidFill>
                  <a:srgbClr val="CC0066"/>
                </a:solidFill>
              </a:rPr>
              <a:t>Board</a:t>
            </a:r>
            <a:endParaRPr lang="en-US" dirty="0">
              <a:solidFill>
                <a:srgbClr val="CC006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5536" y="5095021"/>
            <a:ext cx="3480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D16349"/>
                </a:solidFill>
              </a:rPr>
              <a:t>Exhibitions and Event Highlights</a:t>
            </a:r>
            <a:endParaRPr lang="en-US" dirty="0">
              <a:solidFill>
                <a:srgbClr val="D16349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22442" y="5773906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CC6DE"/>
                </a:solidFill>
              </a:rPr>
              <a:t>Masterclass in a Box</a:t>
            </a:r>
            <a:endParaRPr lang="en-US" dirty="0">
              <a:solidFill>
                <a:srgbClr val="0CC6D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2063" y="3717032"/>
            <a:ext cx="2356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D16349"/>
                </a:solidFill>
              </a:rPr>
              <a:t>Beauty and Physics</a:t>
            </a:r>
            <a:endParaRPr lang="en-US" dirty="0">
              <a:solidFill>
                <a:srgbClr val="D16349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910576" y="5404574"/>
            <a:ext cx="2032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C0066"/>
                </a:solidFill>
              </a:rPr>
              <a:t>Country highlights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7200" y="5445224"/>
            <a:ext cx="1646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77933C"/>
                </a:solidFill>
              </a:rPr>
              <a:t>MoU Addenda</a:t>
            </a:r>
            <a:endParaRPr lang="en-US" dirty="0">
              <a:solidFill>
                <a:srgbClr val="77933C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27101" y="3933056"/>
            <a:ext cx="4403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66"/>
                </a:solidFill>
              </a:rPr>
              <a:t>Bringing Masterclasses to New Countries</a:t>
            </a:r>
            <a:endParaRPr lang="en-US" dirty="0">
              <a:solidFill>
                <a:srgbClr val="CC0066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" y="4221088"/>
            <a:ext cx="5269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7933C"/>
                </a:solidFill>
              </a:rPr>
              <a:t>Beamline for schools </a:t>
            </a:r>
            <a:r>
              <a:rPr lang="en-US" dirty="0" smtClean="0">
                <a:solidFill>
                  <a:srgbClr val="77933C"/>
                </a:solidFill>
              </a:rPr>
              <a:t>2017 </a:t>
            </a:r>
            <a:r>
              <a:rPr lang="en-US" dirty="0">
                <a:solidFill>
                  <a:srgbClr val="77933C"/>
                </a:solidFill>
              </a:rPr>
              <a:t>and call for </a:t>
            </a:r>
            <a:r>
              <a:rPr lang="en-US" dirty="0" smtClean="0">
                <a:solidFill>
                  <a:srgbClr val="77933C"/>
                </a:solidFill>
              </a:rPr>
              <a:t>2018</a:t>
            </a:r>
            <a:endParaRPr lang="en-US" dirty="0">
              <a:solidFill>
                <a:srgbClr val="77933C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28440" y="4690300"/>
            <a:ext cx="2699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CC6DE"/>
                </a:solidFill>
              </a:rPr>
              <a:t>Inspiring success stories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1" y="6143237"/>
            <a:ext cx="4572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D16349"/>
                </a:solidFill>
              </a:rPr>
              <a:t>Physics for everyone </a:t>
            </a:r>
            <a:r>
              <a:rPr lang="mr-IN" dirty="0" smtClean="0">
                <a:solidFill>
                  <a:srgbClr val="D16349"/>
                </a:solidFill>
              </a:rPr>
              <a:t>–</a:t>
            </a:r>
            <a:r>
              <a:rPr lang="en-US" dirty="0" smtClean="0">
                <a:solidFill>
                  <a:srgbClr val="D16349"/>
                </a:solidFill>
              </a:rPr>
              <a:t> What is Spin ?</a:t>
            </a:r>
            <a:endParaRPr lang="en-US" dirty="0">
              <a:solidFill>
                <a:srgbClr val="D16349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35745" y="5723964"/>
            <a:ext cx="2994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D16349"/>
                </a:solidFill>
              </a:rPr>
              <a:t>An inside view from IPPOG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86484" y="5095021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7933C"/>
                </a:solidFill>
              </a:rPr>
              <a:t>Masterclasses </a:t>
            </a:r>
            <a:r>
              <a:rPr lang="en-US" dirty="0" smtClean="0">
                <a:solidFill>
                  <a:srgbClr val="77933C"/>
                </a:solidFill>
              </a:rPr>
              <a:t>2018</a:t>
            </a:r>
            <a:endParaRPr lang="en-US" dirty="0">
              <a:solidFill>
                <a:srgbClr val="77933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582" y="878123"/>
            <a:ext cx="2833089" cy="21248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337" y="889721"/>
            <a:ext cx="2833748" cy="212531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" y="901812"/>
            <a:ext cx="2801504" cy="2101128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204739" y="6128710"/>
            <a:ext cx="227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7933C"/>
                </a:solidFill>
              </a:rPr>
              <a:t>Global Cosmic Rays</a:t>
            </a:r>
            <a:endParaRPr lang="en-US" dirty="0">
              <a:solidFill>
                <a:srgbClr val="77933C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615901" y="363224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Ideasquare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222685" y="4484341"/>
            <a:ext cx="5598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Reaching new audiences at non-science festivals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228184" y="5445224"/>
            <a:ext cx="2268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Budget 2017 + 2018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176196" y="5795972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Portraits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84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our two new Members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3</a:t>
            </a:fld>
            <a:endParaRPr lang="en-US" dirty="0"/>
          </a:p>
        </p:txBody>
      </p:sp>
      <p:pic>
        <p:nvPicPr>
          <p:cNvPr id="5" name="Content Placeholder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127" b="-17127"/>
          <a:stretch>
            <a:fillRect/>
          </a:stretch>
        </p:blipFill>
        <p:spPr bwMode="auto"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050" name="Picture 2" descr="ttachm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2522"/>
            <a:ext cx="4648200" cy="250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532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87" y="764704"/>
            <a:ext cx="8533793" cy="556236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683568" y="764704"/>
            <a:ext cx="792088" cy="360040"/>
          </a:xfrm>
          <a:prstGeom prst="line">
            <a:avLst/>
          </a:prstGeom>
          <a:ln w="41275">
            <a:solidFill>
              <a:srgbClr val="CC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113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big Thank you to all who helped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052736"/>
            <a:ext cx="3303356" cy="39831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08984" y="5511465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especially to </a:t>
            </a:r>
            <a:r>
              <a:rPr lang="en-US" dirty="0" err="1" smtClean="0"/>
              <a:t>Barbora</a:t>
            </a:r>
            <a:r>
              <a:rPr lang="en-US" dirty="0" smtClean="0"/>
              <a:t> 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526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#12, CERN, 10-12 November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01615" y="4061476"/>
            <a:ext cx="29460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CC6DE"/>
                </a:solidFill>
              </a:rPr>
              <a:t>to seeing you all in in </a:t>
            </a:r>
            <a:r>
              <a:rPr lang="en-US" sz="2400" b="1" dirty="0" smtClean="0">
                <a:solidFill>
                  <a:srgbClr val="0CC6DE"/>
                </a:solidFill>
              </a:rPr>
              <a:t>Pisa</a:t>
            </a:r>
            <a:endParaRPr lang="en-US" sz="2400" b="1" dirty="0" smtClean="0">
              <a:solidFill>
                <a:srgbClr val="0CC6DE"/>
              </a:solidFill>
            </a:endParaRPr>
          </a:p>
          <a:p>
            <a:pPr algn="ctr"/>
            <a:endParaRPr lang="en-US" sz="2400" b="1" dirty="0" smtClean="0">
              <a:solidFill>
                <a:srgbClr val="0CC6DE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CC6DE"/>
                </a:solidFill>
              </a:rPr>
              <a:t>Spring 2018</a:t>
            </a:r>
            <a:endParaRPr lang="en-US" sz="2400" b="1" dirty="0">
              <a:solidFill>
                <a:srgbClr val="0CC6DE"/>
              </a:solidFill>
            </a:endParaRPr>
          </a:p>
        </p:txBody>
      </p:sp>
      <p:pic>
        <p:nvPicPr>
          <p:cNvPr id="1026" name="Picture 2" descr="ttachmen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14259"/>
            <a:ext cx="3851920" cy="265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" y="892602"/>
            <a:ext cx="2889302" cy="2166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899338"/>
            <a:ext cx="2880320" cy="21602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510" y="892602"/>
            <a:ext cx="2889301" cy="2166976"/>
          </a:xfrm>
          <a:prstGeom prst="rect">
            <a:avLst/>
          </a:prstGeom>
        </p:spPr>
      </p:pic>
      <p:pic>
        <p:nvPicPr>
          <p:cNvPr id="1028" name="Picture 4" descr="ttachment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" y="3529770"/>
            <a:ext cx="2051720" cy="273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400649"/>
      </p:ext>
    </p:extLst>
  </p:cSld>
  <p:clrMapOvr>
    <a:masterClrMapping/>
  </p:clrMapOvr>
</p:sld>
</file>

<file path=ppt/theme/theme1.xml><?xml version="1.0" encoding="utf-8"?>
<a:theme xmlns:a="http://schemas.openxmlformats.org/drawingml/2006/main" name="IPPOG Desig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5262</TotalTime>
  <Words>192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IPPOG Design Master</vt:lpstr>
      <vt:lpstr>PowerPoint Presentation</vt:lpstr>
      <vt:lpstr>Intense 2½ days</vt:lpstr>
      <vt:lpstr>Welcome to our two new Members</vt:lpstr>
      <vt:lpstr>PowerPoint Presentation</vt:lpstr>
      <vt:lpstr>A big Thank you to all who helped</vt:lpstr>
      <vt:lpstr>Looking forward</vt:lpstr>
    </vt:vector>
  </TitlesOfParts>
  <Company>Entenhausen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Hans Peter Beck</cp:lastModifiedBy>
  <cp:revision>393</cp:revision>
  <cp:lastPrinted>2013-09-20T08:14:08Z</cp:lastPrinted>
  <dcterms:created xsi:type="dcterms:W3CDTF">2011-11-01T11:56:59Z</dcterms:created>
  <dcterms:modified xsi:type="dcterms:W3CDTF">2017-11-04T11:55:31Z</dcterms:modified>
</cp:coreProperties>
</file>