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7"/>
    <p:restoredTop sz="94601"/>
  </p:normalViewPr>
  <p:slideViewPr>
    <p:cSldViewPr snapToGrid="0" snapToObjects="1">
      <p:cViewPr varScale="1">
        <p:scale>
          <a:sx n="148" d="100"/>
          <a:sy n="148" d="100"/>
        </p:scale>
        <p:origin x="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81795"/>
            <a:ext cx="6400800" cy="754911"/>
          </a:xfrm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76475"/>
            <a:ext cx="6400800" cy="2808288"/>
          </a:xfrm>
        </p:spPr>
        <p:txBody>
          <a:bodyPr/>
          <a:lstStyle>
            <a:lvl1pPr marL="0" indent="0" algn="ctr">
              <a:buFontTx/>
              <a:buNone/>
              <a:defRPr sz="1350">
                <a:solidFill>
                  <a:srgbClr val="00009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84214" y="1484313"/>
            <a:ext cx="7775575" cy="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1403350" y="1484313"/>
            <a:ext cx="0" cy="360045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26882" y="1755776"/>
            <a:ext cx="18886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50" dirty="0" smtClean="0">
                <a:solidFill>
                  <a:srgbClr val="800000"/>
                </a:solidFill>
                <a:latin typeface="Arial"/>
                <a:cs typeface="Arial"/>
              </a:rPr>
              <a:t>Local</a:t>
            </a:r>
            <a:r>
              <a:rPr lang="en-US" sz="1050" baseline="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GB" sz="1050" baseline="0" noProof="0" dirty="0" smtClean="0">
                <a:solidFill>
                  <a:srgbClr val="800000"/>
                </a:solidFill>
                <a:latin typeface="Arial"/>
                <a:cs typeface="Arial"/>
              </a:rPr>
              <a:t>Organising</a:t>
            </a:r>
            <a:r>
              <a:rPr lang="en-US" sz="1050" baseline="0" dirty="0" smtClean="0">
                <a:solidFill>
                  <a:srgbClr val="800000"/>
                </a:solidFill>
                <a:latin typeface="Arial"/>
                <a:cs typeface="Arial"/>
              </a:rPr>
              <a:t> Committee</a:t>
            </a:r>
            <a:endParaRPr lang="en-US" sz="105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8" name="Picture 7" descr="UNILOGO_256_GI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981" y="5300663"/>
            <a:ext cx="3736040" cy="1158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52640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57403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55815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6" y="1204331"/>
            <a:ext cx="2108200" cy="4921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4" y="1204333"/>
            <a:ext cx="6175375" cy="49720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43678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48441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46853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61604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66367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64779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552645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57408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0289" y="6555820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141788" cy="4713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389" y="1412875"/>
            <a:ext cx="4141787" cy="4713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52643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57406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55818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341" y="156118"/>
            <a:ext cx="7850459" cy="75521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2571"/>
            <a:ext cx="4040188" cy="83230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42571"/>
            <a:ext cx="4041775" cy="832304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68313" y="6552640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55888" y="6557403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80289" y="6555815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8313" y="6534711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55888" y="6539474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80289" y="6537886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552639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55888" y="6557402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80289" y="6555814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59729"/>
            <a:ext cx="3008313" cy="84748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59727"/>
            <a:ext cx="5111750" cy="496643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18371"/>
            <a:ext cx="3008313" cy="410779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52643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57406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55818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6273"/>
            <a:ext cx="5486400" cy="360130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561607"/>
            <a:ext cx="1800225" cy="268288"/>
          </a:xfrm>
        </p:spPr>
        <p:txBody>
          <a:bodyPr/>
          <a:lstStyle>
            <a:lvl1pPr>
              <a:defRPr smtClean="0"/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5888" y="6566370"/>
            <a:ext cx="4335462" cy="2603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80289" y="6564782"/>
            <a:ext cx="1558925" cy="260350"/>
          </a:xfrm>
        </p:spPr>
        <p:txBody>
          <a:bodyPr/>
          <a:lstStyle>
            <a:lvl1pPr>
              <a:defRPr smtClean="0"/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5188" y="206375"/>
            <a:ext cx="80279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447800"/>
            <a:ext cx="843597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91275"/>
            <a:ext cx="18002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latin typeface="Arial"/>
                <a:cs typeface="Arial"/>
              </a:defRPr>
            </a:lvl1pPr>
          </a:lstStyle>
          <a:p>
            <a:fld id="{7A59D916-990A-044C-AFC1-5D40138F7A4C}" type="datetimeFigureOut">
              <a:rPr lang="en-GB" smtClean="0"/>
              <a:t>04/01/2018</a:t>
            </a:fld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888" y="6396038"/>
            <a:ext cx="43354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9" y="6394450"/>
            <a:ext cx="1558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latin typeface="Arial"/>
                <a:cs typeface="Arial"/>
              </a:defRPr>
            </a:lvl1pPr>
          </a:lstStyle>
          <a:p>
            <a:fld id="{23488DD8-5092-BC40-8C03-2E7B1103C42E}" type="slidenum">
              <a:rPr lang="en-GB" smtClean="0"/>
              <a:t>‹#›</a:t>
            </a:fld>
            <a:endParaRPr lang="en-GB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827089" y="1052513"/>
            <a:ext cx="81375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7179" name="Picture 11" descr="UNILOGO_CMYK_JPG_CROPPED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1" y="115888"/>
            <a:ext cx="652463" cy="1009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322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Arial"/>
          <a:ea typeface="+mj-ea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1800">
          <a:solidFill>
            <a:srgbClr val="000066"/>
          </a:solidFill>
          <a:latin typeface="Comic Sans MS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accent2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350">
          <a:solidFill>
            <a:srgbClr val="003300"/>
          </a:solidFill>
          <a:latin typeface="+mn-lt"/>
          <a:ea typeface="ＭＳ Ｐゴシック" charset="-128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rgbClr val="800000"/>
          </a:solidFill>
          <a:latin typeface="+mn-lt"/>
          <a:ea typeface="ＭＳ Ｐゴシック" charset="-128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accent2"/>
          </a:solidFill>
          <a:latin typeface="+mn-lt"/>
          <a:ea typeface="ＭＳ Ｐゴシック" charset="-128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33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5140/page/11779-collaboration-dinner" TargetMode="External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75140/page/11939-food-and-drink-around-glasgo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 err="1" smtClean="0"/>
              <a:t>LHCb</a:t>
            </a:r>
            <a:r>
              <a:rPr lang="en-GB" sz="4400" dirty="0" smtClean="0"/>
              <a:t> UK Meeting 2018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350" y="2057400"/>
            <a:ext cx="6869382" cy="3027363"/>
          </a:xfrm>
        </p:spPr>
        <p:txBody>
          <a:bodyPr/>
          <a:lstStyle/>
          <a:p>
            <a:r>
              <a:rPr lang="en-GB" dirty="0" smtClean="0"/>
              <a:t>Michael Alexander, Dana </a:t>
            </a:r>
            <a:r>
              <a:rPr lang="en-GB" dirty="0" err="1" smtClean="0"/>
              <a:t>Bobulska</a:t>
            </a:r>
            <a:r>
              <a:rPr lang="en-GB" dirty="0" smtClean="0"/>
              <a:t>, Cameron Dean, Lauren Douglas, George Coombs, Lars Eklund, Valerie Flood, Sarah </a:t>
            </a:r>
            <a:r>
              <a:rPr lang="en-GB" dirty="0" err="1" smtClean="0"/>
              <a:t>Karodia</a:t>
            </a:r>
            <a:r>
              <a:rPr lang="en-GB" dirty="0" smtClean="0"/>
              <a:t>, Iain </a:t>
            </a:r>
            <a:r>
              <a:rPr lang="en-GB" dirty="0" err="1" smtClean="0"/>
              <a:t>Longstaff</a:t>
            </a:r>
            <a:r>
              <a:rPr lang="en-GB" dirty="0" smtClean="0"/>
              <a:t>, </a:t>
            </a:r>
            <a:r>
              <a:rPr lang="en-GB" dirty="0" err="1" smtClean="0"/>
              <a:t>Sneha</a:t>
            </a:r>
            <a:r>
              <a:rPr lang="en-GB" dirty="0" smtClean="0"/>
              <a:t> </a:t>
            </a:r>
            <a:r>
              <a:rPr lang="en-GB" dirty="0" err="1" smtClean="0"/>
              <a:t>Naik</a:t>
            </a:r>
            <a:r>
              <a:rPr lang="en-GB" dirty="0" smtClean="0"/>
              <a:t>, Stephen Ogilvy, Manuel Schiller, Paul </a:t>
            </a:r>
            <a:r>
              <a:rPr lang="en-GB" dirty="0" err="1" smtClean="0"/>
              <a:t>Soler</a:t>
            </a:r>
            <a:r>
              <a:rPr lang="en-GB" dirty="0" smtClean="0"/>
              <a:t>, Patrick </a:t>
            </a:r>
            <a:r>
              <a:rPr lang="en-GB" dirty="0" err="1" smtClean="0"/>
              <a:t>Spradlin</a:t>
            </a:r>
            <a:r>
              <a:rPr lang="en-GB" dirty="0" smtClean="0"/>
              <a:t>, </a:t>
            </a:r>
            <a:r>
              <a:rPr lang="en-GB" dirty="0" err="1" smtClean="0"/>
              <a:t>Murdo</a:t>
            </a:r>
            <a:r>
              <a:rPr lang="en-GB" dirty="0" smtClean="0"/>
              <a:t> </a:t>
            </a:r>
            <a:r>
              <a:rPr lang="en-GB" dirty="0" err="1" smtClean="0"/>
              <a:t>Traill</a:t>
            </a:r>
            <a:r>
              <a:rPr lang="en-GB" dirty="0" smtClean="0"/>
              <a:t>, Kenny </a:t>
            </a:r>
            <a:r>
              <a:rPr lang="en-GB" dirty="0" err="1" smtClean="0"/>
              <a:t>Wraight</a:t>
            </a:r>
            <a:r>
              <a:rPr lang="en-GB" dirty="0" smtClean="0"/>
              <a:t>   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Glasgow 4-5 January 2018</a:t>
            </a:r>
          </a:p>
          <a:p>
            <a:endParaRPr lang="en-GB" dirty="0"/>
          </a:p>
          <a:p>
            <a:r>
              <a:rPr lang="en-GB" sz="4400" dirty="0" smtClean="0"/>
              <a:t>Welcome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113663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Practical Information</a:t>
            </a:r>
            <a:endParaRPr lang="en-GB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219200"/>
            <a:ext cx="5067299" cy="5092700"/>
          </a:xfrm>
        </p:spPr>
        <p:txBody>
          <a:bodyPr/>
          <a:lstStyle/>
          <a:p>
            <a:r>
              <a:rPr lang="en-GB" sz="2000" dirty="0" err="1" smtClean="0"/>
              <a:t>WiFi</a:t>
            </a:r>
            <a:r>
              <a:rPr lang="en-GB" sz="2000" dirty="0" smtClean="0"/>
              <a:t> access</a:t>
            </a:r>
          </a:p>
          <a:p>
            <a:pPr lvl="1"/>
            <a:r>
              <a:rPr lang="en-GB" sz="2000" dirty="0" err="1" smtClean="0"/>
              <a:t>Eduroam</a:t>
            </a:r>
            <a:endParaRPr lang="en-GB" sz="2000" dirty="0" smtClean="0"/>
          </a:p>
          <a:p>
            <a:pPr lvl="1"/>
            <a:r>
              <a:rPr lang="en-GB" sz="2000" dirty="0" smtClean="0"/>
              <a:t>Kelvin </a:t>
            </a:r>
            <a:r>
              <a:rPr lang="en-GB" sz="2000" dirty="0" err="1" smtClean="0"/>
              <a:t>WiFi</a:t>
            </a:r>
            <a:r>
              <a:rPr lang="en-GB" sz="2000" dirty="0"/>
              <a:t> </a:t>
            </a:r>
            <a:r>
              <a:rPr lang="en-GB" sz="2000" dirty="0" smtClean="0"/>
              <a:t>code: </a:t>
            </a:r>
            <a:r>
              <a:rPr lang="en-GB" sz="2000" dirty="0"/>
              <a:t>914a8a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r>
              <a:rPr lang="en-GB" sz="2000" dirty="0" smtClean="0"/>
              <a:t>Rest rooms</a:t>
            </a:r>
          </a:p>
          <a:p>
            <a:r>
              <a:rPr lang="en-GB" sz="2000" dirty="0" smtClean="0"/>
              <a:t>Coffee: Thursday pm and Friday am in the Common Room</a:t>
            </a:r>
          </a:p>
          <a:p>
            <a:r>
              <a:rPr lang="en-GB" sz="2000" dirty="0" smtClean="0"/>
              <a:t>Building access &amp; exit</a:t>
            </a:r>
          </a:p>
          <a:p>
            <a:pPr lvl="1"/>
            <a:r>
              <a:rPr lang="en-GB" sz="2000" dirty="0" smtClean="0"/>
              <a:t>Janitors present until 18:30 today and from 08:00 tomorrow</a:t>
            </a:r>
          </a:p>
          <a:p>
            <a:pPr lvl="1"/>
            <a:r>
              <a:rPr lang="en-GB" sz="2000" dirty="0" smtClean="0"/>
              <a:t>Exit after 18:30: below main entrance, push the button</a:t>
            </a:r>
          </a:p>
          <a:p>
            <a:r>
              <a:rPr lang="en-GB" sz="2000" dirty="0" smtClean="0"/>
              <a:t>Pubs: 18:00-19:00 and </a:t>
            </a:r>
            <a:r>
              <a:rPr lang="en-GB" sz="2000" dirty="0" smtClean="0"/>
              <a:t>after </a:t>
            </a:r>
            <a:r>
              <a:rPr lang="en-GB" sz="2000" dirty="0" smtClean="0"/>
              <a:t>dinner</a:t>
            </a:r>
          </a:p>
          <a:p>
            <a:pPr lvl="1"/>
            <a:r>
              <a:rPr lang="en-GB" sz="2000" dirty="0" smtClean="0">
                <a:hlinkClick r:id="rId2"/>
              </a:rPr>
              <a:t>List of pubs and venues</a:t>
            </a:r>
            <a:endParaRPr lang="en-GB" sz="2000" dirty="0" smtClean="0"/>
          </a:p>
          <a:p>
            <a:r>
              <a:rPr lang="en-GB" sz="2000" dirty="0" smtClean="0"/>
              <a:t>Dinner: </a:t>
            </a:r>
            <a:r>
              <a:rPr lang="en-GB" sz="2000" dirty="0" err="1" smtClean="0"/>
              <a:t>Balbirs</a:t>
            </a:r>
            <a:r>
              <a:rPr lang="en-GB" sz="2000" dirty="0" smtClean="0"/>
              <a:t> (Indian) at 19:00</a:t>
            </a:r>
          </a:p>
          <a:p>
            <a:pPr lvl="1"/>
            <a:r>
              <a:rPr lang="en-GB" sz="2000" dirty="0" smtClean="0">
                <a:hlinkClick r:id="rId3"/>
              </a:rPr>
              <a:t>Map and details</a:t>
            </a:r>
            <a:endParaRPr lang="en-GB" sz="2000" dirty="0" smtClean="0"/>
          </a:p>
          <a:p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0400" y="1130299"/>
            <a:ext cx="3190875" cy="2514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00" y="4122634"/>
            <a:ext cx="4329909" cy="264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39435"/>
      </p:ext>
    </p:extLst>
  </p:cSld>
  <p:clrMapOvr>
    <a:masterClrMapping/>
  </p:clrMapOvr>
</p:sld>
</file>

<file path=ppt/theme/theme1.xml><?xml version="1.0" encoding="utf-8"?>
<a:theme xmlns:a="http://schemas.openxmlformats.org/drawingml/2006/main" name="GlasgowTemplate">
  <a:themeElements>
    <a:clrScheme name="Glasgow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lasgowTemplate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asgow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lasgowTemplate2017" id="{A6D5C5A1-0E33-9042-9D43-3ED4A574C8E1}" vid="{126173C3-4F85-D247-AF49-024F710208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GlasgowTemplate2017</Template>
  <TotalTime>156</TotalTime>
  <Words>125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Century Gothic</vt:lpstr>
      <vt:lpstr>Comic Sans MS</vt:lpstr>
      <vt:lpstr>ＭＳ Ｐゴシック</vt:lpstr>
      <vt:lpstr>Arial</vt:lpstr>
      <vt:lpstr>GlasgowTemplate</vt:lpstr>
      <vt:lpstr>LHCb UK Meeting 2018</vt:lpstr>
      <vt:lpstr>Practical Information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UK Meeting</dc:title>
  <dc:creator>Lars Eklund</dc:creator>
  <cp:lastModifiedBy>Lars Eklund</cp:lastModifiedBy>
  <cp:revision>13</cp:revision>
  <dcterms:created xsi:type="dcterms:W3CDTF">2018-01-02T20:16:25Z</dcterms:created>
  <dcterms:modified xsi:type="dcterms:W3CDTF">2018-01-04T11:18:12Z</dcterms:modified>
</cp:coreProperties>
</file>