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728"/>
  </p:normalViewPr>
  <p:slideViewPr>
    <p:cSldViewPr snapToGrid="0" snapToObjects="1">
      <p:cViewPr varScale="1">
        <p:scale>
          <a:sx n="76" d="100"/>
          <a:sy n="76" d="100"/>
        </p:scale>
        <p:origin x="216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0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1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4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9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5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25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1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01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14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5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D258F-F1BE-3D49-841B-9CAD4EFC81C3}" type="datetimeFigureOut">
              <a:rPr lang="en-US" smtClean="0"/>
              <a:t>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FB45D-585F-C745-A0EB-00BBF82F8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5140/page/11939-food-and-drink-around-glasgow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event/675140/page/11779-collaboration-dinn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4118" y="167425"/>
            <a:ext cx="4074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Collaboration Dinner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437968" y="1013747"/>
            <a:ext cx="66295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Dinner is at 7pm in </a:t>
            </a:r>
            <a:r>
              <a:rPr lang="en-US" sz="2400" dirty="0" smtClean="0">
                <a:hlinkClick r:id="rId2"/>
              </a:rPr>
              <a:t>Balbirs</a:t>
            </a:r>
            <a:r>
              <a:rPr lang="en-US" sz="2400" dirty="0" smtClean="0"/>
              <a:t> restaurant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There is money behind the bar for 2 drinks each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We’ll let you know when the kitty has run out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There are plenty of nearby bars, please see </a:t>
            </a:r>
            <a:r>
              <a:rPr lang="en-US" sz="2400" dirty="0" smtClean="0">
                <a:hlinkClick r:id="rId3"/>
              </a:rPr>
              <a:t>here</a:t>
            </a:r>
            <a:endParaRPr lang="en-US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8" y="813756"/>
            <a:ext cx="5216238" cy="35393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3888" y="5138669"/>
            <a:ext cx="41171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Look for this famous </a:t>
            </a:r>
            <a:br>
              <a:rPr lang="en-US" sz="2400" dirty="0" smtClean="0"/>
            </a:br>
            <a:r>
              <a:rPr lang="en-US" sz="2400" dirty="0" smtClean="0"/>
              <a:t>Trainspotting landmark</a:t>
            </a:r>
          </a:p>
          <a:p>
            <a:r>
              <a:rPr lang="en-US" sz="2400" dirty="0" smtClean="0"/>
              <a:t>(it’s now grey, called Sanctuary)</a:t>
            </a:r>
            <a:endParaRPr lang="en-US" sz="24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793067" y="5138669"/>
            <a:ext cx="1564839" cy="313864"/>
          </a:xfrm>
          <a:prstGeom prst="straightConnector1">
            <a:avLst/>
          </a:prstGeom>
          <a:ln w="889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968" y="3285067"/>
            <a:ext cx="6629537" cy="347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823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43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Dean</dc:creator>
  <cp:lastModifiedBy>Cameron Dean</cp:lastModifiedBy>
  <cp:revision>2</cp:revision>
  <dcterms:created xsi:type="dcterms:W3CDTF">2018-01-04T15:19:34Z</dcterms:created>
  <dcterms:modified xsi:type="dcterms:W3CDTF">2018-01-04T15:33:56Z</dcterms:modified>
</cp:coreProperties>
</file>