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5"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2" r:id="rId18"/>
    <p:sldId id="271" r:id="rId19"/>
    <p:sldId id="273" r:id="rId20"/>
    <p:sldId id="274" r:id="rId21"/>
    <p:sldId id="276" r:id="rId22"/>
    <p:sldId id="277" r:id="rId23"/>
    <p:sldId id="278" r:id="rId24"/>
    <p:sldId id="279" r:id="rId25"/>
    <p:sldId id="280" r:id="rId26"/>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659" autoAdjust="0"/>
    <p:restoredTop sz="94660"/>
  </p:normalViewPr>
  <p:slideViewPr>
    <p:cSldViewPr snapToGrid="0">
      <p:cViewPr varScale="1">
        <p:scale>
          <a:sx n="92" d="100"/>
          <a:sy n="92" d="100"/>
        </p:scale>
        <p:origin x="391" y="6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co Galtarossa" userId="bf44d2d83a0fc182" providerId="LiveId" clId="{715A2458-862F-4AA4-AF8C-A69DC0CE6C60}"/>
    <pc:docChg chg="undo custSel addSld delSld modSld sldOrd">
      <pc:chgData name="Franco Galtarossa" userId="bf44d2d83a0fc182" providerId="LiveId" clId="{715A2458-862F-4AA4-AF8C-A69DC0CE6C60}" dt="2018-06-14T16:44:11.335" v="3341"/>
      <pc:docMkLst>
        <pc:docMk/>
      </pc:docMkLst>
      <pc:sldChg chg="addSp delSp modSp">
        <pc:chgData name="Franco Galtarossa" userId="bf44d2d83a0fc182" providerId="LiveId" clId="{715A2458-862F-4AA4-AF8C-A69DC0CE6C60}" dt="2018-06-14T09:20:50.033" v="1149" actId="14100"/>
        <pc:sldMkLst>
          <pc:docMk/>
          <pc:sldMk cId="161657508" sldId="256"/>
        </pc:sldMkLst>
        <pc:spChg chg="mod">
          <ac:chgData name="Franco Galtarossa" userId="bf44d2d83a0fc182" providerId="LiveId" clId="{715A2458-862F-4AA4-AF8C-A69DC0CE6C60}" dt="2018-06-14T09:20:35.114" v="1145" actId="1076"/>
          <ac:spMkLst>
            <pc:docMk/>
            <pc:sldMk cId="161657508" sldId="256"/>
            <ac:spMk id="12" creationId="{650D52A3-E331-451F-983A-12E4C00312B6}"/>
          </ac:spMkLst>
        </pc:spChg>
        <pc:spChg chg="mod">
          <ac:chgData name="Franco Galtarossa" userId="bf44d2d83a0fc182" providerId="LiveId" clId="{715A2458-862F-4AA4-AF8C-A69DC0CE6C60}" dt="2018-06-14T09:19:16.422" v="1137" actId="1076"/>
          <ac:spMkLst>
            <pc:docMk/>
            <pc:sldMk cId="161657508" sldId="256"/>
            <ac:spMk id="13" creationId="{647258D6-FB87-4DE2-B78C-B428B01C5D8C}"/>
          </ac:spMkLst>
        </pc:spChg>
        <pc:picChg chg="add mod">
          <ac:chgData name="Franco Galtarossa" userId="bf44d2d83a0fc182" providerId="LiveId" clId="{715A2458-862F-4AA4-AF8C-A69DC0CE6C60}" dt="2018-06-14T09:20:50.033" v="1149" actId="14100"/>
          <ac:picMkLst>
            <pc:docMk/>
            <pc:sldMk cId="161657508" sldId="256"/>
            <ac:picMk id="3" creationId="{3C5051E9-6759-4D3D-AD02-699FB91AA28B}"/>
          </ac:picMkLst>
        </pc:picChg>
        <pc:picChg chg="del">
          <ac:chgData name="Franco Galtarossa" userId="bf44d2d83a0fc182" providerId="LiveId" clId="{715A2458-862F-4AA4-AF8C-A69DC0CE6C60}" dt="2018-06-14T09:06:21.452" v="980" actId="478"/>
          <ac:picMkLst>
            <pc:docMk/>
            <pc:sldMk cId="161657508" sldId="256"/>
            <ac:picMk id="4" creationId="{52A71AB0-0896-4551-B092-8D6B047C0CE8}"/>
          </ac:picMkLst>
        </pc:picChg>
        <pc:picChg chg="mod">
          <ac:chgData name="Franco Galtarossa" userId="bf44d2d83a0fc182" providerId="LiveId" clId="{715A2458-862F-4AA4-AF8C-A69DC0CE6C60}" dt="2018-06-14T09:20:37.735" v="1146" actId="1076"/>
          <ac:picMkLst>
            <pc:docMk/>
            <pc:sldMk cId="161657508" sldId="256"/>
            <ac:picMk id="11" creationId="{6D47BA07-4AA4-4874-8634-3B6050D0F8FE}"/>
          </ac:picMkLst>
        </pc:picChg>
      </pc:sldChg>
      <pc:sldChg chg="addSp delSp modSp add modAnim">
        <pc:chgData name="Franco Galtarossa" userId="bf44d2d83a0fc182" providerId="LiveId" clId="{715A2458-862F-4AA4-AF8C-A69DC0CE6C60}" dt="2018-06-14T15:09:10.676" v="3213" actId="207"/>
        <pc:sldMkLst>
          <pc:docMk/>
          <pc:sldMk cId="3349586295" sldId="257"/>
        </pc:sldMkLst>
        <pc:spChg chg="del">
          <ac:chgData name="Franco Galtarossa" userId="bf44d2d83a0fc182" providerId="LiveId" clId="{715A2458-862F-4AA4-AF8C-A69DC0CE6C60}" dt="2018-06-14T08:29:51.701" v="2" actId="478"/>
          <ac:spMkLst>
            <pc:docMk/>
            <pc:sldMk cId="3349586295" sldId="257"/>
            <ac:spMk id="2" creationId="{C4E7BA57-CE84-44EA-BA1B-BEC4F6F72936}"/>
          </ac:spMkLst>
        </pc:spChg>
        <pc:spChg chg="del">
          <ac:chgData name="Franco Galtarossa" userId="bf44d2d83a0fc182" providerId="LiveId" clId="{715A2458-862F-4AA4-AF8C-A69DC0CE6C60}" dt="2018-06-14T08:29:48.756" v="1" actId="478"/>
          <ac:spMkLst>
            <pc:docMk/>
            <pc:sldMk cId="3349586295" sldId="257"/>
            <ac:spMk id="3" creationId="{01516D06-E1C8-428A-92C6-058676019279}"/>
          </ac:spMkLst>
        </pc:spChg>
        <pc:spChg chg="add mod">
          <ac:chgData name="Franco Galtarossa" userId="bf44d2d83a0fc182" providerId="LiveId" clId="{715A2458-862F-4AA4-AF8C-A69DC0CE6C60}" dt="2018-06-14T08:51:24.275" v="678" actId="14100"/>
          <ac:spMkLst>
            <pc:docMk/>
            <pc:sldMk cId="3349586295" sldId="257"/>
            <ac:spMk id="4" creationId="{C355F3E9-38E8-4929-B926-A80033700C19}"/>
          </ac:spMkLst>
        </pc:spChg>
        <pc:spChg chg="add mod">
          <ac:chgData name="Franco Galtarossa" userId="bf44d2d83a0fc182" providerId="LiveId" clId="{715A2458-862F-4AA4-AF8C-A69DC0CE6C60}" dt="2018-06-14T09:05:41.046" v="977" actId="1076"/>
          <ac:spMkLst>
            <pc:docMk/>
            <pc:sldMk cId="3349586295" sldId="257"/>
            <ac:spMk id="5" creationId="{1B68BD4A-8AD6-4E6E-9639-71D855D774F1}"/>
          </ac:spMkLst>
        </pc:spChg>
        <pc:spChg chg="add mod">
          <ac:chgData name="Franco Galtarossa" userId="bf44d2d83a0fc182" providerId="LiveId" clId="{715A2458-862F-4AA4-AF8C-A69DC0CE6C60}" dt="2018-06-14T08:33:40.431" v="47" actId="1076"/>
          <ac:spMkLst>
            <pc:docMk/>
            <pc:sldMk cId="3349586295" sldId="257"/>
            <ac:spMk id="6" creationId="{13267EB7-3705-4280-9470-D2DC45CB80A3}"/>
          </ac:spMkLst>
        </pc:spChg>
        <pc:spChg chg="add mod">
          <ac:chgData name="Franco Galtarossa" userId="bf44d2d83a0fc182" providerId="LiveId" clId="{715A2458-862F-4AA4-AF8C-A69DC0CE6C60}" dt="2018-06-14T08:35:33.677" v="136" actId="14100"/>
          <ac:spMkLst>
            <pc:docMk/>
            <pc:sldMk cId="3349586295" sldId="257"/>
            <ac:spMk id="7" creationId="{BA350417-82F9-404B-84DF-38B0F94E6C8E}"/>
          </ac:spMkLst>
        </pc:spChg>
        <pc:spChg chg="add mod">
          <ac:chgData name="Franco Galtarossa" userId="bf44d2d83a0fc182" providerId="LiveId" clId="{715A2458-862F-4AA4-AF8C-A69DC0CE6C60}" dt="2018-06-14T15:09:10.676" v="3213" actId="207"/>
          <ac:spMkLst>
            <pc:docMk/>
            <pc:sldMk cId="3349586295" sldId="257"/>
            <ac:spMk id="8" creationId="{1153581A-4300-40ED-B7F9-DCD7EA6B5FC1}"/>
          </ac:spMkLst>
        </pc:spChg>
        <pc:spChg chg="add mod">
          <ac:chgData name="Franco Galtarossa" userId="bf44d2d83a0fc182" providerId="LiveId" clId="{715A2458-862F-4AA4-AF8C-A69DC0CE6C60}" dt="2018-06-14T08:52:53.532" v="739" actId="20577"/>
          <ac:spMkLst>
            <pc:docMk/>
            <pc:sldMk cId="3349586295" sldId="257"/>
            <ac:spMk id="9" creationId="{ED11D666-C576-443E-A8DE-93945D375E8B}"/>
          </ac:spMkLst>
        </pc:spChg>
        <pc:spChg chg="add mod">
          <ac:chgData name="Franco Galtarossa" userId="bf44d2d83a0fc182" providerId="LiveId" clId="{715A2458-862F-4AA4-AF8C-A69DC0CE6C60}" dt="2018-06-14T15:09:01.260" v="3212" actId="207"/>
          <ac:spMkLst>
            <pc:docMk/>
            <pc:sldMk cId="3349586295" sldId="257"/>
            <ac:spMk id="16" creationId="{7EF4426E-C400-4990-A827-0E449B96D712}"/>
          </ac:spMkLst>
        </pc:spChg>
        <pc:spChg chg="add mod">
          <ac:chgData name="Franco Galtarossa" userId="bf44d2d83a0fc182" providerId="LiveId" clId="{715A2458-862F-4AA4-AF8C-A69DC0CE6C60}" dt="2018-06-14T09:03:46.131" v="969" actId="947"/>
          <ac:spMkLst>
            <pc:docMk/>
            <pc:sldMk cId="3349586295" sldId="257"/>
            <ac:spMk id="17" creationId="{CA3DB3B9-4206-42AC-9DD8-2AFFB10D5E56}"/>
          </ac:spMkLst>
        </pc:spChg>
        <pc:spChg chg="add mod">
          <ac:chgData name="Franco Galtarossa" userId="bf44d2d83a0fc182" providerId="LiveId" clId="{715A2458-862F-4AA4-AF8C-A69DC0CE6C60}" dt="2018-06-14T09:00:54.584" v="891" actId="1076"/>
          <ac:spMkLst>
            <pc:docMk/>
            <pc:sldMk cId="3349586295" sldId="257"/>
            <ac:spMk id="18" creationId="{5A262C16-77A5-4692-AC66-031707AACA5A}"/>
          </ac:spMkLst>
        </pc:spChg>
        <pc:spChg chg="add mod">
          <ac:chgData name="Franco Galtarossa" userId="bf44d2d83a0fc182" providerId="LiveId" clId="{715A2458-862F-4AA4-AF8C-A69DC0CE6C60}" dt="2018-06-14T09:03:54.939" v="970" actId="947"/>
          <ac:spMkLst>
            <pc:docMk/>
            <pc:sldMk cId="3349586295" sldId="257"/>
            <ac:spMk id="19" creationId="{9DDFE210-ADD5-4F8E-9F90-E173ABE084CE}"/>
          </ac:spMkLst>
        </pc:spChg>
        <pc:spChg chg="add mod">
          <ac:chgData name="Franco Galtarossa" userId="bf44d2d83a0fc182" providerId="LiveId" clId="{715A2458-862F-4AA4-AF8C-A69DC0CE6C60}" dt="2018-06-14T09:03:00.856" v="967" actId="1076"/>
          <ac:spMkLst>
            <pc:docMk/>
            <pc:sldMk cId="3349586295" sldId="257"/>
            <ac:spMk id="20" creationId="{B757D4DD-4493-42DC-9530-68FAA002F3E7}"/>
          </ac:spMkLst>
        </pc:spChg>
        <pc:picChg chg="add mod">
          <ac:chgData name="Franco Galtarossa" userId="bf44d2d83a0fc182" providerId="LiveId" clId="{715A2458-862F-4AA4-AF8C-A69DC0CE6C60}" dt="2018-06-14T08:54:50.803" v="757" actId="14100"/>
          <ac:picMkLst>
            <pc:docMk/>
            <pc:sldMk cId="3349586295" sldId="257"/>
            <ac:picMk id="11" creationId="{2EA9AC58-D8F1-45CA-98FC-1528E491B003}"/>
          </ac:picMkLst>
        </pc:picChg>
        <pc:picChg chg="add mod">
          <ac:chgData name="Franco Galtarossa" userId="bf44d2d83a0fc182" providerId="LiveId" clId="{715A2458-862F-4AA4-AF8C-A69DC0CE6C60}" dt="2018-06-14T09:02:53.670" v="966" actId="1076"/>
          <ac:picMkLst>
            <pc:docMk/>
            <pc:sldMk cId="3349586295" sldId="257"/>
            <ac:picMk id="13" creationId="{0127ED8D-895B-4AC4-AE1B-05B9BE0CD415}"/>
          </ac:picMkLst>
        </pc:picChg>
        <pc:picChg chg="add mod">
          <ac:chgData name="Franco Galtarossa" userId="bf44d2d83a0fc182" providerId="LiveId" clId="{715A2458-862F-4AA4-AF8C-A69DC0CE6C60}" dt="2018-06-14T09:01:11.717" v="894" actId="1076"/>
          <ac:picMkLst>
            <pc:docMk/>
            <pc:sldMk cId="3349586295" sldId="257"/>
            <ac:picMk id="15" creationId="{C3459A93-43EC-4D3B-A895-FC07051B1EF4}"/>
          </ac:picMkLst>
        </pc:picChg>
      </pc:sldChg>
      <pc:sldChg chg="addSp modSp add modAnim">
        <pc:chgData name="Franco Galtarossa" userId="bf44d2d83a0fc182" providerId="LiveId" clId="{715A2458-862F-4AA4-AF8C-A69DC0CE6C60}" dt="2018-06-14T15:10:16.640" v="3214" actId="1076"/>
        <pc:sldMkLst>
          <pc:docMk/>
          <pc:sldMk cId="14695299" sldId="258"/>
        </pc:sldMkLst>
        <pc:spChg chg="mod">
          <ac:chgData name="Franco Galtarossa" userId="bf44d2d83a0fc182" providerId="LiveId" clId="{715A2458-862F-4AA4-AF8C-A69DC0CE6C60}" dt="2018-06-14T09:18:39.352" v="1133" actId="14100"/>
          <ac:spMkLst>
            <pc:docMk/>
            <pc:sldMk cId="14695299" sldId="258"/>
            <ac:spMk id="4" creationId="{C355F3E9-38E8-4929-B926-A80033700C19}"/>
          </ac:spMkLst>
        </pc:spChg>
        <pc:spChg chg="add mod">
          <ac:chgData name="Franco Galtarossa" userId="bf44d2d83a0fc182" providerId="LiveId" clId="{715A2458-862F-4AA4-AF8C-A69DC0CE6C60}" dt="2018-06-14T09:18:42.476" v="1134" actId="1076"/>
          <ac:spMkLst>
            <pc:docMk/>
            <pc:sldMk cId="14695299" sldId="258"/>
            <ac:spMk id="8" creationId="{6374E4D7-C0DE-4E53-AB10-96108C8B280D}"/>
          </ac:spMkLst>
        </pc:spChg>
        <pc:spChg chg="add mod">
          <ac:chgData name="Franco Galtarossa" userId="bf44d2d83a0fc182" providerId="LiveId" clId="{715A2458-862F-4AA4-AF8C-A69DC0CE6C60}" dt="2018-06-14T09:15:33.571" v="1095" actId="1076"/>
          <ac:spMkLst>
            <pc:docMk/>
            <pc:sldMk cId="14695299" sldId="258"/>
            <ac:spMk id="15" creationId="{B9647C9F-2475-42FE-80F3-9A69C0A0348B}"/>
          </ac:spMkLst>
        </pc:spChg>
        <pc:spChg chg="add mod">
          <ac:chgData name="Franco Galtarossa" userId="bf44d2d83a0fc182" providerId="LiveId" clId="{715A2458-862F-4AA4-AF8C-A69DC0CE6C60}" dt="2018-06-14T09:16:33.584" v="1121" actId="14100"/>
          <ac:spMkLst>
            <pc:docMk/>
            <pc:sldMk cId="14695299" sldId="258"/>
            <ac:spMk id="16" creationId="{00BDE3AB-2EE9-402C-A6C6-C0995CD848A4}"/>
          </ac:spMkLst>
        </pc:spChg>
        <pc:picChg chg="add mod">
          <ac:chgData name="Franco Galtarossa" userId="bf44d2d83a0fc182" providerId="LiveId" clId="{715A2458-862F-4AA4-AF8C-A69DC0CE6C60}" dt="2018-06-14T15:10:16.640" v="3214" actId="1076"/>
          <ac:picMkLst>
            <pc:docMk/>
            <pc:sldMk cId="14695299" sldId="258"/>
            <ac:picMk id="3" creationId="{B3F8605B-9C75-438C-B5EB-C1EB344FAFC9}"/>
          </ac:picMkLst>
        </pc:picChg>
        <pc:picChg chg="add mod ord">
          <ac:chgData name="Franco Galtarossa" userId="bf44d2d83a0fc182" providerId="LiveId" clId="{715A2458-862F-4AA4-AF8C-A69DC0CE6C60}" dt="2018-06-14T09:16:45.617" v="1124" actId="1076"/>
          <ac:picMkLst>
            <pc:docMk/>
            <pc:sldMk cId="14695299" sldId="258"/>
            <ac:picMk id="10" creationId="{8B1AEFF6-275E-4B46-B9EC-A565E5935D3A}"/>
          </ac:picMkLst>
        </pc:picChg>
        <pc:picChg chg="add mod">
          <ac:chgData name="Franco Galtarossa" userId="bf44d2d83a0fc182" providerId="LiveId" clId="{715A2458-862F-4AA4-AF8C-A69DC0CE6C60}" dt="2018-06-14T09:17:13.949" v="1127" actId="1076"/>
          <ac:picMkLst>
            <pc:docMk/>
            <pc:sldMk cId="14695299" sldId="258"/>
            <ac:picMk id="12" creationId="{3E3AB21A-D9A3-42F4-A088-6047A711CDB1}"/>
          </ac:picMkLst>
        </pc:picChg>
        <pc:picChg chg="add mod">
          <ac:chgData name="Franco Galtarossa" userId="bf44d2d83a0fc182" providerId="LiveId" clId="{715A2458-862F-4AA4-AF8C-A69DC0CE6C60}" dt="2018-06-14T09:18:46.639" v="1136" actId="1076"/>
          <ac:picMkLst>
            <pc:docMk/>
            <pc:sldMk cId="14695299" sldId="258"/>
            <ac:picMk id="14" creationId="{32A9B786-DBD7-4627-96C1-0DBADE4D940F}"/>
          </ac:picMkLst>
        </pc:picChg>
      </pc:sldChg>
      <pc:sldChg chg="add del">
        <pc:chgData name="Franco Galtarossa" userId="bf44d2d83a0fc182" providerId="LiveId" clId="{715A2458-862F-4AA4-AF8C-A69DC0CE6C60}" dt="2018-06-14T08:32:18.960" v="16" actId="2696"/>
        <pc:sldMkLst>
          <pc:docMk/>
          <pc:sldMk cId="3679011668" sldId="258"/>
        </pc:sldMkLst>
      </pc:sldChg>
      <pc:sldChg chg="addSp modSp add modAnim">
        <pc:chgData name="Franco Galtarossa" userId="bf44d2d83a0fc182" providerId="LiveId" clId="{715A2458-862F-4AA4-AF8C-A69DC0CE6C60}" dt="2018-06-14T15:11:35.077" v="3218" actId="1076"/>
        <pc:sldMkLst>
          <pc:docMk/>
          <pc:sldMk cId="2306206521" sldId="259"/>
        </pc:sldMkLst>
        <pc:spChg chg="mod">
          <ac:chgData name="Franco Galtarossa" userId="bf44d2d83a0fc182" providerId="LiveId" clId="{715A2458-862F-4AA4-AF8C-A69DC0CE6C60}" dt="2018-06-14T09:21:20.612" v="1152" actId="14100"/>
          <ac:spMkLst>
            <pc:docMk/>
            <pc:sldMk cId="2306206521" sldId="259"/>
            <ac:spMk id="4" creationId="{C355F3E9-38E8-4929-B926-A80033700C19}"/>
          </ac:spMkLst>
        </pc:spChg>
        <pc:spChg chg="add mod">
          <ac:chgData name="Franco Galtarossa" userId="bf44d2d83a0fc182" providerId="LiveId" clId="{715A2458-862F-4AA4-AF8C-A69DC0CE6C60}" dt="2018-06-14T09:21:38.830" v="1199" actId="20577"/>
          <ac:spMkLst>
            <pc:docMk/>
            <pc:sldMk cId="2306206521" sldId="259"/>
            <ac:spMk id="8" creationId="{84B73290-944B-466C-838C-E6D21A4E4535}"/>
          </ac:spMkLst>
        </pc:spChg>
        <pc:spChg chg="add mod">
          <ac:chgData name="Franco Galtarossa" userId="bf44d2d83a0fc182" providerId="LiveId" clId="{715A2458-862F-4AA4-AF8C-A69DC0CE6C60}" dt="2018-06-14T15:11:35.077" v="3218" actId="1076"/>
          <ac:spMkLst>
            <pc:docMk/>
            <pc:sldMk cId="2306206521" sldId="259"/>
            <ac:spMk id="17" creationId="{8BB0FBE2-E615-4377-BDCC-A2ABB476DB0C}"/>
          </ac:spMkLst>
        </pc:spChg>
        <pc:spChg chg="add mod">
          <ac:chgData name="Franco Galtarossa" userId="bf44d2d83a0fc182" providerId="LiveId" clId="{715A2458-862F-4AA4-AF8C-A69DC0CE6C60}" dt="2018-06-14T15:11:35.077" v="3218" actId="1076"/>
          <ac:spMkLst>
            <pc:docMk/>
            <pc:sldMk cId="2306206521" sldId="259"/>
            <ac:spMk id="18" creationId="{FE530E84-7F87-4010-A3F3-63F1D19111B6}"/>
          </ac:spMkLst>
        </pc:spChg>
        <pc:spChg chg="add mod">
          <ac:chgData name="Franco Galtarossa" userId="bf44d2d83a0fc182" providerId="LiveId" clId="{715A2458-862F-4AA4-AF8C-A69DC0CE6C60}" dt="2018-06-14T09:31:01.576" v="1523" actId="1076"/>
          <ac:spMkLst>
            <pc:docMk/>
            <pc:sldMk cId="2306206521" sldId="259"/>
            <ac:spMk id="19" creationId="{C4378448-D4FE-4622-AB0F-391C637B566E}"/>
          </ac:spMkLst>
        </pc:spChg>
        <pc:spChg chg="add mod">
          <ac:chgData name="Franco Galtarossa" userId="bf44d2d83a0fc182" providerId="LiveId" clId="{715A2458-862F-4AA4-AF8C-A69DC0CE6C60}" dt="2018-06-14T09:31:40.916" v="1531" actId="113"/>
          <ac:spMkLst>
            <pc:docMk/>
            <pc:sldMk cId="2306206521" sldId="259"/>
            <ac:spMk id="20" creationId="{86E95CBF-77B8-4174-875E-F3AC7779B4FA}"/>
          </ac:spMkLst>
        </pc:spChg>
        <pc:picChg chg="add mod">
          <ac:chgData name="Franco Galtarossa" userId="bf44d2d83a0fc182" providerId="LiveId" clId="{715A2458-862F-4AA4-AF8C-A69DC0CE6C60}" dt="2018-06-14T15:11:35.077" v="3218" actId="1076"/>
          <ac:picMkLst>
            <pc:docMk/>
            <pc:sldMk cId="2306206521" sldId="259"/>
            <ac:picMk id="3" creationId="{700C3DC9-38C0-41CA-BF23-C0D79475F109}"/>
          </ac:picMkLst>
        </pc:picChg>
        <pc:picChg chg="add mod">
          <ac:chgData name="Franco Galtarossa" userId="bf44d2d83a0fc182" providerId="LiveId" clId="{715A2458-862F-4AA4-AF8C-A69DC0CE6C60}" dt="2018-06-14T15:11:05.576" v="3217" actId="1076"/>
          <ac:picMkLst>
            <pc:docMk/>
            <pc:sldMk cId="2306206521" sldId="259"/>
            <ac:picMk id="10" creationId="{477FA5DB-E068-4D6D-8DF4-4E2A34499050}"/>
          </ac:picMkLst>
        </pc:picChg>
        <pc:picChg chg="add mod">
          <ac:chgData name="Franco Galtarossa" userId="bf44d2d83a0fc182" providerId="LiveId" clId="{715A2458-862F-4AA4-AF8C-A69DC0CE6C60}" dt="2018-06-14T09:31:16.134" v="1527" actId="1076"/>
          <ac:picMkLst>
            <pc:docMk/>
            <pc:sldMk cId="2306206521" sldId="259"/>
            <ac:picMk id="12" creationId="{595D77DC-AFB8-4DBD-8269-A34E5CAEA553}"/>
          </ac:picMkLst>
        </pc:picChg>
        <pc:picChg chg="add mod">
          <ac:chgData name="Franco Galtarossa" userId="bf44d2d83a0fc182" providerId="LiveId" clId="{715A2458-862F-4AA4-AF8C-A69DC0CE6C60}" dt="2018-06-14T15:11:35.077" v="3218" actId="1076"/>
          <ac:picMkLst>
            <pc:docMk/>
            <pc:sldMk cId="2306206521" sldId="259"/>
            <ac:picMk id="14" creationId="{A4D29809-D89E-4521-8587-7568924F2B6E}"/>
          </ac:picMkLst>
        </pc:picChg>
        <pc:picChg chg="add mod">
          <ac:chgData name="Franco Galtarossa" userId="bf44d2d83a0fc182" providerId="LiveId" clId="{715A2458-862F-4AA4-AF8C-A69DC0CE6C60}" dt="2018-06-14T15:11:35.077" v="3218" actId="1076"/>
          <ac:picMkLst>
            <pc:docMk/>
            <pc:sldMk cId="2306206521" sldId="259"/>
            <ac:picMk id="16" creationId="{E74F2325-A936-43B0-A1F9-104D54185685}"/>
          </ac:picMkLst>
        </pc:picChg>
      </pc:sldChg>
      <pc:sldChg chg="add del">
        <pc:chgData name="Franco Galtarossa" userId="bf44d2d83a0fc182" providerId="LiveId" clId="{715A2458-862F-4AA4-AF8C-A69DC0CE6C60}" dt="2018-06-14T08:32:21.083" v="17" actId="2696"/>
        <pc:sldMkLst>
          <pc:docMk/>
          <pc:sldMk cId="3627431679" sldId="259"/>
        </pc:sldMkLst>
      </pc:sldChg>
      <pc:sldChg chg="add del">
        <pc:chgData name="Franco Galtarossa" userId="bf44d2d83a0fc182" providerId="LiveId" clId="{715A2458-862F-4AA4-AF8C-A69DC0CE6C60}" dt="2018-06-14T08:32:21.713" v="18" actId="2696"/>
        <pc:sldMkLst>
          <pc:docMk/>
          <pc:sldMk cId="352175069" sldId="260"/>
        </pc:sldMkLst>
      </pc:sldChg>
      <pc:sldChg chg="addSp delSp modSp add modAnim">
        <pc:chgData name="Franco Galtarossa" userId="bf44d2d83a0fc182" providerId="LiveId" clId="{715A2458-862F-4AA4-AF8C-A69DC0CE6C60}" dt="2018-06-14T16:43:03.904" v="3336"/>
        <pc:sldMkLst>
          <pc:docMk/>
          <pc:sldMk cId="933543037" sldId="260"/>
        </pc:sldMkLst>
        <pc:spChg chg="mod">
          <ac:chgData name="Franco Galtarossa" userId="bf44d2d83a0fc182" providerId="LiveId" clId="{715A2458-862F-4AA4-AF8C-A69DC0CE6C60}" dt="2018-06-14T09:33:14.955" v="1546" actId="14100"/>
          <ac:spMkLst>
            <pc:docMk/>
            <pc:sldMk cId="933543037" sldId="260"/>
            <ac:spMk id="4" creationId="{C355F3E9-38E8-4929-B926-A80033700C19}"/>
          </ac:spMkLst>
        </pc:spChg>
        <pc:spChg chg="add mod">
          <ac:chgData name="Franco Galtarossa" userId="bf44d2d83a0fc182" providerId="LiveId" clId="{715A2458-862F-4AA4-AF8C-A69DC0CE6C60}" dt="2018-06-14T09:34:04.172" v="1599" actId="947"/>
          <ac:spMkLst>
            <pc:docMk/>
            <pc:sldMk cId="933543037" sldId="260"/>
            <ac:spMk id="8" creationId="{107B815A-467F-4146-B9E7-3AE6AD879DBE}"/>
          </ac:spMkLst>
        </pc:spChg>
        <pc:spChg chg="add mod">
          <ac:chgData name="Franco Galtarossa" userId="bf44d2d83a0fc182" providerId="LiveId" clId="{715A2458-862F-4AA4-AF8C-A69DC0CE6C60}" dt="2018-06-14T09:38:27.320" v="1636" actId="1076"/>
          <ac:spMkLst>
            <pc:docMk/>
            <pc:sldMk cId="933543037" sldId="260"/>
            <ac:spMk id="11" creationId="{185FDED0-ABF9-43AF-9B39-8FF45D46F5E5}"/>
          </ac:spMkLst>
        </pc:spChg>
        <pc:spChg chg="add del mod">
          <ac:chgData name="Franco Galtarossa" userId="bf44d2d83a0fc182" providerId="LiveId" clId="{715A2458-862F-4AA4-AF8C-A69DC0CE6C60}" dt="2018-06-14T09:38:05.229" v="1629" actId="478"/>
          <ac:spMkLst>
            <pc:docMk/>
            <pc:sldMk cId="933543037" sldId="260"/>
            <ac:spMk id="12" creationId="{D80C71B1-22CA-4D35-BB13-FA88863E4FCE}"/>
          </ac:spMkLst>
        </pc:spChg>
        <pc:spChg chg="add mod">
          <ac:chgData name="Franco Galtarossa" userId="bf44d2d83a0fc182" providerId="LiveId" clId="{715A2458-862F-4AA4-AF8C-A69DC0CE6C60}" dt="2018-06-14T09:38:31.909" v="1637" actId="1076"/>
          <ac:spMkLst>
            <pc:docMk/>
            <pc:sldMk cId="933543037" sldId="260"/>
            <ac:spMk id="13" creationId="{3668DEF4-1F13-4CD5-8942-B3E7737483B1}"/>
          </ac:spMkLst>
        </pc:spChg>
        <pc:spChg chg="add mod">
          <ac:chgData name="Franco Galtarossa" userId="bf44d2d83a0fc182" providerId="LiveId" clId="{715A2458-862F-4AA4-AF8C-A69DC0CE6C60}" dt="2018-06-14T09:39:21.913" v="1646" actId="1076"/>
          <ac:spMkLst>
            <pc:docMk/>
            <pc:sldMk cId="933543037" sldId="260"/>
            <ac:spMk id="14" creationId="{32700891-5E19-4CA8-8893-A7731E0C3E47}"/>
          </ac:spMkLst>
        </pc:spChg>
        <pc:spChg chg="add mod">
          <ac:chgData name="Franco Galtarossa" userId="bf44d2d83a0fc182" providerId="LiveId" clId="{715A2458-862F-4AA4-AF8C-A69DC0CE6C60}" dt="2018-06-14T09:39:17.988" v="1645" actId="1076"/>
          <ac:spMkLst>
            <pc:docMk/>
            <pc:sldMk cId="933543037" sldId="260"/>
            <ac:spMk id="15" creationId="{2393D78D-320F-4D62-A5D1-E60E9B57ECD4}"/>
          </ac:spMkLst>
        </pc:spChg>
        <pc:spChg chg="add mod">
          <ac:chgData name="Franco Galtarossa" userId="bf44d2d83a0fc182" providerId="LiveId" clId="{715A2458-862F-4AA4-AF8C-A69DC0CE6C60}" dt="2018-06-14T09:39:54.789" v="1650" actId="208"/>
          <ac:spMkLst>
            <pc:docMk/>
            <pc:sldMk cId="933543037" sldId="260"/>
            <ac:spMk id="16" creationId="{B0BBF7CD-C94A-4C2D-B70E-A965BBC42922}"/>
          </ac:spMkLst>
        </pc:spChg>
        <pc:spChg chg="add mod">
          <ac:chgData name="Franco Galtarossa" userId="bf44d2d83a0fc182" providerId="LiveId" clId="{715A2458-862F-4AA4-AF8C-A69DC0CE6C60}" dt="2018-06-14T09:40:14.953" v="1656" actId="1076"/>
          <ac:spMkLst>
            <pc:docMk/>
            <pc:sldMk cId="933543037" sldId="260"/>
            <ac:spMk id="17" creationId="{49A888A7-386C-44A6-AF6A-9A8D3A27D67A}"/>
          </ac:spMkLst>
        </pc:spChg>
        <pc:spChg chg="add mod">
          <ac:chgData name="Franco Galtarossa" userId="bf44d2d83a0fc182" providerId="LiveId" clId="{715A2458-862F-4AA4-AF8C-A69DC0CE6C60}" dt="2018-06-14T09:40:51.323" v="1663" actId="14100"/>
          <ac:spMkLst>
            <pc:docMk/>
            <pc:sldMk cId="933543037" sldId="260"/>
            <ac:spMk id="18" creationId="{CA9314BA-74C7-4186-93E1-E5B6AB6B4825}"/>
          </ac:spMkLst>
        </pc:spChg>
        <pc:spChg chg="add mod">
          <ac:chgData name="Franco Galtarossa" userId="bf44d2d83a0fc182" providerId="LiveId" clId="{715A2458-862F-4AA4-AF8C-A69DC0CE6C60}" dt="2018-06-14T09:41:10.493" v="1668" actId="1076"/>
          <ac:spMkLst>
            <pc:docMk/>
            <pc:sldMk cId="933543037" sldId="260"/>
            <ac:spMk id="19" creationId="{D8983471-9452-4DA0-849E-BFCA15347FD2}"/>
          </ac:spMkLst>
        </pc:spChg>
        <pc:spChg chg="add mod">
          <ac:chgData name="Franco Galtarossa" userId="bf44d2d83a0fc182" providerId="LiveId" clId="{715A2458-862F-4AA4-AF8C-A69DC0CE6C60}" dt="2018-06-14T09:47:55.062" v="1694" actId="20577"/>
          <ac:spMkLst>
            <pc:docMk/>
            <pc:sldMk cId="933543037" sldId="260"/>
            <ac:spMk id="20" creationId="{9B4066A4-CBCB-4074-A27C-72F62592CDC9}"/>
          </ac:spMkLst>
        </pc:spChg>
        <pc:spChg chg="add mod">
          <ac:chgData name="Franco Galtarossa" userId="bf44d2d83a0fc182" providerId="LiveId" clId="{715A2458-862F-4AA4-AF8C-A69DC0CE6C60}" dt="2018-06-14T09:52:29.942" v="1774" actId="1076"/>
          <ac:spMkLst>
            <pc:docMk/>
            <pc:sldMk cId="933543037" sldId="260"/>
            <ac:spMk id="21" creationId="{43598BEA-3C40-4531-A9D1-86B9337F7D22}"/>
          </ac:spMkLst>
        </pc:spChg>
        <pc:spChg chg="add mod">
          <ac:chgData name="Franco Galtarossa" userId="bf44d2d83a0fc182" providerId="LiveId" clId="{715A2458-862F-4AA4-AF8C-A69DC0CE6C60}" dt="2018-06-14T09:50:26.589" v="1765" actId="1582"/>
          <ac:spMkLst>
            <pc:docMk/>
            <pc:sldMk cId="933543037" sldId="260"/>
            <ac:spMk id="22" creationId="{3F80DACD-7434-45B9-BB00-6F504B43DDAC}"/>
          </ac:spMkLst>
        </pc:spChg>
        <pc:spChg chg="add mod">
          <ac:chgData name="Franco Galtarossa" userId="bf44d2d83a0fc182" providerId="LiveId" clId="{715A2458-862F-4AA4-AF8C-A69DC0CE6C60}" dt="2018-06-14T09:50:17.621" v="1764" actId="1582"/>
          <ac:spMkLst>
            <pc:docMk/>
            <pc:sldMk cId="933543037" sldId="260"/>
            <ac:spMk id="23" creationId="{898CE836-0904-434C-8E38-1F9A15EC286D}"/>
          </ac:spMkLst>
        </pc:spChg>
        <pc:spChg chg="add mod">
          <ac:chgData name="Franco Galtarossa" userId="bf44d2d83a0fc182" providerId="LiveId" clId="{715A2458-862F-4AA4-AF8C-A69DC0CE6C60}" dt="2018-06-14T09:52:56.120" v="1831" actId="14100"/>
          <ac:spMkLst>
            <pc:docMk/>
            <pc:sldMk cId="933543037" sldId="260"/>
            <ac:spMk id="24" creationId="{E1F2B932-469B-4CD2-9D1F-560074E8F902}"/>
          </ac:spMkLst>
        </pc:spChg>
        <pc:picChg chg="add mod">
          <ac:chgData name="Franco Galtarossa" userId="bf44d2d83a0fc182" providerId="LiveId" clId="{715A2458-862F-4AA4-AF8C-A69DC0CE6C60}" dt="2018-06-14T09:50:01.379" v="1762" actId="1076"/>
          <ac:picMkLst>
            <pc:docMk/>
            <pc:sldMk cId="933543037" sldId="260"/>
            <ac:picMk id="3" creationId="{55C623E3-502F-424C-B51E-BE5F57861EC7}"/>
          </ac:picMkLst>
        </pc:picChg>
        <pc:picChg chg="add mod">
          <ac:chgData name="Franco Galtarossa" userId="bf44d2d83a0fc182" providerId="LiveId" clId="{715A2458-862F-4AA4-AF8C-A69DC0CE6C60}" dt="2018-06-14T09:34:50.381" v="1614" actId="1076"/>
          <ac:picMkLst>
            <pc:docMk/>
            <pc:sldMk cId="933543037" sldId="260"/>
            <ac:picMk id="10" creationId="{9D0EA037-C387-4B36-B5FF-F93A0996CF78}"/>
          </ac:picMkLst>
        </pc:picChg>
      </pc:sldChg>
      <pc:sldChg chg="add">
        <pc:chgData name="Franco Galtarossa" userId="bf44d2d83a0fc182" providerId="LiveId" clId="{715A2458-862F-4AA4-AF8C-A69DC0CE6C60}" dt="2018-06-14T08:35:46.233" v="140" actId="1076"/>
        <pc:sldMkLst>
          <pc:docMk/>
          <pc:sldMk cId="276170645" sldId="261"/>
        </pc:sldMkLst>
      </pc:sldChg>
      <pc:sldChg chg="add del">
        <pc:chgData name="Franco Galtarossa" userId="bf44d2d83a0fc182" providerId="LiveId" clId="{715A2458-862F-4AA4-AF8C-A69DC0CE6C60}" dt="2018-06-14T08:32:22.346" v="19" actId="2696"/>
        <pc:sldMkLst>
          <pc:docMk/>
          <pc:sldMk cId="2597784597" sldId="261"/>
        </pc:sldMkLst>
      </pc:sldChg>
      <pc:sldChg chg="modSp add modAnim">
        <pc:chgData name="Franco Galtarossa" userId="bf44d2d83a0fc182" providerId="LiveId" clId="{715A2458-862F-4AA4-AF8C-A69DC0CE6C60}" dt="2018-06-14T16:44:11.335" v="3341"/>
        <pc:sldMkLst>
          <pc:docMk/>
          <pc:sldMk cId="485642557" sldId="262"/>
        </pc:sldMkLst>
        <pc:picChg chg="mod">
          <ac:chgData name="Franco Galtarossa" userId="bf44d2d83a0fc182" providerId="LiveId" clId="{715A2458-862F-4AA4-AF8C-A69DC0CE6C60}" dt="2018-06-14T15:14:45.691" v="3228" actId="1076"/>
          <ac:picMkLst>
            <pc:docMk/>
            <pc:sldMk cId="485642557" sldId="262"/>
            <ac:picMk id="14" creationId="{BF9115D3-152B-4396-B8CE-7E36FDDFE054}"/>
          </ac:picMkLst>
        </pc:picChg>
      </pc:sldChg>
      <pc:sldChg chg="add del">
        <pc:chgData name="Franco Galtarossa" userId="bf44d2d83a0fc182" providerId="LiveId" clId="{715A2458-862F-4AA4-AF8C-A69DC0CE6C60}" dt="2018-06-14T08:32:23.018" v="20" actId="2696"/>
        <pc:sldMkLst>
          <pc:docMk/>
          <pc:sldMk cId="3586969439" sldId="262"/>
        </pc:sldMkLst>
      </pc:sldChg>
      <pc:sldChg chg="addSp modSp add modAnim">
        <pc:chgData name="Franco Galtarossa" userId="bf44d2d83a0fc182" providerId="LiveId" clId="{715A2458-862F-4AA4-AF8C-A69DC0CE6C60}" dt="2018-06-14T15:15:37.488" v="3232"/>
        <pc:sldMkLst>
          <pc:docMk/>
          <pc:sldMk cId="2668175705" sldId="263"/>
        </pc:sldMkLst>
        <pc:spChg chg="add mod">
          <ac:chgData name="Franco Galtarossa" userId="bf44d2d83a0fc182" providerId="LiveId" clId="{715A2458-862F-4AA4-AF8C-A69DC0CE6C60}" dt="2018-06-14T15:06:59.961" v="3205" actId="1076"/>
          <ac:spMkLst>
            <pc:docMk/>
            <pc:sldMk cId="2668175705" sldId="263"/>
            <ac:spMk id="11" creationId="{B7C1C5E6-29C6-4E58-822C-5888FB921B96}"/>
          </ac:spMkLst>
        </pc:spChg>
        <pc:spChg chg="add mod">
          <ac:chgData name="Franco Galtarossa" userId="bf44d2d83a0fc182" providerId="LiveId" clId="{715A2458-862F-4AA4-AF8C-A69DC0CE6C60}" dt="2018-06-14T15:06:50.932" v="3202" actId="1076"/>
          <ac:spMkLst>
            <pc:docMk/>
            <pc:sldMk cId="2668175705" sldId="263"/>
            <ac:spMk id="13" creationId="{93AA9F79-958C-4878-A427-2025E3A35645}"/>
          </ac:spMkLst>
        </pc:spChg>
        <pc:picChg chg="mod">
          <ac:chgData name="Franco Galtarossa" userId="bf44d2d83a0fc182" providerId="LiveId" clId="{715A2458-862F-4AA4-AF8C-A69DC0CE6C60}" dt="2018-06-14T15:06:56.883" v="3204" actId="1076"/>
          <ac:picMkLst>
            <pc:docMk/>
            <pc:sldMk cId="2668175705" sldId="263"/>
            <ac:picMk id="12" creationId="{D248FEA2-9595-4635-9686-1A3E24C9200A}"/>
          </ac:picMkLst>
        </pc:picChg>
      </pc:sldChg>
      <pc:sldChg chg="addSp modSp add modAnim">
        <pc:chgData name="Franco Galtarossa" userId="bf44d2d83a0fc182" providerId="LiveId" clId="{715A2458-862F-4AA4-AF8C-A69DC0CE6C60}" dt="2018-06-14T16:34:35.416" v="3308"/>
        <pc:sldMkLst>
          <pc:docMk/>
          <pc:sldMk cId="2623679832" sldId="264"/>
        </pc:sldMkLst>
        <pc:spChg chg="add mod">
          <ac:chgData name="Franco Galtarossa" userId="bf44d2d83a0fc182" providerId="LiveId" clId="{715A2458-862F-4AA4-AF8C-A69DC0CE6C60}" dt="2018-06-14T16:26:33.579" v="3282" actId="1076"/>
          <ac:spMkLst>
            <pc:docMk/>
            <pc:sldMk cId="2623679832" sldId="264"/>
            <ac:spMk id="15" creationId="{B9F558D1-1427-43E8-9CFC-FFDF10D7415E}"/>
          </ac:spMkLst>
        </pc:spChg>
        <pc:spChg chg="add mod">
          <ac:chgData name="Franco Galtarossa" userId="bf44d2d83a0fc182" providerId="LiveId" clId="{715A2458-862F-4AA4-AF8C-A69DC0CE6C60}" dt="2018-06-14T16:33:48.204" v="3305" actId="1076"/>
          <ac:spMkLst>
            <pc:docMk/>
            <pc:sldMk cId="2623679832" sldId="264"/>
            <ac:spMk id="19" creationId="{1B256531-7B6F-4DB0-BF7B-6C5D011F6B55}"/>
          </ac:spMkLst>
        </pc:spChg>
        <pc:picChg chg="add mod">
          <ac:chgData name="Franco Galtarossa" userId="bf44d2d83a0fc182" providerId="LiveId" clId="{715A2458-862F-4AA4-AF8C-A69DC0CE6C60}" dt="2018-06-14T16:26:14.045" v="3278" actId="14100"/>
          <ac:picMkLst>
            <pc:docMk/>
            <pc:sldMk cId="2623679832" sldId="264"/>
            <ac:picMk id="11" creationId="{CE43D8FA-2A64-406B-94F1-6DAAD42BDA5B}"/>
          </ac:picMkLst>
        </pc:picChg>
        <pc:cxnChg chg="add mod">
          <ac:chgData name="Franco Galtarossa" userId="bf44d2d83a0fc182" providerId="LiveId" clId="{715A2458-862F-4AA4-AF8C-A69DC0CE6C60}" dt="2018-06-14T16:26:25.850" v="3280" actId="14100"/>
          <ac:cxnSpMkLst>
            <pc:docMk/>
            <pc:sldMk cId="2623679832" sldId="264"/>
            <ac:cxnSpMk id="13" creationId="{4139E42A-C1B6-4B82-B2D6-E661BDEA080B}"/>
          </ac:cxnSpMkLst>
        </pc:cxnChg>
      </pc:sldChg>
      <pc:sldChg chg="modSp add modAnim">
        <pc:chgData name="Franco Galtarossa" userId="bf44d2d83a0fc182" providerId="LiveId" clId="{715A2458-862F-4AA4-AF8C-A69DC0CE6C60}" dt="2018-06-14T15:17:54.943" v="3238"/>
        <pc:sldMkLst>
          <pc:docMk/>
          <pc:sldMk cId="706731424" sldId="265"/>
        </pc:sldMkLst>
        <pc:spChg chg="mod">
          <ac:chgData name="Franco Galtarossa" userId="bf44d2d83a0fc182" providerId="LiveId" clId="{715A2458-862F-4AA4-AF8C-A69DC0CE6C60}" dt="2018-06-14T15:16:22.599" v="3234" actId="1076"/>
          <ac:spMkLst>
            <pc:docMk/>
            <pc:sldMk cId="706731424" sldId="265"/>
            <ac:spMk id="12" creationId="{E3F471FE-B52D-4ADE-B7B1-DD748669BBE9}"/>
          </ac:spMkLst>
        </pc:spChg>
        <pc:picChg chg="mod">
          <ac:chgData name="Franco Galtarossa" userId="bf44d2d83a0fc182" providerId="LiveId" clId="{715A2458-862F-4AA4-AF8C-A69DC0CE6C60}" dt="2018-06-14T15:16:24.052" v="3235" actId="1076"/>
          <ac:picMkLst>
            <pc:docMk/>
            <pc:sldMk cId="706731424" sldId="265"/>
            <ac:picMk id="11" creationId="{1B43D2B2-411C-40C6-8EDF-F57DDEB54B91}"/>
          </ac:picMkLst>
        </pc:picChg>
      </pc:sldChg>
      <pc:sldChg chg="addSp modSp add modAnim">
        <pc:chgData name="Franco Galtarossa" userId="bf44d2d83a0fc182" providerId="LiveId" clId="{715A2458-862F-4AA4-AF8C-A69DC0CE6C60}" dt="2018-06-14T16:38:10.995" v="3332"/>
        <pc:sldMkLst>
          <pc:docMk/>
          <pc:sldMk cId="1277270057" sldId="266"/>
        </pc:sldMkLst>
        <pc:spChg chg="mod">
          <ac:chgData name="Franco Galtarossa" userId="bf44d2d83a0fc182" providerId="LiveId" clId="{715A2458-862F-4AA4-AF8C-A69DC0CE6C60}" dt="2018-06-14T16:37:37.376" v="3331" actId="207"/>
          <ac:spMkLst>
            <pc:docMk/>
            <pc:sldMk cId="1277270057" sldId="266"/>
            <ac:spMk id="11" creationId="{46D49A36-DC84-405E-9B8A-9E6516A59E1F}"/>
          </ac:spMkLst>
        </pc:spChg>
        <pc:spChg chg="mod">
          <ac:chgData name="Franco Galtarossa" userId="bf44d2d83a0fc182" providerId="LiveId" clId="{715A2458-862F-4AA4-AF8C-A69DC0CE6C60}" dt="2018-06-14T16:35:20.959" v="3319" actId="1076"/>
          <ac:spMkLst>
            <pc:docMk/>
            <pc:sldMk cId="1277270057" sldId="266"/>
            <ac:spMk id="12" creationId="{FD489E19-EDB4-4D8D-B8EF-B89484744B3D}"/>
          </ac:spMkLst>
        </pc:spChg>
        <pc:picChg chg="mod">
          <ac:chgData name="Franco Galtarossa" userId="bf44d2d83a0fc182" providerId="LiveId" clId="{715A2458-862F-4AA4-AF8C-A69DC0CE6C60}" dt="2018-06-14T16:36:44.937" v="3327" actId="1440"/>
          <ac:picMkLst>
            <pc:docMk/>
            <pc:sldMk cId="1277270057" sldId="266"/>
            <ac:picMk id="3" creationId="{AA2951C0-8DEA-4A58-8BCF-30F623D8ED0C}"/>
          </ac:picMkLst>
        </pc:picChg>
        <pc:picChg chg="add mod ord">
          <ac:chgData name="Franco Galtarossa" userId="bf44d2d83a0fc182" providerId="LiveId" clId="{715A2458-862F-4AA4-AF8C-A69DC0CE6C60}" dt="2018-06-14T16:37:18.436" v="3330" actId="1440"/>
          <ac:picMkLst>
            <pc:docMk/>
            <pc:sldMk cId="1277270057" sldId="266"/>
            <ac:picMk id="9" creationId="{7105A17E-D0B1-40CF-83B4-745039ABFAF1}"/>
          </ac:picMkLst>
        </pc:picChg>
        <pc:picChg chg="mod">
          <ac:chgData name="Franco Galtarossa" userId="bf44d2d83a0fc182" providerId="LiveId" clId="{715A2458-862F-4AA4-AF8C-A69DC0CE6C60}" dt="2018-06-14T16:36:29.830" v="3325" actId="1076"/>
          <ac:picMkLst>
            <pc:docMk/>
            <pc:sldMk cId="1277270057" sldId="266"/>
            <ac:picMk id="10" creationId="{E5EDC2EE-B4F2-4E25-951B-68FA2025AEFB}"/>
          </ac:picMkLst>
        </pc:picChg>
      </pc:sldChg>
      <pc:sldChg chg="addSp modSp add modAnim">
        <pc:chgData name="Franco Galtarossa" userId="bf44d2d83a0fc182" providerId="LiveId" clId="{715A2458-862F-4AA4-AF8C-A69DC0CE6C60}" dt="2018-06-14T15:18:40.944" v="3242"/>
        <pc:sldMkLst>
          <pc:docMk/>
          <pc:sldMk cId="219887187" sldId="267"/>
        </pc:sldMkLst>
        <pc:spChg chg="add mod">
          <ac:chgData name="Franco Galtarossa" userId="bf44d2d83a0fc182" providerId="LiveId" clId="{715A2458-862F-4AA4-AF8C-A69DC0CE6C60}" dt="2018-06-14T12:57:14.897" v="1848" actId="1076"/>
          <ac:spMkLst>
            <pc:docMk/>
            <pc:sldMk cId="219887187" sldId="267"/>
            <ac:spMk id="12" creationId="{F7794312-82D0-4585-A8BB-B3286E8F1F73}"/>
          </ac:spMkLst>
        </pc:spChg>
        <pc:picChg chg="mod">
          <ac:chgData name="Franco Galtarossa" userId="bf44d2d83a0fc182" providerId="LiveId" clId="{715A2458-862F-4AA4-AF8C-A69DC0CE6C60}" dt="2018-06-14T12:57:06.893" v="1845" actId="1076"/>
          <ac:picMkLst>
            <pc:docMk/>
            <pc:sldMk cId="219887187" sldId="267"/>
            <ac:picMk id="10" creationId="{113C2735-FD59-4E4B-B8BB-F06EBA8519E5}"/>
          </ac:picMkLst>
        </pc:picChg>
      </pc:sldChg>
      <pc:sldChg chg="modSp add modAnim">
        <pc:chgData name="Franco Galtarossa" userId="bf44d2d83a0fc182" providerId="LiveId" clId="{715A2458-862F-4AA4-AF8C-A69DC0CE6C60}" dt="2018-06-14T15:19:33.473" v="3249" actId="14100"/>
        <pc:sldMkLst>
          <pc:docMk/>
          <pc:sldMk cId="3094828890" sldId="268"/>
        </pc:sldMkLst>
        <pc:spChg chg="mod">
          <ac:chgData name="Franco Galtarossa" userId="bf44d2d83a0fc182" providerId="LiveId" clId="{715A2458-862F-4AA4-AF8C-A69DC0CE6C60}" dt="2018-06-14T15:19:33.473" v="3249" actId="14100"/>
          <ac:spMkLst>
            <pc:docMk/>
            <pc:sldMk cId="3094828890" sldId="268"/>
            <ac:spMk id="11" creationId="{FCEBCBCE-DCEA-4576-8575-96070A818527}"/>
          </ac:spMkLst>
        </pc:spChg>
      </pc:sldChg>
      <pc:sldChg chg="addSp modSp add modAnim">
        <pc:chgData name="Franco Galtarossa" userId="bf44d2d83a0fc182" providerId="LiveId" clId="{715A2458-862F-4AA4-AF8C-A69DC0CE6C60}" dt="2018-06-14T15:20:07.802" v="3253"/>
        <pc:sldMkLst>
          <pc:docMk/>
          <pc:sldMk cId="1069852255" sldId="269"/>
        </pc:sldMkLst>
        <pc:spChg chg="add mod">
          <ac:chgData name="Franco Galtarossa" userId="bf44d2d83a0fc182" providerId="LiveId" clId="{715A2458-862F-4AA4-AF8C-A69DC0CE6C60}" dt="2018-06-14T13:00:46.408" v="1887" actId="14100"/>
          <ac:spMkLst>
            <pc:docMk/>
            <pc:sldMk cId="1069852255" sldId="269"/>
            <ac:spMk id="11" creationId="{53AFDD2E-C7C5-4087-AECA-0285A0AD2D62}"/>
          </ac:spMkLst>
        </pc:spChg>
        <pc:spChg chg="add mod">
          <ac:chgData name="Franco Galtarossa" userId="bf44d2d83a0fc182" providerId="LiveId" clId="{715A2458-862F-4AA4-AF8C-A69DC0CE6C60}" dt="2018-06-14T13:01:27.824" v="1895" actId="1076"/>
          <ac:spMkLst>
            <pc:docMk/>
            <pc:sldMk cId="1069852255" sldId="269"/>
            <ac:spMk id="12" creationId="{2E5D6144-7410-4E43-AC19-6E7D4FA4777F}"/>
          </ac:spMkLst>
        </pc:spChg>
        <pc:spChg chg="add mod">
          <ac:chgData name="Franco Galtarossa" userId="bf44d2d83a0fc182" providerId="LiveId" clId="{715A2458-862F-4AA4-AF8C-A69DC0CE6C60}" dt="2018-06-14T13:01:39.993" v="1898" actId="1076"/>
          <ac:spMkLst>
            <pc:docMk/>
            <pc:sldMk cId="1069852255" sldId="269"/>
            <ac:spMk id="13" creationId="{4B00A288-A787-46CC-A674-DC8F3FD02B13}"/>
          </ac:spMkLst>
        </pc:spChg>
        <pc:picChg chg="add mod">
          <ac:chgData name="Franco Galtarossa" userId="bf44d2d83a0fc182" providerId="LiveId" clId="{715A2458-862F-4AA4-AF8C-A69DC0CE6C60}" dt="2018-06-14T13:01:49.736" v="1900" actId="1076"/>
          <ac:picMkLst>
            <pc:docMk/>
            <pc:sldMk cId="1069852255" sldId="269"/>
            <ac:picMk id="3" creationId="{18FD9ABA-62C7-4435-9F88-F949085F0F84}"/>
          </ac:picMkLst>
        </pc:picChg>
        <pc:picChg chg="add mod">
          <ac:chgData name="Franco Galtarossa" userId="bf44d2d83a0fc182" providerId="LiveId" clId="{715A2458-862F-4AA4-AF8C-A69DC0CE6C60}" dt="2018-06-14T13:01:33.136" v="1896" actId="1076"/>
          <ac:picMkLst>
            <pc:docMk/>
            <pc:sldMk cId="1069852255" sldId="269"/>
            <ac:picMk id="10" creationId="{3D469174-30CE-4B9C-A0B6-95C30EBB9A2C}"/>
          </ac:picMkLst>
        </pc:picChg>
      </pc:sldChg>
      <pc:sldChg chg="addSp modSp add modAnim">
        <pc:chgData name="Franco Galtarossa" userId="bf44d2d83a0fc182" providerId="LiveId" clId="{715A2458-862F-4AA4-AF8C-A69DC0CE6C60}" dt="2018-06-14T15:20:43.021" v="3257"/>
        <pc:sldMkLst>
          <pc:docMk/>
          <pc:sldMk cId="1580661039" sldId="270"/>
        </pc:sldMkLst>
        <pc:spChg chg="mod">
          <ac:chgData name="Franco Galtarossa" userId="bf44d2d83a0fc182" providerId="LiveId" clId="{715A2458-862F-4AA4-AF8C-A69DC0CE6C60}" dt="2018-06-14T13:02:34.984" v="1921" actId="14100"/>
          <ac:spMkLst>
            <pc:docMk/>
            <pc:sldMk cId="1580661039" sldId="270"/>
            <ac:spMk id="4" creationId="{C355F3E9-38E8-4929-B926-A80033700C19}"/>
          </ac:spMkLst>
        </pc:spChg>
        <pc:spChg chg="add mod">
          <ac:chgData name="Franco Galtarossa" userId="bf44d2d83a0fc182" providerId="LiveId" clId="{715A2458-862F-4AA4-AF8C-A69DC0CE6C60}" dt="2018-06-14T13:02:27.782" v="1919" actId="20577"/>
          <ac:spMkLst>
            <pc:docMk/>
            <pc:sldMk cId="1580661039" sldId="270"/>
            <ac:spMk id="8" creationId="{3CCD6B18-F1F6-4141-BBAE-9866EEA641E2}"/>
          </ac:spMkLst>
        </pc:spChg>
        <pc:spChg chg="add mod">
          <ac:chgData name="Franco Galtarossa" userId="bf44d2d83a0fc182" providerId="LiveId" clId="{715A2458-862F-4AA4-AF8C-A69DC0CE6C60}" dt="2018-06-14T13:16:29.095" v="2890" actId="947"/>
          <ac:spMkLst>
            <pc:docMk/>
            <pc:sldMk cId="1580661039" sldId="270"/>
            <ac:spMk id="9" creationId="{E65107CD-4FA6-4920-AE02-0A0FEFD0437D}"/>
          </ac:spMkLst>
        </pc:spChg>
        <pc:spChg chg="add mod">
          <ac:chgData name="Franco Galtarossa" userId="bf44d2d83a0fc182" providerId="LiveId" clId="{715A2458-862F-4AA4-AF8C-A69DC0CE6C60}" dt="2018-06-14T13:12:24.192" v="2408" actId="20577"/>
          <ac:spMkLst>
            <pc:docMk/>
            <pc:sldMk cId="1580661039" sldId="270"/>
            <ac:spMk id="10" creationId="{29681E44-B55F-4061-9036-235ACE662585}"/>
          </ac:spMkLst>
        </pc:spChg>
        <pc:spChg chg="add mod">
          <ac:chgData name="Franco Galtarossa" userId="bf44d2d83a0fc182" providerId="LiveId" clId="{715A2458-862F-4AA4-AF8C-A69DC0CE6C60}" dt="2018-06-14T13:14:20.975" v="2644" actId="20577"/>
          <ac:spMkLst>
            <pc:docMk/>
            <pc:sldMk cId="1580661039" sldId="270"/>
            <ac:spMk id="11" creationId="{4DF53866-ED6B-4C69-8DAB-6108C814FE18}"/>
          </ac:spMkLst>
        </pc:spChg>
        <pc:spChg chg="add mod">
          <ac:chgData name="Franco Galtarossa" userId="bf44d2d83a0fc182" providerId="LiveId" clId="{715A2458-862F-4AA4-AF8C-A69DC0CE6C60}" dt="2018-06-14T13:15:47.800" v="2887" actId="20577"/>
          <ac:spMkLst>
            <pc:docMk/>
            <pc:sldMk cId="1580661039" sldId="270"/>
            <ac:spMk id="12" creationId="{8E5D269B-1D4B-4421-9CCC-C9F3480D695D}"/>
          </ac:spMkLst>
        </pc:spChg>
      </pc:sldChg>
      <pc:sldChg chg="addSp modSp add ord">
        <pc:chgData name="Franco Galtarossa" userId="bf44d2d83a0fc182" providerId="LiveId" clId="{715A2458-862F-4AA4-AF8C-A69DC0CE6C60}" dt="2018-06-14T13:04:11.793" v="1944"/>
        <pc:sldMkLst>
          <pc:docMk/>
          <pc:sldMk cId="4175032212" sldId="271"/>
        </pc:sldMkLst>
        <pc:spChg chg="mod">
          <ac:chgData name="Franco Galtarossa" userId="bf44d2d83a0fc182" providerId="LiveId" clId="{715A2458-862F-4AA4-AF8C-A69DC0CE6C60}" dt="2018-06-14T13:03:30.313" v="1923" actId="14100"/>
          <ac:spMkLst>
            <pc:docMk/>
            <pc:sldMk cId="4175032212" sldId="271"/>
            <ac:spMk id="4" creationId="{C355F3E9-38E8-4929-B926-A80033700C19}"/>
          </ac:spMkLst>
        </pc:spChg>
        <pc:spChg chg="add mod">
          <ac:chgData name="Franco Galtarossa" userId="bf44d2d83a0fc182" providerId="LiveId" clId="{715A2458-862F-4AA4-AF8C-A69DC0CE6C60}" dt="2018-06-14T13:03:37.780" v="1938" actId="20577"/>
          <ac:spMkLst>
            <pc:docMk/>
            <pc:sldMk cId="4175032212" sldId="271"/>
            <ac:spMk id="8" creationId="{4010F197-0859-4CF9-91A7-CB8865453655}"/>
          </ac:spMkLst>
        </pc:spChg>
        <pc:picChg chg="add mod">
          <ac:chgData name="Franco Galtarossa" userId="bf44d2d83a0fc182" providerId="LiveId" clId="{715A2458-862F-4AA4-AF8C-A69DC0CE6C60}" dt="2018-06-14T13:03:59.265" v="1943" actId="1076"/>
          <ac:picMkLst>
            <pc:docMk/>
            <pc:sldMk cId="4175032212" sldId="271"/>
            <ac:picMk id="3" creationId="{E32FD1D4-C5FC-41ED-AFC9-621EC2DA6669}"/>
          </ac:picMkLst>
        </pc:picChg>
      </pc:sldChg>
      <pc:sldChg chg="addSp modSp add modAnim">
        <pc:chgData name="Franco Galtarossa" userId="bf44d2d83a0fc182" providerId="LiveId" clId="{715A2458-862F-4AA4-AF8C-A69DC0CE6C60}" dt="2018-06-14T13:06:04.917" v="1982" actId="20577"/>
        <pc:sldMkLst>
          <pc:docMk/>
          <pc:sldMk cId="3430661309" sldId="272"/>
        </pc:sldMkLst>
        <pc:spChg chg="mod">
          <ac:chgData name="Franco Galtarossa" userId="bf44d2d83a0fc182" providerId="LiveId" clId="{715A2458-862F-4AA4-AF8C-A69DC0CE6C60}" dt="2018-06-14T13:04:28.138" v="1946" actId="14100"/>
          <ac:spMkLst>
            <pc:docMk/>
            <pc:sldMk cId="3430661309" sldId="272"/>
            <ac:spMk id="4" creationId="{C355F3E9-38E8-4929-B926-A80033700C19}"/>
          </ac:spMkLst>
        </pc:spChg>
        <pc:spChg chg="add mod">
          <ac:chgData name="Franco Galtarossa" userId="bf44d2d83a0fc182" providerId="LiveId" clId="{715A2458-862F-4AA4-AF8C-A69DC0CE6C60}" dt="2018-06-14T13:04:52.866" v="1948" actId="6549"/>
          <ac:spMkLst>
            <pc:docMk/>
            <pc:sldMk cId="3430661309" sldId="272"/>
            <ac:spMk id="8" creationId="{E69FED65-1D2D-4384-AA59-DAFED5BE98A9}"/>
          </ac:spMkLst>
        </pc:spChg>
        <pc:spChg chg="add mod">
          <ac:chgData name="Franco Galtarossa" userId="bf44d2d83a0fc182" providerId="LiveId" clId="{715A2458-862F-4AA4-AF8C-A69DC0CE6C60}" dt="2018-06-14T13:06:04.917" v="1982" actId="20577"/>
          <ac:spMkLst>
            <pc:docMk/>
            <pc:sldMk cId="3430661309" sldId="272"/>
            <ac:spMk id="9" creationId="{058D84C0-B90D-4FBA-B61C-462828EFF140}"/>
          </ac:spMkLst>
        </pc:spChg>
        <pc:picChg chg="add mod">
          <ac:chgData name="Franco Galtarossa" userId="bf44d2d83a0fc182" providerId="LiveId" clId="{715A2458-862F-4AA4-AF8C-A69DC0CE6C60}" dt="2018-06-14T13:05:20.050" v="1954" actId="1076"/>
          <ac:picMkLst>
            <pc:docMk/>
            <pc:sldMk cId="3430661309" sldId="272"/>
            <ac:picMk id="3" creationId="{BBD3EB63-0B32-4A53-8D52-E7E8943E15CB}"/>
          </ac:picMkLst>
        </pc:picChg>
      </pc:sldChg>
      <pc:sldChg chg="addSp delSp modSp add">
        <pc:chgData name="Franco Galtarossa" userId="bf44d2d83a0fc182" providerId="LiveId" clId="{715A2458-862F-4AA4-AF8C-A69DC0CE6C60}" dt="2018-06-14T13:19:36.081" v="2911" actId="1076"/>
        <pc:sldMkLst>
          <pc:docMk/>
          <pc:sldMk cId="78820279" sldId="273"/>
        </pc:sldMkLst>
        <pc:spChg chg="add mod">
          <ac:chgData name="Franco Galtarossa" userId="bf44d2d83a0fc182" providerId="LiveId" clId="{715A2458-862F-4AA4-AF8C-A69DC0CE6C60}" dt="2018-06-14T13:19:36.081" v="2911" actId="1076"/>
          <ac:spMkLst>
            <pc:docMk/>
            <pc:sldMk cId="78820279" sldId="273"/>
            <ac:spMk id="2" creationId="{DF63A897-DBE8-4CB5-8946-ACACD68B5D77}"/>
          </ac:spMkLst>
        </pc:spChg>
        <pc:spChg chg="del">
          <ac:chgData name="Franco Galtarossa" userId="bf44d2d83a0fc182" providerId="LiveId" clId="{715A2458-862F-4AA4-AF8C-A69DC0CE6C60}" dt="2018-06-14T13:17:19.731" v="2892" actId="478"/>
          <ac:spMkLst>
            <pc:docMk/>
            <pc:sldMk cId="78820279" sldId="273"/>
            <ac:spMk id="4" creationId="{C355F3E9-38E8-4929-B926-A80033700C19}"/>
          </ac:spMkLst>
        </pc:spChg>
        <pc:spChg chg="del">
          <ac:chgData name="Franco Galtarossa" userId="bf44d2d83a0fc182" providerId="LiveId" clId="{715A2458-862F-4AA4-AF8C-A69DC0CE6C60}" dt="2018-06-14T13:17:16.189" v="2891" actId="478"/>
          <ac:spMkLst>
            <pc:docMk/>
            <pc:sldMk cId="78820279" sldId="273"/>
            <ac:spMk id="5" creationId="{1B68BD4A-8AD6-4E6E-9639-71D855D774F1}"/>
          </ac:spMkLst>
        </pc:spChg>
        <pc:spChg chg="del">
          <ac:chgData name="Franco Galtarossa" userId="bf44d2d83a0fc182" providerId="LiveId" clId="{715A2458-862F-4AA4-AF8C-A69DC0CE6C60}" dt="2018-06-14T13:17:16.189" v="2891" actId="478"/>
          <ac:spMkLst>
            <pc:docMk/>
            <pc:sldMk cId="78820279" sldId="273"/>
            <ac:spMk id="6" creationId="{13267EB7-3705-4280-9470-D2DC45CB80A3}"/>
          </ac:spMkLst>
        </pc:spChg>
        <pc:spChg chg="del">
          <ac:chgData name="Franco Galtarossa" userId="bf44d2d83a0fc182" providerId="LiveId" clId="{715A2458-862F-4AA4-AF8C-A69DC0CE6C60}" dt="2018-06-14T13:17:16.189" v="2891" actId="478"/>
          <ac:spMkLst>
            <pc:docMk/>
            <pc:sldMk cId="78820279" sldId="273"/>
            <ac:spMk id="7" creationId="{BA350417-82F9-404B-84DF-38B0F94E6C8E}"/>
          </ac:spMkLst>
        </pc:spChg>
      </pc:sldChg>
      <pc:sldChg chg="add">
        <pc:chgData name="Franco Galtarossa" userId="bf44d2d83a0fc182" providerId="LiveId" clId="{715A2458-862F-4AA4-AF8C-A69DC0CE6C60}" dt="2018-06-14T08:35:50.621" v="153" actId="1076"/>
        <pc:sldMkLst>
          <pc:docMk/>
          <pc:sldMk cId="3082698323" sldId="274"/>
        </pc:sldMkLst>
      </pc:sldChg>
      <pc:sldChg chg="modSp modAnim">
        <pc:chgData name="Franco Galtarossa" userId="bf44d2d83a0fc182" providerId="LiveId" clId="{715A2458-862F-4AA4-AF8C-A69DC0CE6C60}" dt="2018-06-14T15:08:13.459" v="3211" actId="207"/>
        <pc:sldMkLst>
          <pc:docMk/>
          <pc:sldMk cId="2593914087" sldId="275"/>
        </pc:sldMkLst>
        <pc:spChg chg="mod">
          <ac:chgData name="Franco Galtarossa" userId="bf44d2d83a0fc182" providerId="LiveId" clId="{715A2458-862F-4AA4-AF8C-A69DC0CE6C60}" dt="2018-06-14T15:07:57.213" v="3209" actId="207"/>
          <ac:spMkLst>
            <pc:docMk/>
            <pc:sldMk cId="2593914087" sldId="275"/>
            <ac:spMk id="12" creationId="{6DAAAEEF-6560-4E92-91BA-3CE833A73D7B}"/>
          </ac:spMkLst>
        </pc:spChg>
        <pc:spChg chg="mod">
          <ac:chgData name="Franco Galtarossa" userId="bf44d2d83a0fc182" providerId="LiveId" clId="{715A2458-862F-4AA4-AF8C-A69DC0CE6C60}" dt="2018-06-14T15:08:08.226" v="3210" actId="207"/>
          <ac:spMkLst>
            <pc:docMk/>
            <pc:sldMk cId="2593914087" sldId="275"/>
            <ac:spMk id="13" creationId="{E55A1776-B87C-4B50-9E74-BA39CAB53182}"/>
          </ac:spMkLst>
        </pc:spChg>
        <pc:spChg chg="mod">
          <ac:chgData name="Franco Galtarossa" userId="bf44d2d83a0fc182" providerId="LiveId" clId="{715A2458-862F-4AA4-AF8C-A69DC0CE6C60}" dt="2018-06-14T15:07:51.199" v="3208" actId="207"/>
          <ac:spMkLst>
            <pc:docMk/>
            <pc:sldMk cId="2593914087" sldId="275"/>
            <ac:spMk id="14" creationId="{34F51C1E-450B-4822-BBCE-AC71544EE6C5}"/>
          </ac:spMkLst>
        </pc:spChg>
        <pc:spChg chg="mod">
          <ac:chgData name="Franco Galtarossa" userId="bf44d2d83a0fc182" providerId="LiveId" clId="{715A2458-862F-4AA4-AF8C-A69DC0CE6C60}" dt="2018-06-14T15:08:13.459" v="3211" actId="207"/>
          <ac:spMkLst>
            <pc:docMk/>
            <pc:sldMk cId="2593914087" sldId="275"/>
            <ac:spMk id="15" creationId="{12299A80-9044-47A7-81B8-7A3B715A4D91}"/>
          </ac:spMkLst>
        </pc:spChg>
        <pc:spChg chg="mod">
          <ac:chgData name="Franco Galtarossa" userId="bf44d2d83a0fc182" providerId="LiveId" clId="{715A2458-862F-4AA4-AF8C-A69DC0CE6C60}" dt="2018-06-14T15:07:29.579" v="3206" actId="1076"/>
          <ac:spMkLst>
            <pc:docMk/>
            <pc:sldMk cId="2593914087" sldId="275"/>
            <ac:spMk id="16" creationId="{561BE329-481E-4661-B3E8-181F1BE64809}"/>
          </ac:spMkLst>
        </pc:spChg>
        <pc:spChg chg="mod">
          <ac:chgData name="Franco Galtarossa" userId="bf44d2d83a0fc182" providerId="LiveId" clId="{715A2458-862F-4AA4-AF8C-A69DC0CE6C60}" dt="2018-06-14T15:07:36.874" v="3207" actId="1076"/>
          <ac:spMkLst>
            <pc:docMk/>
            <pc:sldMk cId="2593914087" sldId="275"/>
            <ac:spMk id="17" creationId="{11B8B4A0-A383-4955-A9A7-8152C7183148}"/>
          </ac:spMkLst>
        </pc:spChg>
        <pc:picChg chg="mod">
          <ac:chgData name="Franco Galtarossa" userId="bf44d2d83a0fc182" providerId="LiveId" clId="{715A2458-862F-4AA4-AF8C-A69DC0CE6C60}" dt="2018-06-14T15:07:29.579" v="3206" actId="1076"/>
          <ac:picMkLst>
            <pc:docMk/>
            <pc:sldMk cId="2593914087" sldId="275"/>
            <ac:picMk id="9" creationId="{C9986E60-9632-45B3-8B07-44D4E72637E9}"/>
          </ac:picMkLst>
        </pc:picChg>
        <pc:picChg chg="mod">
          <ac:chgData name="Franco Galtarossa" userId="bf44d2d83a0fc182" providerId="LiveId" clId="{715A2458-862F-4AA4-AF8C-A69DC0CE6C60}" dt="2018-06-14T15:07:36.874" v="3207" actId="1076"/>
          <ac:picMkLst>
            <pc:docMk/>
            <pc:sldMk cId="2593914087" sldId="275"/>
            <ac:picMk id="11" creationId="{676D5DFE-D899-4A81-AAE4-CE032F0C5244}"/>
          </ac:picMkLst>
        </pc:picChg>
      </pc:sldChg>
      <pc:sldChg chg="addSp modSp add del">
        <pc:chgData name="Franco Galtarossa" userId="bf44d2d83a0fc182" providerId="LiveId" clId="{715A2458-862F-4AA4-AF8C-A69DC0CE6C60}" dt="2018-06-14T08:50:18.457" v="676" actId="2696"/>
        <pc:sldMkLst>
          <pc:docMk/>
          <pc:sldMk cId="3960262932" sldId="275"/>
        </pc:sldMkLst>
        <pc:spChg chg="mod">
          <ac:chgData name="Franco Galtarossa" userId="bf44d2d83a0fc182" providerId="LiveId" clId="{715A2458-862F-4AA4-AF8C-A69DC0CE6C60}" dt="2018-06-14T08:48:42.455" v="612" actId="14100"/>
          <ac:spMkLst>
            <pc:docMk/>
            <pc:sldMk cId="3960262932" sldId="275"/>
            <ac:spMk id="4" creationId="{C355F3E9-38E8-4929-B926-A80033700C19}"/>
          </ac:spMkLst>
        </pc:spChg>
        <pc:spChg chg="add mod">
          <ac:chgData name="Franco Galtarossa" userId="bf44d2d83a0fc182" providerId="LiveId" clId="{715A2458-862F-4AA4-AF8C-A69DC0CE6C60}" dt="2018-06-14T08:42:06.121" v="368" actId="1076"/>
          <ac:spMkLst>
            <pc:docMk/>
            <pc:sldMk cId="3960262932" sldId="275"/>
            <ac:spMk id="12" creationId="{6DAAAEEF-6560-4E92-91BA-3CE833A73D7B}"/>
          </ac:spMkLst>
        </pc:spChg>
        <pc:spChg chg="add mod">
          <ac:chgData name="Franco Galtarossa" userId="bf44d2d83a0fc182" providerId="LiveId" clId="{715A2458-862F-4AA4-AF8C-A69DC0CE6C60}" dt="2018-06-14T08:44:03.548" v="513" actId="20577"/>
          <ac:spMkLst>
            <pc:docMk/>
            <pc:sldMk cId="3960262932" sldId="275"/>
            <ac:spMk id="13" creationId="{E55A1776-B87C-4B50-9E74-BA39CAB53182}"/>
          </ac:spMkLst>
        </pc:spChg>
        <pc:spChg chg="add mod">
          <ac:chgData name="Franco Galtarossa" userId="bf44d2d83a0fc182" providerId="LiveId" clId="{715A2458-862F-4AA4-AF8C-A69DC0CE6C60}" dt="2018-06-14T08:43:20.879" v="482" actId="1076"/>
          <ac:spMkLst>
            <pc:docMk/>
            <pc:sldMk cId="3960262932" sldId="275"/>
            <ac:spMk id="14" creationId="{34F51C1E-450B-4822-BBCE-AC71544EE6C5}"/>
          </ac:spMkLst>
        </pc:spChg>
        <pc:spChg chg="add mod">
          <ac:chgData name="Franco Galtarossa" userId="bf44d2d83a0fc182" providerId="LiveId" clId="{715A2458-862F-4AA4-AF8C-A69DC0CE6C60}" dt="2018-06-14T08:43:54.653" v="512" actId="1076"/>
          <ac:spMkLst>
            <pc:docMk/>
            <pc:sldMk cId="3960262932" sldId="275"/>
            <ac:spMk id="15" creationId="{12299A80-9044-47A7-81B8-7A3B715A4D91}"/>
          </ac:spMkLst>
        </pc:spChg>
        <pc:spChg chg="add mod">
          <ac:chgData name="Franco Galtarossa" userId="bf44d2d83a0fc182" providerId="LiveId" clId="{715A2458-862F-4AA4-AF8C-A69DC0CE6C60}" dt="2018-06-14T08:48:32.192" v="611" actId="1076"/>
          <ac:spMkLst>
            <pc:docMk/>
            <pc:sldMk cId="3960262932" sldId="275"/>
            <ac:spMk id="16" creationId="{561BE329-481E-4661-B3E8-181F1BE64809}"/>
          </ac:spMkLst>
        </pc:spChg>
        <pc:spChg chg="add mod">
          <ac:chgData name="Franco Galtarossa" userId="bf44d2d83a0fc182" providerId="LiveId" clId="{715A2458-862F-4AA4-AF8C-A69DC0CE6C60}" dt="2018-06-14T08:47:21.473" v="588" actId="113"/>
          <ac:spMkLst>
            <pc:docMk/>
            <pc:sldMk cId="3960262932" sldId="275"/>
            <ac:spMk id="17" creationId="{11B8B4A0-A383-4955-A9A7-8152C7183148}"/>
          </ac:spMkLst>
        </pc:spChg>
        <pc:spChg chg="add mod">
          <ac:chgData name="Franco Galtarossa" userId="bf44d2d83a0fc182" providerId="LiveId" clId="{715A2458-862F-4AA4-AF8C-A69DC0CE6C60}" dt="2018-06-14T08:48:14.871" v="609" actId="14100"/>
          <ac:spMkLst>
            <pc:docMk/>
            <pc:sldMk cId="3960262932" sldId="275"/>
            <ac:spMk id="18" creationId="{F25832D7-636D-456A-9142-D31258D75AF6}"/>
          </ac:spMkLst>
        </pc:spChg>
        <pc:spChg chg="add mod">
          <ac:chgData name="Franco Galtarossa" userId="bf44d2d83a0fc182" providerId="LiveId" clId="{715A2458-862F-4AA4-AF8C-A69DC0CE6C60}" dt="2018-06-14T08:50:01.386" v="675" actId="1076"/>
          <ac:spMkLst>
            <pc:docMk/>
            <pc:sldMk cId="3960262932" sldId="275"/>
            <ac:spMk id="19" creationId="{D080BEC1-5345-496B-9600-F63B115B5A7B}"/>
          </ac:spMkLst>
        </pc:spChg>
        <pc:picChg chg="add mod">
          <ac:chgData name="Franco Galtarossa" userId="bf44d2d83a0fc182" providerId="LiveId" clId="{715A2458-862F-4AA4-AF8C-A69DC0CE6C60}" dt="2018-06-14T08:37:55.433" v="175" actId="1076"/>
          <ac:picMkLst>
            <pc:docMk/>
            <pc:sldMk cId="3960262932" sldId="275"/>
            <ac:picMk id="3" creationId="{73DF64DD-6F8F-45F8-B331-E47037A94705}"/>
          </ac:picMkLst>
        </pc:picChg>
        <pc:picChg chg="add mod">
          <ac:chgData name="Franco Galtarossa" userId="bf44d2d83a0fc182" providerId="LiveId" clId="{715A2458-862F-4AA4-AF8C-A69DC0CE6C60}" dt="2018-06-14T08:48:27.512" v="610" actId="1076"/>
          <ac:picMkLst>
            <pc:docMk/>
            <pc:sldMk cId="3960262932" sldId="275"/>
            <ac:picMk id="9" creationId="{C9986E60-9632-45B3-8B07-44D4E72637E9}"/>
          </ac:picMkLst>
        </pc:picChg>
        <pc:picChg chg="add mod">
          <ac:chgData name="Franco Galtarossa" userId="bf44d2d83a0fc182" providerId="LiveId" clId="{715A2458-862F-4AA4-AF8C-A69DC0CE6C60}" dt="2018-06-14T08:37:52.520" v="174" actId="1076"/>
          <ac:picMkLst>
            <pc:docMk/>
            <pc:sldMk cId="3960262932" sldId="275"/>
            <ac:picMk id="11" creationId="{676D5DFE-D899-4A81-AAE4-CE032F0C5244}"/>
          </ac:picMkLst>
        </pc:picChg>
      </pc:sldChg>
    </pc:docChg>
  </pc:docChgLst>
  <pc:docChgLst>
    <pc:chgData name="Franco Galtarossa" userId="bf44d2d83a0fc182" providerId="LiveId" clId="{10CDC9CE-8FBD-4980-B1BD-3559119E6251}"/>
    <pc:docChg chg="modSld">
      <pc:chgData name="Franco Galtarossa" userId="bf44d2d83a0fc182" providerId="LiveId" clId="{10CDC9CE-8FBD-4980-B1BD-3559119E6251}" dt="2018-06-15T08:45:58.109" v="460" actId="20577"/>
      <pc:docMkLst>
        <pc:docMk/>
      </pc:docMkLst>
      <pc:sldChg chg="modSp">
        <pc:chgData name="Franco Galtarossa" userId="bf44d2d83a0fc182" providerId="LiveId" clId="{10CDC9CE-8FBD-4980-B1BD-3559119E6251}" dt="2018-06-15T08:42:07.483" v="281" actId="1076"/>
        <pc:sldMkLst>
          <pc:docMk/>
          <pc:sldMk cId="3094828890" sldId="268"/>
        </pc:sldMkLst>
        <pc:spChg chg="mod">
          <ac:chgData name="Franco Galtarossa" userId="bf44d2d83a0fc182" providerId="LiveId" clId="{10CDC9CE-8FBD-4980-B1BD-3559119E6251}" dt="2018-06-15T08:38:07.914" v="3" actId="1076"/>
          <ac:spMkLst>
            <pc:docMk/>
            <pc:sldMk cId="3094828890" sldId="268"/>
            <ac:spMk id="2" creationId="{822C78CD-25F5-436E-B59C-F2EE36475A51}"/>
          </ac:spMkLst>
        </pc:spChg>
        <pc:spChg chg="mod">
          <ac:chgData name="Franco Galtarossa" userId="bf44d2d83a0fc182" providerId="LiveId" clId="{10CDC9CE-8FBD-4980-B1BD-3559119E6251}" dt="2018-06-15T08:41:34.188" v="275" actId="20577"/>
          <ac:spMkLst>
            <pc:docMk/>
            <pc:sldMk cId="3094828890" sldId="268"/>
            <ac:spMk id="3" creationId="{5E2F230E-5BD5-4D53-9EE3-E539EA0E494F}"/>
          </ac:spMkLst>
        </pc:spChg>
        <pc:spChg chg="mod">
          <ac:chgData name="Franco Galtarossa" userId="bf44d2d83a0fc182" providerId="LiveId" clId="{10CDC9CE-8FBD-4980-B1BD-3559119E6251}" dt="2018-06-15T08:42:07.483" v="281" actId="1076"/>
          <ac:spMkLst>
            <pc:docMk/>
            <pc:sldMk cId="3094828890" sldId="268"/>
            <ac:spMk id="9" creationId="{F5412F0E-87AB-427F-8931-F43CB713FEFE}"/>
          </ac:spMkLst>
        </pc:spChg>
        <pc:spChg chg="mod">
          <ac:chgData name="Franco Galtarossa" userId="bf44d2d83a0fc182" providerId="LiveId" clId="{10CDC9CE-8FBD-4980-B1BD-3559119E6251}" dt="2018-06-15T08:41:51.162" v="278" actId="1076"/>
          <ac:spMkLst>
            <pc:docMk/>
            <pc:sldMk cId="3094828890" sldId="268"/>
            <ac:spMk id="10" creationId="{7DB76124-DC13-4597-9D68-C5126B142CB7}"/>
          </ac:spMkLst>
        </pc:spChg>
      </pc:sldChg>
      <pc:sldChg chg="modSp">
        <pc:chgData name="Franco Galtarossa" userId="bf44d2d83a0fc182" providerId="LiveId" clId="{10CDC9CE-8FBD-4980-B1BD-3559119E6251}" dt="2018-06-15T08:45:58.109" v="460" actId="20577"/>
        <pc:sldMkLst>
          <pc:docMk/>
          <pc:sldMk cId="1580661039" sldId="270"/>
        </pc:sldMkLst>
        <pc:spChg chg="mod">
          <ac:chgData name="Franco Galtarossa" userId="bf44d2d83a0fc182" providerId="LiveId" clId="{10CDC9CE-8FBD-4980-B1BD-3559119E6251}" dt="2018-06-15T08:45:58.109" v="460" actId="20577"/>
          <ac:spMkLst>
            <pc:docMk/>
            <pc:sldMk cId="1580661039" sldId="270"/>
            <ac:spMk id="9" creationId="{E65107CD-4FA6-4920-AE02-0A0FEFD0437D}"/>
          </ac:spMkLst>
        </pc:spChg>
        <pc:spChg chg="mod">
          <ac:chgData name="Franco Galtarossa" userId="bf44d2d83a0fc182" providerId="LiveId" clId="{10CDC9CE-8FBD-4980-B1BD-3559119E6251}" dt="2018-06-15T08:44:54.498" v="351" actId="20577"/>
          <ac:spMkLst>
            <pc:docMk/>
            <pc:sldMk cId="1580661039" sldId="270"/>
            <ac:spMk id="11" creationId="{4DF53866-ED6B-4C69-8DAB-6108C814FE18}"/>
          </ac:spMkLst>
        </pc:spChg>
        <pc:spChg chg="mod">
          <ac:chgData name="Franco Galtarossa" userId="bf44d2d83a0fc182" providerId="LiveId" clId="{10CDC9CE-8FBD-4980-B1BD-3559119E6251}" dt="2018-06-15T08:45:46.986" v="456" actId="20577"/>
          <ac:spMkLst>
            <pc:docMk/>
            <pc:sldMk cId="1580661039" sldId="270"/>
            <ac:spMk id="12" creationId="{8E5D269B-1D4B-4421-9CCC-C9F3480D695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905726E-4736-4EF5-BDE1-2DD4BEDE5988}"/>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97D15D5B-8E7F-4775-B196-6F8FB56EDD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D03FA0D4-1584-4DC2-ADE8-48B95C694C49}"/>
              </a:ext>
            </a:extLst>
          </p:cNvPr>
          <p:cNvSpPr>
            <a:spLocks noGrp="1"/>
          </p:cNvSpPr>
          <p:nvPr>
            <p:ph type="dt" sz="half" idx="10"/>
          </p:nvPr>
        </p:nvSpPr>
        <p:spPr/>
        <p:txBody>
          <a:bodyPr/>
          <a:lstStyle/>
          <a:p>
            <a:fld id="{767D9E9B-61B2-4FB3-8429-12162D9C344B}" type="datetimeFigureOut">
              <a:rPr lang="it-IT" smtClean="0"/>
              <a:t>15/06/2018</a:t>
            </a:fld>
            <a:endParaRPr lang="it-IT"/>
          </a:p>
        </p:txBody>
      </p:sp>
      <p:sp>
        <p:nvSpPr>
          <p:cNvPr id="5" name="Segnaposto piè di pagina 4">
            <a:extLst>
              <a:ext uri="{FF2B5EF4-FFF2-40B4-BE49-F238E27FC236}">
                <a16:creationId xmlns:a16="http://schemas.microsoft.com/office/drawing/2014/main" id="{C335450F-49B4-49DD-98B1-E2DE2DE24AA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9370C81-7A19-4D36-99A7-0150098C2B21}"/>
              </a:ext>
            </a:extLst>
          </p:cNvPr>
          <p:cNvSpPr>
            <a:spLocks noGrp="1"/>
          </p:cNvSpPr>
          <p:nvPr>
            <p:ph type="sldNum" sz="quarter" idx="12"/>
          </p:nvPr>
        </p:nvSpPr>
        <p:spPr/>
        <p:txBody>
          <a:bodyPr/>
          <a:lstStyle/>
          <a:p>
            <a:fld id="{B8041039-C877-4B8C-9035-A48016463CB6}" type="slidenum">
              <a:rPr lang="it-IT" smtClean="0"/>
              <a:t>‹N›</a:t>
            </a:fld>
            <a:endParaRPr lang="it-IT"/>
          </a:p>
        </p:txBody>
      </p:sp>
    </p:spTree>
    <p:extLst>
      <p:ext uri="{BB962C8B-B14F-4D97-AF65-F5344CB8AC3E}">
        <p14:creationId xmlns:p14="http://schemas.microsoft.com/office/powerpoint/2010/main" val="2806891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E46F2DC-4026-443E-9B8C-683820D67841}"/>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7BC35FAB-D433-48C1-8047-CE92E69DCBB0}"/>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3E880EB-2A7E-42B7-8AD8-38B1C33D25EB}"/>
              </a:ext>
            </a:extLst>
          </p:cNvPr>
          <p:cNvSpPr>
            <a:spLocks noGrp="1"/>
          </p:cNvSpPr>
          <p:nvPr>
            <p:ph type="dt" sz="half" idx="10"/>
          </p:nvPr>
        </p:nvSpPr>
        <p:spPr/>
        <p:txBody>
          <a:bodyPr/>
          <a:lstStyle/>
          <a:p>
            <a:fld id="{767D9E9B-61B2-4FB3-8429-12162D9C344B}" type="datetimeFigureOut">
              <a:rPr lang="it-IT" smtClean="0"/>
              <a:t>15/06/2018</a:t>
            </a:fld>
            <a:endParaRPr lang="it-IT"/>
          </a:p>
        </p:txBody>
      </p:sp>
      <p:sp>
        <p:nvSpPr>
          <p:cNvPr id="5" name="Segnaposto piè di pagina 4">
            <a:extLst>
              <a:ext uri="{FF2B5EF4-FFF2-40B4-BE49-F238E27FC236}">
                <a16:creationId xmlns:a16="http://schemas.microsoft.com/office/drawing/2014/main" id="{A9B9814C-8C8A-4A84-ACE7-B7C92AD809B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C86A0BE-8DDD-42D3-B388-405A043AFE8C}"/>
              </a:ext>
            </a:extLst>
          </p:cNvPr>
          <p:cNvSpPr>
            <a:spLocks noGrp="1"/>
          </p:cNvSpPr>
          <p:nvPr>
            <p:ph type="sldNum" sz="quarter" idx="12"/>
          </p:nvPr>
        </p:nvSpPr>
        <p:spPr/>
        <p:txBody>
          <a:bodyPr/>
          <a:lstStyle/>
          <a:p>
            <a:fld id="{B8041039-C877-4B8C-9035-A48016463CB6}" type="slidenum">
              <a:rPr lang="it-IT" smtClean="0"/>
              <a:t>‹N›</a:t>
            </a:fld>
            <a:endParaRPr lang="it-IT"/>
          </a:p>
        </p:txBody>
      </p:sp>
    </p:spTree>
    <p:extLst>
      <p:ext uri="{BB962C8B-B14F-4D97-AF65-F5344CB8AC3E}">
        <p14:creationId xmlns:p14="http://schemas.microsoft.com/office/powerpoint/2010/main" val="1995962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05465F21-75E7-48DC-85A1-4F2569FCEBE8}"/>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747672DF-8586-4415-A148-DB70D95A3B34}"/>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CB33F68-1655-412E-92B4-4986F66FD533}"/>
              </a:ext>
            </a:extLst>
          </p:cNvPr>
          <p:cNvSpPr>
            <a:spLocks noGrp="1"/>
          </p:cNvSpPr>
          <p:nvPr>
            <p:ph type="dt" sz="half" idx="10"/>
          </p:nvPr>
        </p:nvSpPr>
        <p:spPr/>
        <p:txBody>
          <a:bodyPr/>
          <a:lstStyle/>
          <a:p>
            <a:fld id="{767D9E9B-61B2-4FB3-8429-12162D9C344B}" type="datetimeFigureOut">
              <a:rPr lang="it-IT" smtClean="0"/>
              <a:t>15/06/2018</a:t>
            </a:fld>
            <a:endParaRPr lang="it-IT"/>
          </a:p>
        </p:txBody>
      </p:sp>
      <p:sp>
        <p:nvSpPr>
          <p:cNvPr id="5" name="Segnaposto piè di pagina 4">
            <a:extLst>
              <a:ext uri="{FF2B5EF4-FFF2-40B4-BE49-F238E27FC236}">
                <a16:creationId xmlns:a16="http://schemas.microsoft.com/office/drawing/2014/main" id="{DE77BDAC-7C45-436A-8A4A-0EBCDCA9EA3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CD70C99-4E50-43AD-8BD3-332E50564018}"/>
              </a:ext>
            </a:extLst>
          </p:cNvPr>
          <p:cNvSpPr>
            <a:spLocks noGrp="1"/>
          </p:cNvSpPr>
          <p:nvPr>
            <p:ph type="sldNum" sz="quarter" idx="12"/>
          </p:nvPr>
        </p:nvSpPr>
        <p:spPr/>
        <p:txBody>
          <a:bodyPr/>
          <a:lstStyle/>
          <a:p>
            <a:fld id="{B8041039-C877-4B8C-9035-A48016463CB6}" type="slidenum">
              <a:rPr lang="it-IT" smtClean="0"/>
              <a:t>‹N›</a:t>
            </a:fld>
            <a:endParaRPr lang="it-IT"/>
          </a:p>
        </p:txBody>
      </p:sp>
    </p:spTree>
    <p:extLst>
      <p:ext uri="{BB962C8B-B14F-4D97-AF65-F5344CB8AC3E}">
        <p14:creationId xmlns:p14="http://schemas.microsoft.com/office/powerpoint/2010/main" val="2728220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ECA56B5-AE02-4E05-86D2-532992DD5262}"/>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2ABFDAF5-5878-4427-B9AE-C4D6825941FA}"/>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8A602273-E2DF-46D4-BD9B-82E197F71DF4}"/>
              </a:ext>
            </a:extLst>
          </p:cNvPr>
          <p:cNvSpPr>
            <a:spLocks noGrp="1"/>
          </p:cNvSpPr>
          <p:nvPr>
            <p:ph type="dt" sz="half" idx="10"/>
          </p:nvPr>
        </p:nvSpPr>
        <p:spPr/>
        <p:txBody>
          <a:bodyPr/>
          <a:lstStyle/>
          <a:p>
            <a:fld id="{767D9E9B-61B2-4FB3-8429-12162D9C344B}" type="datetimeFigureOut">
              <a:rPr lang="it-IT" smtClean="0"/>
              <a:t>15/06/2018</a:t>
            </a:fld>
            <a:endParaRPr lang="it-IT"/>
          </a:p>
        </p:txBody>
      </p:sp>
      <p:sp>
        <p:nvSpPr>
          <p:cNvPr id="5" name="Segnaposto piè di pagina 4">
            <a:extLst>
              <a:ext uri="{FF2B5EF4-FFF2-40B4-BE49-F238E27FC236}">
                <a16:creationId xmlns:a16="http://schemas.microsoft.com/office/drawing/2014/main" id="{164C8583-5CC0-4F50-B934-78263BE3219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552DB33-B949-4AE6-83B3-E52EA92DFB95}"/>
              </a:ext>
            </a:extLst>
          </p:cNvPr>
          <p:cNvSpPr>
            <a:spLocks noGrp="1"/>
          </p:cNvSpPr>
          <p:nvPr>
            <p:ph type="sldNum" sz="quarter" idx="12"/>
          </p:nvPr>
        </p:nvSpPr>
        <p:spPr/>
        <p:txBody>
          <a:bodyPr/>
          <a:lstStyle/>
          <a:p>
            <a:fld id="{B8041039-C877-4B8C-9035-A48016463CB6}" type="slidenum">
              <a:rPr lang="it-IT" smtClean="0"/>
              <a:t>‹N›</a:t>
            </a:fld>
            <a:endParaRPr lang="it-IT"/>
          </a:p>
        </p:txBody>
      </p:sp>
    </p:spTree>
    <p:extLst>
      <p:ext uri="{BB962C8B-B14F-4D97-AF65-F5344CB8AC3E}">
        <p14:creationId xmlns:p14="http://schemas.microsoft.com/office/powerpoint/2010/main" val="1455334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73B2C35-A672-4DCC-A777-97D523A2B82F}"/>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4A4AF3F3-349F-4617-8F5B-EF3E3E22FD5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584508EB-B743-43A3-8562-06B75CE9743B}"/>
              </a:ext>
            </a:extLst>
          </p:cNvPr>
          <p:cNvSpPr>
            <a:spLocks noGrp="1"/>
          </p:cNvSpPr>
          <p:nvPr>
            <p:ph type="dt" sz="half" idx="10"/>
          </p:nvPr>
        </p:nvSpPr>
        <p:spPr/>
        <p:txBody>
          <a:bodyPr/>
          <a:lstStyle/>
          <a:p>
            <a:fld id="{767D9E9B-61B2-4FB3-8429-12162D9C344B}" type="datetimeFigureOut">
              <a:rPr lang="it-IT" smtClean="0"/>
              <a:t>15/06/2018</a:t>
            </a:fld>
            <a:endParaRPr lang="it-IT"/>
          </a:p>
        </p:txBody>
      </p:sp>
      <p:sp>
        <p:nvSpPr>
          <p:cNvPr id="5" name="Segnaposto piè di pagina 4">
            <a:extLst>
              <a:ext uri="{FF2B5EF4-FFF2-40B4-BE49-F238E27FC236}">
                <a16:creationId xmlns:a16="http://schemas.microsoft.com/office/drawing/2014/main" id="{5668498F-7BFA-4618-88CC-8DB1092F4D8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D9F907B-1D9F-4B7E-AAD5-A5D373951545}"/>
              </a:ext>
            </a:extLst>
          </p:cNvPr>
          <p:cNvSpPr>
            <a:spLocks noGrp="1"/>
          </p:cNvSpPr>
          <p:nvPr>
            <p:ph type="sldNum" sz="quarter" idx="12"/>
          </p:nvPr>
        </p:nvSpPr>
        <p:spPr/>
        <p:txBody>
          <a:bodyPr/>
          <a:lstStyle/>
          <a:p>
            <a:fld id="{B8041039-C877-4B8C-9035-A48016463CB6}" type="slidenum">
              <a:rPr lang="it-IT" smtClean="0"/>
              <a:t>‹N›</a:t>
            </a:fld>
            <a:endParaRPr lang="it-IT"/>
          </a:p>
        </p:txBody>
      </p:sp>
    </p:spTree>
    <p:extLst>
      <p:ext uri="{BB962C8B-B14F-4D97-AF65-F5344CB8AC3E}">
        <p14:creationId xmlns:p14="http://schemas.microsoft.com/office/powerpoint/2010/main" val="3164709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BCD598F-66F7-456B-95AC-1CB5D2438B21}"/>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5F3C595-8DA0-4B6C-AE74-360DC3528A7E}"/>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99935EB5-DBC6-4BD7-96F3-7275DD1AE47F}"/>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C6E2D86F-9E63-4B8A-B9F7-092EE0A4D069}"/>
              </a:ext>
            </a:extLst>
          </p:cNvPr>
          <p:cNvSpPr>
            <a:spLocks noGrp="1"/>
          </p:cNvSpPr>
          <p:nvPr>
            <p:ph type="dt" sz="half" idx="10"/>
          </p:nvPr>
        </p:nvSpPr>
        <p:spPr/>
        <p:txBody>
          <a:bodyPr/>
          <a:lstStyle/>
          <a:p>
            <a:fld id="{767D9E9B-61B2-4FB3-8429-12162D9C344B}" type="datetimeFigureOut">
              <a:rPr lang="it-IT" smtClean="0"/>
              <a:t>15/06/2018</a:t>
            </a:fld>
            <a:endParaRPr lang="it-IT"/>
          </a:p>
        </p:txBody>
      </p:sp>
      <p:sp>
        <p:nvSpPr>
          <p:cNvPr id="6" name="Segnaposto piè di pagina 5">
            <a:extLst>
              <a:ext uri="{FF2B5EF4-FFF2-40B4-BE49-F238E27FC236}">
                <a16:creationId xmlns:a16="http://schemas.microsoft.com/office/drawing/2014/main" id="{1311D63A-F6A2-4BFD-A5FA-70021FE1F1B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5205F7D-3FE6-41A8-BE47-1484A5E2F133}"/>
              </a:ext>
            </a:extLst>
          </p:cNvPr>
          <p:cNvSpPr>
            <a:spLocks noGrp="1"/>
          </p:cNvSpPr>
          <p:nvPr>
            <p:ph type="sldNum" sz="quarter" idx="12"/>
          </p:nvPr>
        </p:nvSpPr>
        <p:spPr/>
        <p:txBody>
          <a:bodyPr/>
          <a:lstStyle/>
          <a:p>
            <a:fld id="{B8041039-C877-4B8C-9035-A48016463CB6}" type="slidenum">
              <a:rPr lang="it-IT" smtClean="0"/>
              <a:t>‹N›</a:t>
            </a:fld>
            <a:endParaRPr lang="it-IT"/>
          </a:p>
        </p:txBody>
      </p:sp>
    </p:spTree>
    <p:extLst>
      <p:ext uri="{BB962C8B-B14F-4D97-AF65-F5344CB8AC3E}">
        <p14:creationId xmlns:p14="http://schemas.microsoft.com/office/powerpoint/2010/main" val="27593955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3CB152E-822D-413B-94FA-50A955D8A172}"/>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D023B513-4094-4869-9B88-D1C86A3BFA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AE8B9671-A75E-407E-BC5E-D696D906917F}"/>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B502C695-E948-4381-A89A-B1800D1806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2B4C5A83-0BB3-482D-A4A0-EB1E1BBDDF23}"/>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59B7F4CD-0F5C-4192-BE19-3F12BBC49CC6}"/>
              </a:ext>
            </a:extLst>
          </p:cNvPr>
          <p:cNvSpPr>
            <a:spLocks noGrp="1"/>
          </p:cNvSpPr>
          <p:nvPr>
            <p:ph type="dt" sz="half" idx="10"/>
          </p:nvPr>
        </p:nvSpPr>
        <p:spPr/>
        <p:txBody>
          <a:bodyPr/>
          <a:lstStyle/>
          <a:p>
            <a:fld id="{767D9E9B-61B2-4FB3-8429-12162D9C344B}" type="datetimeFigureOut">
              <a:rPr lang="it-IT" smtClean="0"/>
              <a:t>15/06/2018</a:t>
            </a:fld>
            <a:endParaRPr lang="it-IT"/>
          </a:p>
        </p:txBody>
      </p:sp>
      <p:sp>
        <p:nvSpPr>
          <p:cNvPr id="8" name="Segnaposto piè di pagina 7">
            <a:extLst>
              <a:ext uri="{FF2B5EF4-FFF2-40B4-BE49-F238E27FC236}">
                <a16:creationId xmlns:a16="http://schemas.microsoft.com/office/drawing/2014/main" id="{1950FA68-B116-4C7C-96D8-57C9E3DAF310}"/>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FE433DF9-9906-49FE-8671-D2236941157E}"/>
              </a:ext>
            </a:extLst>
          </p:cNvPr>
          <p:cNvSpPr>
            <a:spLocks noGrp="1"/>
          </p:cNvSpPr>
          <p:nvPr>
            <p:ph type="sldNum" sz="quarter" idx="12"/>
          </p:nvPr>
        </p:nvSpPr>
        <p:spPr/>
        <p:txBody>
          <a:bodyPr/>
          <a:lstStyle/>
          <a:p>
            <a:fld id="{B8041039-C877-4B8C-9035-A48016463CB6}" type="slidenum">
              <a:rPr lang="it-IT" smtClean="0"/>
              <a:t>‹N›</a:t>
            </a:fld>
            <a:endParaRPr lang="it-IT"/>
          </a:p>
        </p:txBody>
      </p:sp>
    </p:spTree>
    <p:extLst>
      <p:ext uri="{BB962C8B-B14F-4D97-AF65-F5344CB8AC3E}">
        <p14:creationId xmlns:p14="http://schemas.microsoft.com/office/powerpoint/2010/main" val="3518079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A826327-E658-462C-85B5-ED2EBCF562E2}"/>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B6A28094-CA93-42C1-B9BB-103DAEB91DC5}"/>
              </a:ext>
            </a:extLst>
          </p:cNvPr>
          <p:cNvSpPr>
            <a:spLocks noGrp="1"/>
          </p:cNvSpPr>
          <p:nvPr>
            <p:ph type="dt" sz="half" idx="10"/>
          </p:nvPr>
        </p:nvSpPr>
        <p:spPr/>
        <p:txBody>
          <a:bodyPr/>
          <a:lstStyle/>
          <a:p>
            <a:fld id="{767D9E9B-61B2-4FB3-8429-12162D9C344B}" type="datetimeFigureOut">
              <a:rPr lang="it-IT" smtClean="0"/>
              <a:t>15/06/2018</a:t>
            </a:fld>
            <a:endParaRPr lang="it-IT"/>
          </a:p>
        </p:txBody>
      </p:sp>
      <p:sp>
        <p:nvSpPr>
          <p:cNvPr id="4" name="Segnaposto piè di pagina 3">
            <a:extLst>
              <a:ext uri="{FF2B5EF4-FFF2-40B4-BE49-F238E27FC236}">
                <a16:creationId xmlns:a16="http://schemas.microsoft.com/office/drawing/2014/main" id="{612C78DB-8890-40D1-956F-72399CA429BF}"/>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E54A20D8-E08C-42CB-94CC-2AF8B87C9863}"/>
              </a:ext>
            </a:extLst>
          </p:cNvPr>
          <p:cNvSpPr>
            <a:spLocks noGrp="1"/>
          </p:cNvSpPr>
          <p:nvPr>
            <p:ph type="sldNum" sz="quarter" idx="12"/>
          </p:nvPr>
        </p:nvSpPr>
        <p:spPr/>
        <p:txBody>
          <a:bodyPr/>
          <a:lstStyle/>
          <a:p>
            <a:fld id="{B8041039-C877-4B8C-9035-A48016463CB6}" type="slidenum">
              <a:rPr lang="it-IT" smtClean="0"/>
              <a:t>‹N›</a:t>
            </a:fld>
            <a:endParaRPr lang="it-IT"/>
          </a:p>
        </p:txBody>
      </p:sp>
    </p:spTree>
    <p:extLst>
      <p:ext uri="{BB962C8B-B14F-4D97-AF65-F5344CB8AC3E}">
        <p14:creationId xmlns:p14="http://schemas.microsoft.com/office/powerpoint/2010/main" val="228429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C61615B2-D470-4B0E-A43B-B0E6BE34F90C}"/>
              </a:ext>
            </a:extLst>
          </p:cNvPr>
          <p:cNvSpPr>
            <a:spLocks noGrp="1"/>
          </p:cNvSpPr>
          <p:nvPr>
            <p:ph type="dt" sz="half" idx="10"/>
          </p:nvPr>
        </p:nvSpPr>
        <p:spPr/>
        <p:txBody>
          <a:bodyPr/>
          <a:lstStyle/>
          <a:p>
            <a:fld id="{767D9E9B-61B2-4FB3-8429-12162D9C344B}" type="datetimeFigureOut">
              <a:rPr lang="it-IT" smtClean="0"/>
              <a:t>15/06/2018</a:t>
            </a:fld>
            <a:endParaRPr lang="it-IT"/>
          </a:p>
        </p:txBody>
      </p:sp>
      <p:sp>
        <p:nvSpPr>
          <p:cNvPr id="3" name="Segnaposto piè di pagina 2">
            <a:extLst>
              <a:ext uri="{FF2B5EF4-FFF2-40B4-BE49-F238E27FC236}">
                <a16:creationId xmlns:a16="http://schemas.microsoft.com/office/drawing/2014/main" id="{259F6159-9B76-482B-B0E6-97438DACAABC}"/>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A2465F9E-348E-4A81-B79D-4CE0AAB73B71}"/>
              </a:ext>
            </a:extLst>
          </p:cNvPr>
          <p:cNvSpPr>
            <a:spLocks noGrp="1"/>
          </p:cNvSpPr>
          <p:nvPr>
            <p:ph type="sldNum" sz="quarter" idx="12"/>
          </p:nvPr>
        </p:nvSpPr>
        <p:spPr/>
        <p:txBody>
          <a:bodyPr/>
          <a:lstStyle/>
          <a:p>
            <a:fld id="{B8041039-C877-4B8C-9035-A48016463CB6}" type="slidenum">
              <a:rPr lang="it-IT" smtClean="0"/>
              <a:t>‹N›</a:t>
            </a:fld>
            <a:endParaRPr lang="it-IT"/>
          </a:p>
        </p:txBody>
      </p:sp>
    </p:spTree>
    <p:extLst>
      <p:ext uri="{BB962C8B-B14F-4D97-AF65-F5344CB8AC3E}">
        <p14:creationId xmlns:p14="http://schemas.microsoft.com/office/powerpoint/2010/main" val="1762437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7A2D68B-EE8F-4D72-9D8F-CBEE6757881E}"/>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2A63A48D-02A5-44BD-A7C4-ED13F636ACA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F4C84402-8AD8-49D7-8B41-12B5972B60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945C68A8-690F-4FAA-8DA8-7F1BEB2F5A8E}"/>
              </a:ext>
            </a:extLst>
          </p:cNvPr>
          <p:cNvSpPr>
            <a:spLocks noGrp="1"/>
          </p:cNvSpPr>
          <p:nvPr>
            <p:ph type="dt" sz="half" idx="10"/>
          </p:nvPr>
        </p:nvSpPr>
        <p:spPr/>
        <p:txBody>
          <a:bodyPr/>
          <a:lstStyle/>
          <a:p>
            <a:fld id="{767D9E9B-61B2-4FB3-8429-12162D9C344B}" type="datetimeFigureOut">
              <a:rPr lang="it-IT" smtClean="0"/>
              <a:t>15/06/2018</a:t>
            </a:fld>
            <a:endParaRPr lang="it-IT"/>
          </a:p>
        </p:txBody>
      </p:sp>
      <p:sp>
        <p:nvSpPr>
          <p:cNvPr id="6" name="Segnaposto piè di pagina 5">
            <a:extLst>
              <a:ext uri="{FF2B5EF4-FFF2-40B4-BE49-F238E27FC236}">
                <a16:creationId xmlns:a16="http://schemas.microsoft.com/office/drawing/2014/main" id="{5702146A-DE55-4653-85E0-24FB4EF6E6A5}"/>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16006693-4FB3-4F18-B96E-66905008CECC}"/>
              </a:ext>
            </a:extLst>
          </p:cNvPr>
          <p:cNvSpPr>
            <a:spLocks noGrp="1"/>
          </p:cNvSpPr>
          <p:nvPr>
            <p:ph type="sldNum" sz="quarter" idx="12"/>
          </p:nvPr>
        </p:nvSpPr>
        <p:spPr/>
        <p:txBody>
          <a:bodyPr/>
          <a:lstStyle/>
          <a:p>
            <a:fld id="{B8041039-C877-4B8C-9035-A48016463CB6}" type="slidenum">
              <a:rPr lang="it-IT" smtClean="0"/>
              <a:t>‹N›</a:t>
            </a:fld>
            <a:endParaRPr lang="it-IT"/>
          </a:p>
        </p:txBody>
      </p:sp>
    </p:spTree>
    <p:extLst>
      <p:ext uri="{BB962C8B-B14F-4D97-AF65-F5344CB8AC3E}">
        <p14:creationId xmlns:p14="http://schemas.microsoft.com/office/powerpoint/2010/main" val="3255807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4DF5895-4898-4DBD-B773-2900546AF33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69EEDFA4-8A87-4FF4-A60D-B72CFC24A6A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744C6DC0-931E-4F2E-A453-528A77D11D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62A627C0-0D11-4595-B01E-DC2D5E960075}"/>
              </a:ext>
            </a:extLst>
          </p:cNvPr>
          <p:cNvSpPr>
            <a:spLocks noGrp="1"/>
          </p:cNvSpPr>
          <p:nvPr>
            <p:ph type="dt" sz="half" idx="10"/>
          </p:nvPr>
        </p:nvSpPr>
        <p:spPr/>
        <p:txBody>
          <a:bodyPr/>
          <a:lstStyle/>
          <a:p>
            <a:fld id="{767D9E9B-61B2-4FB3-8429-12162D9C344B}" type="datetimeFigureOut">
              <a:rPr lang="it-IT" smtClean="0"/>
              <a:t>15/06/2018</a:t>
            </a:fld>
            <a:endParaRPr lang="it-IT"/>
          </a:p>
        </p:txBody>
      </p:sp>
      <p:sp>
        <p:nvSpPr>
          <p:cNvPr id="6" name="Segnaposto piè di pagina 5">
            <a:extLst>
              <a:ext uri="{FF2B5EF4-FFF2-40B4-BE49-F238E27FC236}">
                <a16:creationId xmlns:a16="http://schemas.microsoft.com/office/drawing/2014/main" id="{6D5EE418-20AC-434F-BD7E-7234F98397E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04003DF-A743-43E7-8B89-A58F9D099E15}"/>
              </a:ext>
            </a:extLst>
          </p:cNvPr>
          <p:cNvSpPr>
            <a:spLocks noGrp="1"/>
          </p:cNvSpPr>
          <p:nvPr>
            <p:ph type="sldNum" sz="quarter" idx="12"/>
          </p:nvPr>
        </p:nvSpPr>
        <p:spPr/>
        <p:txBody>
          <a:bodyPr/>
          <a:lstStyle/>
          <a:p>
            <a:fld id="{B8041039-C877-4B8C-9035-A48016463CB6}" type="slidenum">
              <a:rPr lang="it-IT" smtClean="0"/>
              <a:t>‹N›</a:t>
            </a:fld>
            <a:endParaRPr lang="it-IT"/>
          </a:p>
        </p:txBody>
      </p:sp>
    </p:spTree>
    <p:extLst>
      <p:ext uri="{BB962C8B-B14F-4D97-AF65-F5344CB8AC3E}">
        <p14:creationId xmlns:p14="http://schemas.microsoft.com/office/powerpoint/2010/main" val="781337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426E290A-3C53-4B43-9B05-B2C8E035FE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8287A188-47D6-4BBD-AF8C-77F86AD5B2B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13F7C13-A537-4671-9CDC-2B083FA669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7D9E9B-61B2-4FB3-8429-12162D9C344B}" type="datetimeFigureOut">
              <a:rPr lang="it-IT" smtClean="0"/>
              <a:t>15/06/2018</a:t>
            </a:fld>
            <a:endParaRPr lang="it-IT"/>
          </a:p>
        </p:txBody>
      </p:sp>
      <p:sp>
        <p:nvSpPr>
          <p:cNvPr id="5" name="Segnaposto piè di pagina 4">
            <a:extLst>
              <a:ext uri="{FF2B5EF4-FFF2-40B4-BE49-F238E27FC236}">
                <a16:creationId xmlns:a16="http://schemas.microsoft.com/office/drawing/2014/main" id="{EDF1D9B6-3263-4119-BDAB-041E10E1EA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A972AE5D-619D-4797-A18E-395685850B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041039-C877-4B8C-9035-A48016463CB6}" type="slidenum">
              <a:rPr lang="it-IT" smtClean="0"/>
              <a:t>‹N›</a:t>
            </a:fld>
            <a:endParaRPr lang="it-IT"/>
          </a:p>
        </p:txBody>
      </p:sp>
    </p:spTree>
    <p:extLst>
      <p:ext uri="{BB962C8B-B14F-4D97-AF65-F5344CB8AC3E}">
        <p14:creationId xmlns:p14="http://schemas.microsoft.com/office/powerpoint/2010/main" val="30716326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to.infn.it/nanni/grazin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9.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g"/><Relationship Id="rId1" Type="http://schemas.openxmlformats.org/officeDocument/2006/relationships/slideLayout" Target="../slideLayouts/slideLayout2.xml"/><Relationship Id="rId6" Type="http://schemas.openxmlformats.org/officeDocument/2006/relationships/image" Target="../media/image24.jpg"/><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stomShape 2">
            <a:extLst>
              <a:ext uri="{FF2B5EF4-FFF2-40B4-BE49-F238E27FC236}">
                <a16:creationId xmlns:a16="http://schemas.microsoft.com/office/drawing/2014/main" id="{1883B0FF-10FD-40DD-B7A8-7F79D2148A58}"/>
              </a:ext>
            </a:extLst>
          </p:cNvPr>
          <p:cNvSpPr/>
          <p:nvPr/>
        </p:nvSpPr>
        <p:spPr>
          <a:xfrm>
            <a:off x="0" y="541080"/>
            <a:ext cx="304200" cy="253440"/>
          </a:xfrm>
          <a:prstGeom prst="rect">
            <a:avLst/>
          </a:prstGeom>
          <a:noFill/>
          <a:ln w="9360">
            <a:noFill/>
          </a:ln>
        </p:spPr>
      </p:sp>
      <p:sp>
        <p:nvSpPr>
          <p:cNvPr id="7" name="CustomShape 3">
            <a:extLst>
              <a:ext uri="{FF2B5EF4-FFF2-40B4-BE49-F238E27FC236}">
                <a16:creationId xmlns:a16="http://schemas.microsoft.com/office/drawing/2014/main" id="{2CE1A0EE-6C68-4870-A02B-3AEAA5D64AF8}"/>
              </a:ext>
            </a:extLst>
          </p:cNvPr>
          <p:cNvSpPr/>
          <p:nvPr/>
        </p:nvSpPr>
        <p:spPr>
          <a:xfrm>
            <a:off x="4538520" y="492120"/>
            <a:ext cx="304200" cy="253440"/>
          </a:xfrm>
          <a:prstGeom prst="rect">
            <a:avLst/>
          </a:prstGeom>
          <a:noFill/>
          <a:ln w="9360">
            <a:noFill/>
          </a:ln>
        </p:spPr>
      </p:sp>
      <p:sp>
        <p:nvSpPr>
          <p:cNvPr id="8" name="CustomShape 4">
            <a:extLst>
              <a:ext uri="{FF2B5EF4-FFF2-40B4-BE49-F238E27FC236}">
                <a16:creationId xmlns:a16="http://schemas.microsoft.com/office/drawing/2014/main" id="{C670D5D5-5BD5-4A51-BB75-0F6A83B75AF0}"/>
              </a:ext>
            </a:extLst>
          </p:cNvPr>
          <p:cNvSpPr/>
          <p:nvPr/>
        </p:nvSpPr>
        <p:spPr>
          <a:xfrm>
            <a:off x="0" y="541080"/>
            <a:ext cx="304200" cy="253440"/>
          </a:xfrm>
          <a:prstGeom prst="rect">
            <a:avLst/>
          </a:prstGeom>
          <a:noFill/>
          <a:ln w="9360">
            <a:noFill/>
          </a:ln>
        </p:spPr>
      </p:sp>
      <p:sp>
        <p:nvSpPr>
          <p:cNvPr id="9" name="CustomShape 5">
            <a:extLst>
              <a:ext uri="{FF2B5EF4-FFF2-40B4-BE49-F238E27FC236}">
                <a16:creationId xmlns:a16="http://schemas.microsoft.com/office/drawing/2014/main" id="{97594B0F-6BAD-4408-8C2B-6EE6A252DD29}"/>
              </a:ext>
            </a:extLst>
          </p:cNvPr>
          <p:cNvSpPr/>
          <p:nvPr/>
        </p:nvSpPr>
        <p:spPr>
          <a:xfrm>
            <a:off x="4538520" y="492120"/>
            <a:ext cx="304200" cy="253440"/>
          </a:xfrm>
          <a:prstGeom prst="rect">
            <a:avLst/>
          </a:prstGeom>
          <a:noFill/>
          <a:ln w="9360">
            <a:noFill/>
          </a:ln>
        </p:spPr>
      </p:sp>
      <p:pic>
        <p:nvPicPr>
          <p:cNvPr id="11" name="Picture 17">
            <a:extLst>
              <a:ext uri="{FF2B5EF4-FFF2-40B4-BE49-F238E27FC236}">
                <a16:creationId xmlns:a16="http://schemas.microsoft.com/office/drawing/2014/main" id="{6D47BA07-4AA4-4874-8634-3B6050D0F8FE}"/>
              </a:ext>
            </a:extLst>
          </p:cNvPr>
          <p:cNvPicPr/>
          <p:nvPr/>
        </p:nvPicPr>
        <p:blipFill>
          <a:blip r:embed="rId2"/>
          <a:stretch>
            <a:fillRect/>
          </a:stretch>
        </p:blipFill>
        <p:spPr>
          <a:xfrm>
            <a:off x="5484222" y="4220532"/>
            <a:ext cx="1223554" cy="702679"/>
          </a:xfrm>
          <a:prstGeom prst="rect">
            <a:avLst/>
          </a:prstGeom>
          <a:ln w="9360">
            <a:noFill/>
          </a:ln>
        </p:spPr>
      </p:pic>
      <p:sp>
        <p:nvSpPr>
          <p:cNvPr id="12" name="CustomShape 7">
            <a:extLst>
              <a:ext uri="{FF2B5EF4-FFF2-40B4-BE49-F238E27FC236}">
                <a16:creationId xmlns:a16="http://schemas.microsoft.com/office/drawing/2014/main" id="{650D52A3-E331-451F-983A-12E4C00312B6}"/>
              </a:ext>
            </a:extLst>
          </p:cNvPr>
          <p:cNvSpPr/>
          <p:nvPr/>
        </p:nvSpPr>
        <p:spPr>
          <a:xfrm>
            <a:off x="2347139" y="4954487"/>
            <a:ext cx="7497720" cy="791918"/>
          </a:xfrm>
          <a:prstGeom prst="rect">
            <a:avLst/>
          </a:prstGeom>
          <a:noFill/>
          <a:ln>
            <a:noFill/>
          </a:ln>
        </p:spPr>
        <p:txBody>
          <a:bodyPr lIns="90000" tIns="45000" rIns="90000" bIns="45000"/>
          <a:lstStyle/>
          <a:p>
            <a:pPr algn="ctr">
              <a:lnSpc>
                <a:spcPct val="110000"/>
              </a:lnSpc>
            </a:pPr>
            <a:r>
              <a:rPr lang="en-US" sz="2000" b="1" dirty="0">
                <a:solidFill>
                  <a:srgbClr val="000000"/>
                </a:solidFill>
                <a:latin typeface="Arial"/>
              </a:rPr>
              <a:t>Multinucleon transfer processes in the </a:t>
            </a:r>
            <a:r>
              <a:rPr lang="en-US" sz="2000" b="1" baseline="30000" dirty="0">
                <a:solidFill>
                  <a:srgbClr val="000000"/>
                </a:solidFill>
                <a:latin typeface="Arial"/>
              </a:rPr>
              <a:t>197</a:t>
            </a:r>
            <a:r>
              <a:rPr lang="en-US" sz="2000" b="1" dirty="0">
                <a:solidFill>
                  <a:srgbClr val="000000"/>
                </a:solidFill>
                <a:latin typeface="Arial"/>
              </a:rPr>
              <a:t>Au+</a:t>
            </a:r>
            <a:r>
              <a:rPr lang="en-US" sz="2000" b="1" baseline="30000" dirty="0">
                <a:solidFill>
                  <a:srgbClr val="000000"/>
                </a:solidFill>
                <a:latin typeface="Arial"/>
              </a:rPr>
              <a:t>130</a:t>
            </a:r>
            <a:r>
              <a:rPr lang="en-US" sz="2000" b="1" dirty="0">
                <a:solidFill>
                  <a:srgbClr val="000000"/>
                </a:solidFill>
                <a:latin typeface="Arial"/>
              </a:rPr>
              <a:t>Te reaction</a:t>
            </a:r>
            <a:endParaRPr dirty="0"/>
          </a:p>
          <a:p>
            <a:pPr algn="ctr">
              <a:lnSpc>
                <a:spcPct val="110000"/>
              </a:lnSpc>
            </a:pPr>
            <a:r>
              <a:rPr lang="en-US" sz="2000" b="1" dirty="0">
                <a:solidFill>
                  <a:srgbClr val="000000"/>
                </a:solidFill>
                <a:latin typeface="Arial"/>
              </a:rPr>
              <a:t>studied with a high-resolution kinematic coincidence</a:t>
            </a:r>
            <a:endParaRPr dirty="0"/>
          </a:p>
          <a:p>
            <a:pPr algn="ctr">
              <a:lnSpc>
                <a:spcPct val="110000"/>
              </a:lnSpc>
            </a:pPr>
            <a:endParaRPr dirty="0"/>
          </a:p>
        </p:txBody>
      </p:sp>
      <p:sp>
        <p:nvSpPr>
          <p:cNvPr id="13" name="CustomShape 8">
            <a:extLst>
              <a:ext uri="{FF2B5EF4-FFF2-40B4-BE49-F238E27FC236}">
                <a16:creationId xmlns:a16="http://schemas.microsoft.com/office/drawing/2014/main" id="{647258D6-FB87-4DE2-B78C-B428B01C5D8C}"/>
              </a:ext>
            </a:extLst>
          </p:cNvPr>
          <p:cNvSpPr/>
          <p:nvPr/>
        </p:nvSpPr>
        <p:spPr>
          <a:xfrm>
            <a:off x="3638709" y="5719718"/>
            <a:ext cx="5211720" cy="1239840"/>
          </a:xfrm>
          <a:prstGeom prst="rect">
            <a:avLst/>
          </a:prstGeom>
          <a:noFill/>
          <a:ln>
            <a:noFill/>
          </a:ln>
        </p:spPr>
        <p:txBody>
          <a:bodyPr lIns="90000" tIns="45000" rIns="90000" bIns="45000"/>
          <a:lstStyle/>
          <a:p>
            <a:pPr algn="ctr">
              <a:lnSpc>
                <a:spcPct val="110000"/>
              </a:lnSpc>
            </a:pPr>
            <a:r>
              <a:rPr lang="en-US" sz="1400" dirty="0">
                <a:solidFill>
                  <a:srgbClr val="0000CC"/>
                </a:solidFill>
                <a:latin typeface="Arial"/>
              </a:rPr>
              <a:t>Franco Galtarossa for the PRISMA collaboration</a:t>
            </a:r>
            <a:endParaRPr dirty="0"/>
          </a:p>
          <a:p>
            <a:pPr algn="ctr">
              <a:lnSpc>
                <a:spcPct val="110000"/>
              </a:lnSpc>
            </a:pPr>
            <a:r>
              <a:rPr lang="en-US" sz="1400" dirty="0">
                <a:solidFill>
                  <a:srgbClr val="000000"/>
                </a:solidFill>
                <a:latin typeface="Arial"/>
              </a:rPr>
              <a:t>INFN </a:t>
            </a:r>
            <a:r>
              <a:rPr lang="en-US" sz="1400" dirty="0" err="1">
                <a:solidFill>
                  <a:srgbClr val="000000"/>
                </a:solidFill>
                <a:latin typeface="Arial"/>
              </a:rPr>
              <a:t>Laboratori</a:t>
            </a:r>
            <a:r>
              <a:rPr lang="en-US" sz="1400" dirty="0">
                <a:solidFill>
                  <a:srgbClr val="000000"/>
                </a:solidFill>
                <a:latin typeface="Arial"/>
              </a:rPr>
              <a:t> </a:t>
            </a:r>
            <a:r>
              <a:rPr lang="en-US" sz="1400" dirty="0" err="1">
                <a:solidFill>
                  <a:srgbClr val="000000"/>
                </a:solidFill>
                <a:latin typeface="Arial"/>
              </a:rPr>
              <a:t>Nazionali</a:t>
            </a:r>
            <a:r>
              <a:rPr lang="en-US" sz="1400" dirty="0">
                <a:solidFill>
                  <a:srgbClr val="000000"/>
                </a:solidFill>
                <a:latin typeface="Arial"/>
              </a:rPr>
              <a:t> di </a:t>
            </a:r>
            <a:r>
              <a:rPr lang="en-US" sz="1400" dirty="0" err="1">
                <a:solidFill>
                  <a:srgbClr val="000000"/>
                </a:solidFill>
                <a:latin typeface="Arial"/>
              </a:rPr>
              <a:t>Legnaro</a:t>
            </a:r>
            <a:endParaRPr dirty="0"/>
          </a:p>
          <a:p>
            <a:pPr algn="ctr">
              <a:lnSpc>
                <a:spcPct val="110000"/>
              </a:lnSpc>
            </a:pPr>
            <a:r>
              <a:rPr lang="en-US" sz="1400" b="1" dirty="0">
                <a:solidFill>
                  <a:srgbClr val="000000"/>
                </a:solidFill>
                <a:latin typeface="Arial"/>
              </a:rPr>
              <a:t>15</a:t>
            </a:r>
            <a:r>
              <a:rPr lang="en-US" sz="1400" b="1" baseline="30000" dirty="0">
                <a:solidFill>
                  <a:srgbClr val="000000"/>
                </a:solidFill>
                <a:latin typeface="Arial"/>
              </a:rPr>
              <a:t>th</a:t>
            </a:r>
            <a:r>
              <a:rPr lang="en-US" sz="1400" b="1" dirty="0">
                <a:solidFill>
                  <a:srgbClr val="000000"/>
                </a:solidFill>
                <a:latin typeface="Arial"/>
              </a:rPr>
              <a:t> </a:t>
            </a:r>
            <a:r>
              <a:rPr lang="en-US" sz="1400" b="1" dirty="0" err="1">
                <a:solidFill>
                  <a:srgbClr val="000000"/>
                </a:solidFill>
                <a:latin typeface="Arial"/>
              </a:rPr>
              <a:t>Varenna</a:t>
            </a:r>
            <a:r>
              <a:rPr lang="en-US" sz="1400" b="1" dirty="0">
                <a:solidFill>
                  <a:srgbClr val="000000"/>
                </a:solidFill>
                <a:latin typeface="Arial"/>
              </a:rPr>
              <a:t> Conference on Nuclear Reaction Mechanisms</a:t>
            </a:r>
            <a:endParaRPr dirty="0"/>
          </a:p>
          <a:p>
            <a:pPr algn="ctr">
              <a:lnSpc>
                <a:spcPct val="110000"/>
              </a:lnSpc>
            </a:pPr>
            <a:r>
              <a:rPr lang="en-US" sz="1400" b="1" dirty="0">
                <a:solidFill>
                  <a:srgbClr val="000000"/>
                </a:solidFill>
                <a:latin typeface="Arial"/>
              </a:rPr>
              <a:t>11-15 June 2018</a:t>
            </a:r>
            <a:endParaRPr dirty="0"/>
          </a:p>
        </p:txBody>
      </p:sp>
      <p:pic>
        <p:nvPicPr>
          <p:cNvPr id="3" name="Immagine 2">
            <a:extLst>
              <a:ext uri="{FF2B5EF4-FFF2-40B4-BE49-F238E27FC236}">
                <a16:creationId xmlns:a16="http://schemas.microsoft.com/office/drawing/2014/main" id="{3C5051E9-6759-4D3D-AD02-699FB91AA2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806"/>
            <a:ext cx="12192000" cy="4169450"/>
          </a:xfrm>
          <a:prstGeom prst="rect">
            <a:avLst/>
          </a:prstGeom>
        </p:spPr>
      </p:pic>
    </p:spTree>
    <p:extLst>
      <p:ext uri="{BB962C8B-B14F-4D97-AF65-F5344CB8AC3E}">
        <p14:creationId xmlns:p14="http://schemas.microsoft.com/office/powerpoint/2010/main" val="1616575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355F3E9-38E8-4929-B926-A80033700C19}"/>
              </a:ext>
            </a:extLst>
          </p:cNvPr>
          <p:cNvSpPr/>
          <p:nvPr/>
        </p:nvSpPr>
        <p:spPr>
          <a:xfrm>
            <a:off x="0" y="0"/>
            <a:ext cx="12192000" cy="6506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48549"/>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sp>
        <p:nvSpPr>
          <p:cNvPr id="8" name="CasellaDiTesto 7">
            <a:extLst>
              <a:ext uri="{FF2B5EF4-FFF2-40B4-BE49-F238E27FC236}">
                <a16:creationId xmlns:a16="http://schemas.microsoft.com/office/drawing/2014/main" id="{6E3DD27D-5862-4630-9148-AEA9DE13C6EF}"/>
              </a:ext>
            </a:extLst>
          </p:cNvPr>
          <p:cNvSpPr txBox="1"/>
          <p:nvPr/>
        </p:nvSpPr>
        <p:spPr>
          <a:xfrm>
            <a:off x="235132" y="50920"/>
            <a:ext cx="9980655" cy="584775"/>
          </a:xfrm>
          <a:prstGeom prst="rect">
            <a:avLst/>
          </a:prstGeom>
          <a:noFill/>
        </p:spPr>
        <p:txBody>
          <a:bodyPr wrap="square" rtlCol="0">
            <a:spAutoFit/>
          </a:bodyPr>
          <a:lstStyle/>
          <a:p>
            <a:r>
              <a:rPr lang="it-IT" sz="3200" dirty="0">
                <a:solidFill>
                  <a:schemeClr val="bg1"/>
                </a:solidFill>
              </a:rPr>
              <a:t>Z </a:t>
            </a:r>
            <a:r>
              <a:rPr lang="it-IT" sz="3200" dirty="0" err="1">
                <a:solidFill>
                  <a:schemeClr val="bg1"/>
                </a:solidFill>
              </a:rPr>
              <a:t>identification</a:t>
            </a:r>
            <a:r>
              <a:rPr lang="it-IT" sz="3200" dirty="0">
                <a:solidFill>
                  <a:schemeClr val="bg1"/>
                </a:solidFill>
              </a:rPr>
              <a:t> in PRISMA and NOSE</a:t>
            </a:r>
          </a:p>
        </p:txBody>
      </p:sp>
      <p:pic>
        <p:nvPicPr>
          <p:cNvPr id="3" name="Immagine 2">
            <a:extLst>
              <a:ext uri="{FF2B5EF4-FFF2-40B4-BE49-F238E27FC236}">
                <a16:creationId xmlns:a16="http://schemas.microsoft.com/office/drawing/2014/main" id="{8427251E-C6E3-4E1F-905C-DD4703E918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2231" y="2778984"/>
            <a:ext cx="5624308" cy="3358438"/>
          </a:xfrm>
          <a:prstGeom prst="rect">
            <a:avLst/>
          </a:prstGeom>
        </p:spPr>
      </p:pic>
      <p:sp>
        <p:nvSpPr>
          <p:cNvPr id="9" name="Rettangolo 8">
            <a:extLst>
              <a:ext uri="{FF2B5EF4-FFF2-40B4-BE49-F238E27FC236}">
                <a16:creationId xmlns:a16="http://schemas.microsoft.com/office/drawing/2014/main" id="{4622559A-1ECF-4743-8878-EE97C6BC8BC3}"/>
              </a:ext>
            </a:extLst>
          </p:cNvPr>
          <p:cNvSpPr/>
          <p:nvPr/>
        </p:nvSpPr>
        <p:spPr>
          <a:xfrm>
            <a:off x="633047" y="967153"/>
            <a:ext cx="4451736" cy="1573824"/>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In PRISMA (optimized for the light partner) the Z resolution is sufficient to distinguish different proton transfer channels, which nonetheless have very low cross section at this low bombarding energy.</a:t>
            </a:r>
          </a:p>
        </p:txBody>
      </p:sp>
      <p:sp>
        <p:nvSpPr>
          <p:cNvPr id="10" name="Rettangolo 9">
            <a:extLst>
              <a:ext uri="{FF2B5EF4-FFF2-40B4-BE49-F238E27FC236}">
                <a16:creationId xmlns:a16="http://schemas.microsoft.com/office/drawing/2014/main" id="{067C4286-B608-4973-8559-700419BEE0E6}"/>
              </a:ext>
            </a:extLst>
          </p:cNvPr>
          <p:cNvSpPr/>
          <p:nvPr/>
        </p:nvSpPr>
        <p:spPr>
          <a:xfrm>
            <a:off x="6764320" y="1069084"/>
            <a:ext cx="4451736" cy="1369961"/>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In NOSE (optimized for the heavy partner) the PLF and TLF can be clearly separated but no Z identification is possible due to the very low energy of Au-like ions.</a:t>
            </a:r>
          </a:p>
        </p:txBody>
      </p:sp>
      <p:pic>
        <p:nvPicPr>
          <p:cNvPr id="11" name="Immagine 10">
            <a:extLst>
              <a:ext uri="{FF2B5EF4-FFF2-40B4-BE49-F238E27FC236}">
                <a16:creationId xmlns:a16="http://schemas.microsoft.com/office/drawing/2014/main" id="{CE43D8FA-2A64-406B-94F1-6DAAD42BDA5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715" y="2926080"/>
            <a:ext cx="4991909" cy="3211341"/>
          </a:xfrm>
          <a:prstGeom prst="rect">
            <a:avLst/>
          </a:prstGeom>
        </p:spPr>
      </p:pic>
      <p:cxnSp>
        <p:nvCxnSpPr>
          <p:cNvPr id="13" name="Connettore diritto 12">
            <a:extLst>
              <a:ext uri="{FF2B5EF4-FFF2-40B4-BE49-F238E27FC236}">
                <a16:creationId xmlns:a16="http://schemas.microsoft.com/office/drawing/2014/main" id="{4139E42A-C1B6-4B82-B2D6-E661BDEA080B}"/>
              </a:ext>
            </a:extLst>
          </p:cNvPr>
          <p:cNvCxnSpPr>
            <a:cxnSpLocks/>
          </p:cNvCxnSpPr>
          <p:nvPr/>
        </p:nvCxnSpPr>
        <p:spPr>
          <a:xfrm flipV="1">
            <a:off x="1027611" y="2926080"/>
            <a:ext cx="4214949" cy="950"/>
          </a:xfrm>
          <a:prstGeom prst="line">
            <a:avLst/>
          </a:prstGeom>
        </p:spPr>
        <p:style>
          <a:lnRef idx="1">
            <a:schemeClr val="dk1"/>
          </a:lnRef>
          <a:fillRef idx="0">
            <a:schemeClr val="dk1"/>
          </a:fillRef>
          <a:effectRef idx="0">
            <a:schemeClr val="dk1"/>
          </a:effectRef>
          <a:fontRef idx="minor">
            <a:schemeClr val="tx1"/>
          </a:fontRef>
        </p:style>
      </p:cxnSp>
      <p:sp>
        <p:nvSpPr>
          <p:cNvPr id="15" name="Rettangolo 14">
            <a:extLst>
              <a:ext uri="{FF2B5EF4-FFF2-40B4-BE49-F238E27FC236}">
                <a16:creationId xmlns:a16="http://schemas.microsoft.com/office/drawing/2014/main" id="{B9F558D1-1427-43E8-9CFC-FFDF10D7415E}"/>
              </a:ext>
            </a:extLst>
          </p:cNvPr>
          <p:cNvSpPr/>
          <p:nvPr/>
        </p:nvSpPr>
        <p:spPr>
          <a:xfrm>
            <a:off x="630046" y="2812674"/>
            <a:ext cx="362524" cy="227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CasellaDiTesto 18">
            <a:extLst>
              <a:ext uri="{FF2B5EF4-FFF2-40B4-BE49-F238E27FC236}">
                <a16:creationId xmlns:a16="http://schemas.microsoft.com/office/drawing/2014/main" id="{1B256531-7B6F-4DB0-BF7B-6C5D011F6B55}"/>
              </a:ext>
            </a:extLst>
          </p:cNvPr>
          <p:cNvSpPr txBox="1"/>
          <p:nvPr/>
        </p:nvSpPr>
        <p:spPr>
          <a:xfrm rot="16200000">
            <a:off x="-851493" y="3752427"/>
            <a:ext cx="2264228" cy="384721"/>
          </a:xfrm>
          <a:prstGeom prst="rect">
            <a:avLst/>
          </a:prstGeom>
          <a:noFill/>
        </p:spPr>
        <p:txBody>
          <a:bodyPr wrap="square" rtlCol="0">
            <a:spAutoFit/>
          </a:bodyPr>
          <a:lstStyle/>
          <a:p>
            <a:r>
              <a:rPr lang="el-GR" sz="1900" dirty="0">
                <a:latin typeface="Helvetica" panose="020B0604020202020204" pitchFamily="34" charset="0"/>
                <a:cs typeface="Helvetica" panose="020B0604020202020204" pitchFamily="34" charset="0"/>
              </a:rPr>
              <a:t>Δ</a:t>
            </a:r>
            <a:r>
              <a:rPr lang="it-IT" sz="1900" dirty="0">
                <a:latin typeface="Helvetica" panose="020B0604020202020204" pitchFamily="34" charset="0"/>
                <a:cs typeface="Helvetica" panose="020B0604020202020204" pitchFamily="34" charset="0"/>
              </a:rPr>
              <a:t>E</a:t>
            </a:r>
            <a:r>
              <a:rPr lang="it-IT" sz="1900" baseline="-25000" dirty="0">
                <a:latin typeface="Helvetica" panose="020B0604020202020204" pitchFamily="34" charset="0"/>
                <a:cs typeface="Helvetica" panose="020B0604020202020204" pitchFamily="34" charset="0"/>
              </a:rPr>
              <a:t>IC</a:t>
            </a:r>
            <a:r>
              <a:rPr lang="it-IT" sz="1900" dirty="0">
                <a:latin typeface="Helvetica" panose="020B0604020202020204" pitchFamily="34" charset="0"/>
                <a:cs typeface="Helvetica" panose="020B0604020202020204" pitchFamily="34" charset="0"/>
              </a:rPr>
              <a:t> [</a:t>
            </a:r>
            <a:r>
              <a:rPr lang="it-IT" sz="1900" dirty="0" err="1">
                <a:latin typeface="Helvetica" panose="020B0604020202020204" pitchFamily="34" charset="0"/>
                <a:cs typeface="Helvetica" panose="020B0604020202020204" pitchFamily="34" charset="0"/>
              </a:rPr>
              <a:t>arb</a:t>
            </a:r>
            <a:r>
              <a:rPr lang="it-IT" sz="1900" dirty="0">
                <a:latin typeface="Helvetica" panose="020B0604020202020204" pitchFamily="34" charset="0"/>
                <a:cs typeface="Helvetica" panose="020B0604020202020204" pitchFamily="34" charset="0"/>
              </a:rPr>
              <a:t>. </a:t>
            </a:r>
            <a:r>
              <a:rPr lang="it-IT" sz="1900" dirty="0" err="1">
                <a:latin typeface="Helvetica" panose="020B0604020202020204" pitchFamily="34" charset="0"/>
                <a:cs typeface="Helvetica" panose="020B0604020202020204" pitchFamily="34" charset="0"/>
              </a:rPr>
              <a:t>units</a:t>
            </a:r>
            <a:r>
              <a:rPr lang="it-IT" sz="1900" dirty="0">
                <a:latin typeface="Helvetica" panose="020B0604020202020204" pitchFamily="34" charset="0"/>
                <a:cs typeface="Helvetica" panose="020B0604020202020204" pitchFamily="34" charset="0"/>
              </a:rPr>
              <a:t>]</a:t>
            </a:r>
          </a:p>
        </p:txBody>
      </p:sp>
    </p:spTree>
    <p:extLst>
      <p:ext uri="{BB962C8B-B14F-4D97-AF65-F5344CB8AC3E}">
        <p14:creationId xmlns:p14="http://schemas.microsoft.com/office/powerpoint/2010/main" val="2623679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par>
                                <p:cTn id="8" presetID="16" presetClass="entr" presetSubtype="2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par>
                                <p:cTn id="11" presetID="16" presetClass="entr" presetSubtype="21"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arn(inVertical)">
                                      <p:cBhvr>
                                        <p:cTn id="13" dur="500"/>
                                        <p:tgtEl>
                                          <p:spTgt spid="13"/>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barn(inVertical)">
                                      <p:cBhvr>
                                        <p:cTn id="16" dur="500"/>
                                        <p:tgtEl>
                                          <p:spTgt spid="15"/>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barn(inVertical)">
                                      <p:cBhvr>
                                        <p:cTn id="19" dur="500"/>
                                        <p:tgtEl>
                                          <p:spTgt spid="19"/>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barn(inVertical)">
                                      <p:cBhvr>
                                        <p:cTn id="24" dur="500"/>
                                        <p:tgtEl>
                                          <p:spTgt spid="3"/>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inVertical)">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5" grpId="0" animBg="1"/>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355F3E9-38E8-4929-B926-A80033700C19}"/>
              </a:ext>
            </a:extLst>
          </p:cNvPr>
          <p:cNvSpPr/>
          <p:nvPr/>
        </p:nvSpPr>
        <p:spPr>
          <a:xfrm>
            <a:off x="0" y="1"/>
            <a:ext cx="12192000" cy="677008"/>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48549"/>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pic>
        <p:nvPicPr>
          <p:cNvPr id="3" name="Immagine 2">
            <a:extLst>
              <a:ext uri="{FF2B5EF4-FFF2-40B4-BE49-F238E27FC236}">
                <a16:creationId xmlns:a16="http://schemas.microsoft.com/office/drawing/2014/main" id="{7BAC3417-4C9E-424E-B563-769D7D6A85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596913"/>
            <a:ext cx="6138994" cy="3676650"/>
          </a:xfrm>
          <a:prstGeom prst="rect">
            <a:avLst/>
          </a:prstGeom>
        </p:spPr>
      </p:pic>
      <p:pic>
        <p:nvPicPr>
          <p:cNvPr id="9" name="Immagine 8">
            <a:extLst>
              <a:ext uri="{FF2B5EF4-FFF2-40B4-BE49-F238E27FC236}">
                <a16:creationId xmlns:a16="http://schemas.microsoft.com/office/drawing/2014/main" id="{9B20BCAB-6B38-4A9D-A151-B71AE3C253A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11494" y="751994"/>
            <a:ext cx="2433892" cy="5521569"/>
          </a:xfrm>
          <a:prstGeom prst="rect">
            <a:avLst/>
          </a:prstGeom>
        </p:spPr>
      </p:pic>
      <p:pic>
        <p:nvPicPr>
          <p:cNvPr id="11" name="Immagine 10">
            <a:extLst>
              <a:ext uri="{FF2B5EF4-FFF2-40B4-BE49-F238E27FC236}">
                <a16:creationId xmlns:a16="http://schemas.microsoft.com/office/drawing/2014/main" id="{1B43D2B2-411C-40C6-8EDF-F57DDEB54B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4078" y="701948"/>
            <a:ext cx="2877204" cy="2163352"/>
          </a:xfrm>
          <a:prstGeom prst="rect">
            <a:avLst/>
          </a:prstGeom>
        </p:spPr>
      </p:pic>
      <p:sp>
        <p:nvSpPr>
          <p:cNvPr id="12" name="Rettangolo 11">
            <a:extLst>
              <a:ext uri="{FF2B5EF4-FFF2-40B4-BE49-F238E27FC236}">
                <a16:creationId xmlns:a16="http://schemas.microsoft.com/office/drawing/2014/main" id="{E3F471FE-B52D-4ADE-B7B1-DD748669BBE9}"/>
              </a:ext>
            </a:extLst>
          </p:cNvPr>
          <p:cNvSpPr/>
          <p:nvPr/>
        </p:nvSpPr>
        <p:spPr>
          <a:xfrm>
            <a:off x="1019908" y="970335"/>
            <a:ext cx="3534507" cy="1626578"/>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Through an event-by-event trajectory reconstruction in PRISMA the mass distribution of </a:t>
            </a:r>
            <a:r>
              <a:rPr lang="en-US" dirty="0" err="1">
                <a:solidFill>
                  <a:schemeClr val="tx1"/>
                </a:solidFill>
              </a:rPr>
              <a:t>Te</a:t>
            </a:r>
            <a:r>
              <a:rPr lang="en-US" dirty="0">
                <a:solidFill>
                  <a:schemeClr val="tx1"/>
                </a:solidFill>
              </a:rPr>
              <a:t> ions is obtained. The yields are extracted with a multi-Gaussian fit.</a:t>
            </a:r>
          </a:p>
        </p:txBody>
      </p:sp>
      <p:sp>
        <p:nvSpPr>
          <p:cNvPr id="13" name="Rettangolo 12">
            <a:extLst>
              <a:ext uri="{FF2B5EF4-FFF2-40B4-BE49-F238E27FC236}">
                <a16:creationId xmlns:a16="http://schemas.microsoft.com/office/drawing/2014/main" id="{828DEF32-343B-4357-AF00-BE203AAD97C0}"/>
              </a:ext>
            </a:extLst>
          </p:cNvPr>
          <p:cNvSpPr/>
          <p:nvPr/>
        </p:nvSpPr>
        <p:spPr>
          <a:xfrm>
            <a:off x="6171629" y="3429000"/>
            <a:ext cx="3207229" cy="2163352"/>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Total kinetic energy loss (TKEL) distributions are obtained for the different transfer channels, showing an increasing contribution of DIC components as more neutrons are transferred.</a:t>
            </a:r>
          </a:p>
        </p:txBody>
      </p:sp>
      <p:sp>
        <p:nvSpPr>
          <p:cNvPr id="14" name="CasellaDiTesto 13">
            <a:extLst>
              <a:ext uri="{FF2B5EF4-FFF2-40B4-BE49-F238E27FC236}">
                <a16:creationId xmlns:a16="http://schemas.microsoft.com/office/drawing/2014/main" id="{D6B0A1F8-AD35-4A53-A278-72A36A0BCCDA}"/>
              </a:ext>
            </a:extLst>
          </p:cNvPr>
          <p:cNvSpPr txBox="1"/>
          <p:nvPr/>
        </p:nvSpPr>
        <p:spPr>
          <a:xfrm>
            <a:off x="235132" y="50920"/>
            <a:ext cx="9980655" cy="584775"/>
          </a:xfrm>
          <a:prstGeom prst="rect">
            <a:avLst/>
          </a:prstGeom>
          <a:noFill/>
        </p:spPr>
        <p:txBody>
          <a:bodyPr wrap="square" rtlCol="0">
            <a:spAutoFit/>
          </a:bodyPr>
          <a:lstStyle/>
          <a:p>
            <a:r>
              <a:rPr lang="it-IT" sz="3200" dirty="0">
                <a:solidFill>
                  <a:schemeClr val="bg1"/>
                </a:solidFill>
              </a:rPr>
              <a:t>Mass </a:t>
            </a:r>
            <a:r>
              <a:rPr lang="it-IT" sz="3200" dirty="0" err="1">
                <a:solidFill>
                  <a:schemeClr val="bg1"/>
                </a:solidFill>
              </a:rPr>
              <a:t>identification</a:t>
            </a:r>
            <a:r>
              <a:rPr lang="it-IT" sz="3200" dirty="0">
                <a:solidFill>
                  <a:schemeClr val="bg1"/>
                </a:solidFill>
              </a:rPr>
              <a:t> of the light partner</a:t>
            </a:r>
          </a:p>
        </p:txBody>
      </p:sp>
      <p:sp>
        <p:nvSpPr>
          <p:cNvPr id="15" name="Rettangolo 14">
            <a:extLst>
              <a:ext uri="{FF2B5EF4-FFF2-40B4-BE49-F238E27FC236}">
                <a16:creationId xmlns:a16="http://schemas.microsoft.com/office/drawing/2014/main" id="{98CF6219-6869-457D-B894-11D701251323}"/>
              </a:ext>
            </a:extLst>
          </p:cNvPr>
          <p:cNvSpPr/>
          <p:nvPr/>
        </p:nvSpPr>
        <p:spPr>
          <a:xfrm>
            <a:off x="2400300" y="4928823"/>
            <a:ext cx="1606756" cy="287385"/>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a:solidFill>
                  <a:schemeClr val="tx1"/>
                </a:solidFill>
              </a:rPr>
              <a:t>Δ</a:t>
            </a:r>
            <a:r>
              <a:rPr lang="it-IT" dirty="0">
                <a:solidFill>
                  <a:schemeClr val="tx1"/>
                </a:solidFill>
              </a:rPr>
              <a:t>A/A ~ 1/240</a:t>
            </a:r>
          </a:p>
        </p:txBody>
      </p:sp>
    </p:spTree>
    <p:extLst>
      <p:ext uri="{BB962C8B-B14F-4D97-AF65-F5344CB8AC3E}">
        <p14:creationId xmlns:p14="http://schemas.microsoft.com/office/powerpoint/2010/main" val="706731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barn(inVertical)">
                                      <p:cBhvr>
                                        <p:cTn id="19" dur="500"/>
                                        <p:tgtEl>
                                          <p:spTgt spid="13"/>
                                        </p:tgtEl>
                                      </p:cBhvr>
                                    </p:animEffect>
                                  </p:childTnLst>
                                </p:cTn>
                              </p:par>
                              <p:par>
                                <p:cTn id="20" presetID="16" presetClass="entr" presetSubtype="21"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a:extLst>
              <a:ext uri="{FF2B5EF4-FFF2-40B4-BE49-F238E27FC236}">
                <a16:creationId xmlns:a16="http://schemas.microsoft.com/office/drawing/2014/main" id="{7105A17E-D0B1-40CF-83B4-745039ABFA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1135" y="2231150"/>
            <a:ext cx="6128237" cy="3730662"/>
          </a:xfrm>
          <a:prstGeom prst="rect">
            <a:avLst/>
          </a:prstGeom>
          <a:ln>
            <a:noFill/>
          </a:ln>
          <a:effectLst>
            <a:outerShdw blurRad="292100" dist="139700" dir="2700000" algn="tl" rotWithShape="0">
              <a:srgbClr val="333333">
                <a:alpha val="65000"/>
              </a:srgbClr>
            </a:outerShdw>
          </a:effectLst>
        </p:spPr>
      </p:pic>
      <p:sp>
        <p:nvSpPr>
          <p:cNvPr id="4" name="Rettangolo 3">
            <a:extLst>
              <a:ext uri="{FF2B5EF4-FFF2-40B4-BE49-F238E27FC236}">
                <a16:creationId xmlns:a16="http://schemas.microsoft.com/office/drawing/2014/main" id="{C355F3E9-38E8-4929-B926-A80033700C19}"/>
              </a:ext>
            </a:extLst>
          </p:cNvPr>
          <p:cNvSpPr/>
          <p:nvPr/>
        </p:nvSpPr>
        <p:spPr>
          <a:xfrm>
            <a:off x="0" y="0"/>
            <a:ext cx="12192000" cy="65063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48549"/>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sp>
        <p:nvSpPr>
          <p:cNvPr id="8" name="CasellaDiTesto 7">
            <a:extLst>
              <a:ext uri="{FF2B5EF4-FFF2-40B4-BE49-F238E27FC236}">
                <a16:creationId xmlns:a16="http://schemas.microsoft.com/office/drawing/2014/main" id="{94E9B68E-0307-49C4-817A-8073A1BF1720}"/>
              </a:ext>
            </a:extLst>
          </p:cNvPr>
          <p:cNvSpPr txBox="1"/>
          <p:nvPr/>
        </p:nvSpPr>
        <p:spPr>
          <a:xfrm>
            <a:off x="235132" y="50920"/>
            <a:ext cx="9980655" cy="584775"/>
          </a:xfrm>
          <a:prstGeom prst="rect">
            <a:avLst/>
          </a:prstGeom>
          <a:noFill/>
        </p:spPr>
        <p:txBody>
          <a:bodyPr wrap="square" rtlCol="0">
            <a:spAutoFit/>
          </a:bodyPr>
          <a:lstStyle/>
          <a:p>
            <a:r>
              <a:rPr lang="it-IT" sz="3200" dirty="0">
                <a:solidFill>
                  <a:schemeClr val="bg1"/>
                </a:solidFill>
              </a:rPr>
              <a:t>Mass </a:t>
            </a:r>
            <a:r>
              <a:rPr lang="it-IT" sz="3200" dirty="0" err="1">
                <a:solidFill>
                  <a:schemeClr val="bg1"/>
                </a:solidFill>
              </a:rPr>
              <a:t>reconstruction</a:t>
            </a:r>
            <a:r>
              <a:rPr lang="it-IT" sz="3200" dirty="0">
                <a:solidFill>
                  <a:schemeClr val="bg1"/>
                </a:solidFill>
              </a:rPr>
              <a:t> of the heavy partner</a:t>
            </a:r>
          </a:p>
        </p:txBody>
      </p:sp>
      <p:pic>
        <p:nvPicPr>
          <p:cNvPr id="3" name="Immagine 2">
            <a:extLst>
              <a:ext uri="{FF2B5EF4-FFF2-40B4-BE49-F238E27FC236}">
                <a16:creationId xmlns:a16="http://schemas.microsoft.com/office/drawing/2014/main" id="{AA2951C0-8DEA-4A58-8BCF-30F623D8ED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132" y="3001357"/>
            <a:ext cx="4830261" cy="310368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0" name="Immagine 9">
            <a:extLst>
              <a:ext uri="{FF2B5EF4-FFF2-40B4-BE49-F238E27FC236}">
                <a16:creationId xmlns:a16="http://schemas.microsoft.com/office/drawing/2014/main" id="{E5EDC2EE-B4F2-4E25-951B-68FA2025AE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2653" y="2048226"/>
            <a:ext cx="2199836" cy="7096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Rettangolo 10">
            <a:extLst>
              <a:ext uri="{FF2B5EF4-FFF2-40B4-BE49-F238E27FC236}">
                <a16:creationId xmlns:a16="http://schemas.microsoft.com/office/drawing/2014/main" id="{46D49A36-DC84-405E-9B8A-9E6516A59E1F}"/>
              </a:ext>
            </a:extLst>
          </p:cNvPr>
          <p:cNvSpPr/>
          <p:nvPr/>
        </p:nvSpPr>
        <p:spPr>
          <a:xfrm>
            <a:off x="1890347" y="860761"/>
            <a:ext cx="7710853" cy="98473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A+a</a:t>
            </a:r>
            <a:r>
              <a:rPr lang="en-US" dirty="0">
                <a:solidFill>
                  <a:schemeClr val="tx1"/>
                </a:solidFill>
              </a:rPr>
              <a:t> → </a:t>
            </a:r>
            <a:r>
              <a:rPr lang="en-US" dirty="0" err="1">
                <a:solidFill>
                  <a:schemeClr val="tx1"/>
                </a:solidFill>
              </a:rPr>
              <a:t>B+b</a:t>
            </a:r>
            <a:r>
              <a:rPr lang="en-US" dirty="0">
                <a:solidFill>
                  <a:schemeClr val="tx1"/>
                </a:solidFill>
              </a:rPr>
              <a:t>, where A is the heavy projectile (Au) and a the target nucleus (</a:t>
            </a:r>
            <a:r>
              <a:rPr lang="en-US" dirty="0" err="1">
                <a:solidFill>
                  <a:schemeClr val="tx1"/>
                </a:solidFill>
              </a:rPr>
              <a:t>Te</a:t>
            </a:r>
            <a:r>
              <a:rPr lang="en-US" dirty="0">
                <a:solidFill>
                  <a:schemeClr val="tx1"/>
                </a:solidFill>
              </a:rPr>
              <a:t>). The mass M</a:t>
            </a:r>
            <a:r>
              <a:rPr lang="en-US" baseline="-25000" dirty="0">
                <a:solidFill>
                  <a:schemeClr val="tx1"/>
                </a:solidFill>
              </a:rPr>
              <a:t>B</a:t>
            </a:r>
            <a:r>
              <a:rPr lang="en-US" dirty="0">
                <a:solidFill>
                  <a:schemeClr val="tx1"/>
                </a:solidFill>
              </a:rPr>
              <a:t> of the heavy PLF can be deduced from momentum conservation assuming a binary character of the reaction.</a:t>
            </a:r>
          </a:p>
        </p:txBody>
      </p:sp>
      <p:sp>
        <p:nvSpPr>
          <p:cNvPr id="12" name="Rettangolo 11">
            <a:extLst>
              <a:ext uri="{FF2B5EF4-FFF2-40B4-BE49-F238E27FC236}">
                <a16:creationId xmlns:a16="http://schemas.microsoft.com/office/drawing/2014/main" id="{FD489E19-EDB4-4D8D-B8EF-B89484744B3D}"/>
              </a:ext>
            </a:extLst>
          </p:cNvPr>
          <p:cNvSpPr/>
          <p:nvPr/>
        </p:nvSpPr>
        <p:spPr>
          <a:xfrm>
            <a:off x="7283632" y="3513779"/>
            <a:ext cx="1606756" cy="287385"/>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a:solidFill>
                  <a:schemeClr val="tx1"/>
                </a:solidFill>
              </a:rPr>
              <a:t>Δ</a:t>
            </a:r>
            <a:r>
              <a:rPr lang="it-IT" dirty="0">
                <a:solidFill>
                  <a:schemeClr val="tx1"/>
                </a:solidFill>
              </a:rPr>
              <a:t>A/A ~ 1/40</a:t>
            </a:r>
          </a:p>
        </p:txBody>
      </p:sp>
    </p:spTree>
    <p:extLst>
      <p:ext uri="{BB962C8B-B14F-4D97-AF65-F5344CB8AC3E}">
        <p14:creationId xmlns:p14="http://schemas.microsoft.com/office/powerpoint/2010/main" val="1277270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355F3E9-38E8-4929-B926-A80033700C19}"/>
              </a:ext>
            </a:extLst>
          </p:cNvPr>
          <p:cNvSpPr/>
          <p:nvPr/>
        </p:nvSpPr>
        <p:spPr>
          <a:xfrm>
            <a:off x="0" y="0"/>
            <a:ext cx="12192000" cy="714103"/>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48549"/>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sp>
        <p:nvSpPr>
          <p:cNvPr id="8" name="CasellaDiTesto 7">
            <a:extLst>
              <a:ext uri="{FF2B5EF4-FFF2-40B4-BE49-F238E27FC236}">
                <a16:creationId xmlns:a16="http://schemas.microsoft.com/office/drawing/2014/main" id="{F2B0BC47-6F5B-4F7B-8E4A-C399A327C08B}"/>
              </a:ext>
            </a:extLst>
          </p:cNvPr>
          <p:cNvSpPr txBox="1"/>
          <p:nvPr/>
        </p:nvSpPr>
        <p:spPr>
          <a:xfrm>
            <a:off x="235132" y="50920"/>
            <a:ext cx="9980655" cy="584775"/>
          </a:xfrm>
          <a:prstGeom prst="rect">
            <a:avLst/>
          </a:prstGeom>
          <a:noFill/>
        </p:spPr>
        <p:txBody>
          <a:bodyPr wrap="square" rtlCol="0">
            <a:spAutoFit/>
          </a:bodyPr>
          <a:lstStyle/>
          <a:p>
            <a:r>
              <a:rPr lang="it-IT" sz="3200" dirty="0">
                <a:solidFill>
                  <a:schemeClr val="bg1"/>
                </a:solidFill>
              </a:rPr>
              <a:t>Mass-mass </a:t>
            </a:r>
            <a:r>
              <a:rPr lang="it-IT" sz="3200" dirty="0" err="1">
                <a:solidFill>
                  <a:schemeClr val="bg1"/>
                </a:solidFill>
              </a:rPr>
              <a:t>correlation</a:t>
            </a:r>
            <a:r>
              <a:rPr lang="it-IT" sz="3200" dirty="0">
                <a:solidFill>
                  <a:schemeClr val="bg1"/>
                </a:solidFill>
              </a:rPr>
              <a:t> </a:t>
            </a:r>
            <a:r>
              <a:rPr lang="it-IT" sz="3200" dirty="0" err="1">
                <a:solidFill>
                  <a:schemeClr val="bg1"/>
                </a:solidFill>
              </a:rPr>
              <a:t>matrix</a:t>
            </a:r>
            <a:endParaRPr lang="it-IT" sz="3200" dirty="0">
              <a:solidFill>
                <a:schemeClr val="bg1"/>
              </a:solidFill>
            </a:endParaRPr>
          </a:p>
        </p:txBody>
      </p:sp>
      <p:pic>
        <p:nvPicPr>
          <p:cNvPr id="3" name="Immagine 2">
            <a:extLst>
              <a:ext uri="{FF2B5EF4-FFF2-40B4-BE49-F238E27FC236}">
                <a16:creationId xmlns:a16="http://schemas.microsoft.com/office/drawing/2014/main" id="{628AF80B-EAF0-48CF-B8FB-8D565B328C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263" y="732319"/>
            <a:ext cx="5146241" cy="5518258"/>
          </a:xfrm>
          <a:prstGeom prst="rect">
            <a:avLst/>
          </a:prstGeom>
        </p:spPr>
      </p:pic>
      <p:pic>
        <p:nvPicPr>
          <p:cNvPr id="10" name="Immagine 9">
            <a:extLst>
              <a:ext uri="{FF2B5EF4-FFF2-40B4-BE49-F238E27FC236}">
                <a16:creationId xmlns:a16="http://schemas.microsoft.com/office/drawing/2014/main" id="{113C2735-FD59-4E4B-B8BB-F06EBA8519E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6504" y="868153"/>
            <a:ext cx="4494442" cy="5121694"/>
          </a:xfrm>
          <a:prstGeom prst="rect">
            <a:avLst/>
          </a:prstGeom>
        </p:spPr>
      </p:pic>
      <p:sp>
        <p:nvSpPr>
          <p:cNvPr id="11" name="Rettangolo 10">
            <a:extLst>
              <a:ext uri="{FF2B5EF4-FFF2-40B4-BE49-F238E27FC236}">
                <a16:creationId xmlns:a16="http://schemas.microsoft.com/office/drawing/2014/main" id="{0106175B-D6A3-4CBF-A01F-1FF4ECFD6F1B}"/>
              </a:ext>
            </a:extLst>
          </p:cNvPr>
          <p:cNvSpPr/>
          <p:nvPr/>
        </p:nvSpPr>
        <p:spPr>
          <a:xfrm>
            <a:off x="8730678" y="5974214"/>
            <a:ext cx="2970217" cy="287385"/>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F. Galtarossa et al., PRC </a:t>
            </a:r>
            <a:r>
              <a:rPr lang="fr-FR" sz="1200" b="1" dirty="0">
                <a:solidFill>
                  <a:schemeClr val="tx1"/>
                </a:solidFill>
              </a:rPr>
              <a:t>97</a:t>
            </a:r>
            <a:r>
              <a:rPr lang="fr-FR" sz="1200" dirty="0">
                <a:solidFill>
                  <a:schemeClr val="tx1"/>
                </a:solidFill>
              </a:rPr>
              <a:t> (2018) </a:t>
            </a:r>
            <a:r>
              <a:rPr lang="it-IT" sz="1200" dirty="0">
                <a:solidFill>
                  <a:schemeClr val="tx1"/>
                </a:solidFill>
              </a:rPr>
              <a:t>054606 </a:t>
            </a:r>
          </a:p>
        </p:txBody>
      </p:sp>
      <p:sp>
        <p:nvSpPr>
          <p:cNvPr id="12" name="Rettangolo 11">
            <a:extLst>
              <a:ext uri="{FF2B5EF4-FFF2-40B4-BE49-F238E27FC236}">
                <a16:creationId xmlns:a16="http://schemas.microsoft.com/office/drawing/2014/main" id="{F7794312-82D0-4585-A8BB-B3286E8F1F73}"/>
              </a:ext>
            </a:extLst>
          </p:cNvPr>
          <p:cNvSpPr/>
          <p:nvPr/>
        </p:nvSpPr>
        <p:spPr>
          <a:xfrm>
            <a:off x="8343692" y="4232880"/>
            <a:ext cx="3534507" cy="1508876"/>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The simulations incorporate a successive evaporation of neutrons with a uniform energy distribution and take into account the experimental resolution.</a:t>
            </a:r>
          </a:p>
        </p:txBody>
      </p:sp>
    </p:spTree>
    <p:extLst>
      <p:ext uri="{BB962C8B-B14F-4D97-AF65-F5344CB8AC3E}">
        <p14:creationId xmlns:p14="http://schemas.microsoft.com/office/powerpoint/2010/main" val="219887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500"/>
                                        <p:tgtEl>
                                          <p:spTgt spid="12"/>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down)">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355F3E9-38E8-4929-B926-A80033700C19}"/>
              </a:ext>
            </a:extLst>
          </p:cNvPr>
          <p:cNvSpPr/>
          <p:nvPr/>
        </p:nvSpPr>
        <p:spPr>
          <a:xfrm>
            <a:off x="0" y="1"/>
            <a:ext cx="12192000" cy="687976"/>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48549"/>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sp>
        <p:nvSpPr>
          <p:cNvPr id="8" name="CasellaDiTesto 7">
            <a:extLst>
              <a:ext uri="{FF2B5EF4-FFF2-40B4-BE49-F238E27FC236}">
                <a16:creationId xmlns:a16="http://schemas.microsoft.com/office/drawing/2014/main" id="{5A3491ED-6D2F-4568-9423-899C1A350053}"/>
              </a:ext>
            </a:extLst>
          </p:cNvPr>
          <p:cNvSpPr txBox="1"/>
          <p:nvPr/>
        </p:nvSpPr>
        <p:spPr>
          <a:xfrm>
            <a:off x="235132" y="50920"/>
            <a:ext cx="9980655" cy="584775"/>
          </a:xfrm>
          <a:prstGeom prst="rect">
            <a:avLst/>
          </a:prstGeom>
          <a:noFill/>
        </p:spPr>
        <p:txBody>
          <a:bodyPr wrap="square" rtlCol="0">
            <a:spAutoFit/>
          </a:bodyPr>
          <a:lstStyle/>
          <a:p>
            <a:r>
              <a:rPr lang="it-IT" sz="3200" dirty="0">
                <a:solidFill>
                  <a:schemeClr val="bg1"/>
                </a:solidFill>
              </a:rPr>
              <a:t>The GRAZING code</a:t>
            </a:r>
          </a:p>
        </p:txBody>
      </p:sp>
      <p:sp>
        <p:nvSpPr>
          <p:cNvPr id="2" name="CasellaDiTesto 1">
            <a:extLst>
              <a:ext uri="{FF2B5EF4-FFF2-40B4-BE49-F238E27FC236}">
                <a16:creationId xmlns:a16="http://schemas.microsoft.com/office/drawing/2014/main" id="{822C78CD-25F5-436E-B59C-F2EE36475A51}"/>
              </a:ext>
            </a:extLst>
          </p:cNvPr>
          <p:cNvSpPr txBox="1"/>
          <p:nvPr/>
        </p:nvSpPr>
        <p:spPr>
          <a:xfrm>
            <a:off x="1423852" y="1107694"/>
            <a:ext cx="8882743" cy="1200329"/>
          </a:xfrm>
          <a:prstGeom prst="rect">
            <a:avLst/>
          </a:prstGeom>
          <a:noFill/>
        </p:spPr>
        <p:txBody>
          <a:bodyPr wrap="square" rtlCol="0">
            <a:spAutoFit/>
          </a:bodyPr>
          <a:lstStyle/>
          <a:p>
            <a:r>
              <a:rPr lang="en-US" dirty="0"/>
              <a:t>The GRAZING code calculates distributions in masses, charges, energies and angular momenta of fragments in collisions between heavy nuclei according to a semiclassical model. This model has been successfully applied in the description of transfer reactions and can reproduce the near-barrier fusion excitation functions and extract barrier distributions.</a:t>
            </a:r>
            <a:endParaRPr lang="it-IT" dirty="0"/>
          </a:p>
        </p:txBody>
      </p:sp>
      <p:sp>
        <p:nvSpPr>
          <p:cNvPr id="3" name="CasellaDiTesto 2">
            <a:extLst>
              <a:ext uri="{FF2B5EF4-FFF2-40B4-BE49-F238E27FC236}">
                <a16:creationId xmlns:a16="http://schemas.microsoft.com/office/drawing/2014/main" id="{5E2F230E-5BD5-4D53-9EE3-E539EA0E494F}"/>
              </a:ext>
            </a:extLst>
          </p:cNvPr>
          <p:cNvSpPr txBox="1"/>
          <p:nvPr/>
        </p:nvSpPr>
        <p:spPr>
          <a:xfrm>
            <a:off x="1423852" y="2369641"/>
            <a:ext cx="9283338" cy="923330"/>
          </a:xfrm>
          <a:prstGeom prst="rect">
            <a:avLst/>
          </a:prstGeom>
          <a:noFill/>
        </p:spPr>
        <p:txBody>
          <a:bodyPr wrap="square" rtlCol="0">
            <a:spAutoFit/>
          </a:bodyPr>
          <a:lstStyle/>
          <a:p>
            <a:pPr marL="285750" indent="-285750">
              <a:buFont typeface="Arial" panose="020B0604020202020204" pitchFamily="34" charset="0"/>
              <a:buChar char="•"/>
            </a:pPr>
            <a:r>
              <a:rPr lang="en-US" dirty="0"/>
              <a:t>The trajectory is calculated by solving the system of classical equations for the variables of relative motion and the deformation parameters for the surface modes. The two ions interact via a Coulomb plus nuclear interaction and may exchange nucleons.</a:t>
            </a:r>
            <a:endParaRPr lang="it-IT" dirty="0"/>
          </a:p>
        </p:txBody>
      </p:sp>
      <p:sp>
        <p:nvSpPr>
          <p:cNvPr id="9" name="CasellaDiTesto 8">
            <a:extLst>
              <a:ext uri="{FF2B5EF4-FFF2-40B4-BE49-F238E27FC236}">
                <a16:creationId xmlns:a16="http://schemas.microsoft.com/office/drawing/2014/main" id="{F5412F0E-87AB-427F-8931-F43CB713FEFE}"/>
              </a:ext>
            </a:extLst>
          </p:cNvPr>
          <p:cNvSpPr txBox="1"/>
          <p:nvPr/>
        </p:nvSpPr>
        <p:spPr>
          <a:xfrm>
            <a:off x="1419498" y="3301506"/>
            <a:ext cx="9283338" cy="1200329"/>
          </a:xfrm>
          <a:prstGeom prst="rect">
            <a:avLst/>
          </a:prstGeom>
          <a:noFill/>
        </p:spPr>
        <p:txBody>
          <a:bodyPr wrap="square" rtlCol="0">
            <a:spAutoFit/>
          </a:bodyPr>
          <a:lstStyle/>
          <a:p>
            <a:pPr marL="285750" indent="-285750">
              <a:buFont typeface="Arial" panose="020B0604020202020204" pitchFamily="34" charset="0"/>
              <a:buChar char="•"/>
            </a:pPr>
            <a:r>
              <a:rPr lang="en-US" dirty="0"/>
              <a:t>The exchange of many nucleons proceeds via a multi-step mechanism of single nucleons (both, protons and neutrons, via stripping and pick-up processes). The different single-particle states that are participating to the transfer process  are described by introducing average single-particle level densities.</a:t>
            </a:r>
            <a:endParaRPr lang="it-IT" dirty="0"/>
          </a:p>
        </p:txBody>
      </p:sp>
      <p:sp>
        <p:nvSpPr>
          <p:cNvPr id="10" name="CasellaDiTesto 9">
            <a:extLst>
              <a:ext uri="{FF2B5EF4-FFF2-40B4-BE49-F238E27FC236}">
                <a16:creationId xmlns:a16="http://schemas.microsoft.com/office/drawing/2014/main" id="{7DB76124-DC13-4597-9D68-C5126B142CB7}"/>
              </a:ext>
            </a:extLst>
          </p:cNvPr>
          <p:cNvSpPr txBox="1"/>
          <p:nvPr/>
        </p:nvSpPr>
        <p:spPr>
          <a:xfrm>
            <a:off x="1419498" y="4510370"/>
            <a:ext cx="9283338" cy="369332"/>
          </a:xfrm>
          <a:prstGeom prst="rect">
            <a:avLst/>
          </a:prstGeom>
          <a:noFill/>
        </p:spPr>
        <p:txBody>
          <a:bodyPr wrap="square" rtlCol="0">
            <a:spAutoFit/>
          </a:bodyPr>
          <a:lstStyle/>
          <a:p>
            <a:pPr marL="285750" indent="-285750">
              <a:buFont typeface="Arial" panose="020B0604020202020204" pitchFamily="34" charset="0"/>
              <a:buChar char="•"/>
            </a:pPr>
            <a:r>
              <a:rPr lang="en-US" dirty="0"/>
              <a:t>The model includes the low-lying 2+ and 3− states of both projectile and target.</a:t>
            </a:r>
            <a:endParaRPr lang="it-IT" dirty="0"/>
          </a:p>
        </p:txBody>
      </p:sp>
      <p:sp>
        <p:nvSpPr>
          <p:cNvPr id="11" name="Rettangolo 10">
            <a:extLst>
              <a:ext uri="{FF2B5EF4-FFF2-40B4-BE49-F238E27FC236}">
                <a16:creationId xmlns:a16="http://schemas.microsoft.com/office/drawing/2014/main" id="{FCEBCBCE-DCEA-4576-8575-96070A818527}"/>
              </a:ext>
            </a:extLst>
          </p:cNvPr>
          <p:cNvSpPr/>
          <p:nvPr/>
        </p:nvSpPr>
        <p:spPr>
          <a:xfrm>
            <a:off x="1763821" y="5359400"/>
            <a:ext cx="3951179" cy="509451"/>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program GRAZING. </a:t>
            </a:r>
            <a:r>
              <a:rPr lang="fr-FR" sz="1200" dirty="0">
                <a:solidFill>
                  <a:schemeClr val="tx1"/>
                </a:solidFill>
                <a:hlinkClick r:id="rId2"/>
              </a:rPr>
              <a:t>http://www.to.infn.it/nanni/grazing</a:t>
            </a:r>
            <a:endParaRPr lang="fr-FR" sz="1200" dirty="0">
              <a:solidFill>
                <a:schemeClr val="tx1"/>
              </a:solidFill>
            </a:endParaRPr>
          </a:p>
          <a:p>
            <a:pPr algn="ctr"/>
            <a:r>
              <a:rPr lang="fr-FR" sz="1200" dirty="0">
                <a:solidFill>
                  <a:schemeClr val="tx1"/>
                </a:solidFill>
              </a:rPr>
              <a:t>A. </a:t>
            </a:r>
            <a:r>
              <a:rPr lang="fr-FR" sz="1200" dirty="0" err="1">
                <a:solidFill>
                  <a:schemeClr val="tx1"/>
                </a:solidFill>
              </a:rPr>
              <a:t>Winther</a:t>
            </a:r>
            <a:r>
              <a:rPr lang="fr-FR" sz="1200" dirty="0">
                <a:solidFill>
                  <a:schemeClr val="tx1"/>
                </a:solidFill>
              </a:rPr>
              <a:t>, NPA </a:t>
            </a:r>
            <a:r>
              <a:rPr lang="fr-FR" sz="1200" b="1" dirty="0">
                <a:solidFill>
                  <a:schemeClr val="tx1"/>
                </a:solidFill>
              </a:rPr>
              <a:t>572</a:t>
            </a:r>
            <a:r>
              <a:rPr lang="fr-FR" sz="1200" dirty="0">
                <a:solidFill>
                  <a:schemeClr val="tx1"/>
                </a:solidFill>
              </a:rPr>
              <a:t> (1994) 191; NPA </a:t>
            </a:r>
            <a:r>
              <a:rPr lang="fr-FR" sz="1200" b="1" dirty="0">
                <a:solidFill>
                  <a:schemeClr val="tx1"/>
                </a:solidFill>
              </a:rPr>
              <a:t>594</a:t>
            </a:r>
            <a:r>
              <a:rPr lang="fr-FR" sz="1200" dirty="0">
                <a:solidFill>
                  <a:schemeClr val="tx1"/>
                </a:solidFill>
              </a:rPr>
              <a:t> (1995) 203.</a:t>
            </a:r>
            <a:endParaRPr lang="it-IT" sz="1200" dirty="0">
              <a:solidFill>
                <a:schemeClr val="tx1"/>
              </a:solidFill>
            </a:endParaRPr>
          </a:p>
        </p:txBody>
      </p:sp>
    </p:spTree>
    <p:extLst>
      <p:ext uri="{BB962C8B-B14F-4D97-AF65-F5344CB8AC3E}">
        <p14:creationId xmlns:p14="http://schemas.microsoft.com/office/powerpoint/2010/main" val="3094828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9" grpId="0"/>
      <p:bldP spid="10" grpId="0"/>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355F3E9-38E8-4929-B926-A80033700C19}"/>
              </a:ext>
            </a:extLst>
          </p:cNvPr>
          <p:cNvSpPr/>
          <p:nvPr/>
        </p:nvSpPr>
        <p:spPr>
          <a:xfrm>
            <a:off x="0" y="0"/>
            <a:ext cx="12192000" cy="6618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48549"/>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sp>
        <p:nvSpPr>
          <p:cNvPr id="8" name="CasellaDiTesto 7">
            <a:extLst>
              <a:ext uri="{FF2B5EF4-FFF2-40B4-BE49-F238E27FC236}">
                <a16:creationId xmlns:a16="http://schemas.microsoft.com/office/drawing/2014/main" id="{752D7FD2-67AF-4325-9987-9C0082C2170E}"/>
              </a:ext>
            </a:extLst>
          </p:cNvPr>
          <p:cNvSpPr txBox="1"/>
          <p:nvPr/>
        </p:nvSpPr>
        <p:spPr>
          <a:xfrm>
            <a:off x="235132" y="50920"/>
            <a:ext cx="9980655" cy="584775"/>
          </a:xfrm>
          <a:prstGeom prst="rect">
            <a:avLst/>
          </a:prstGeom>
          <a:noFill/>
        </p:spPr>
        <p:txBody>
          <a:bodyPr wrap="square" rtlCol="0">
            <a:spAutoFit/>
          </a:bodyPr>
          <a:lstStyle/>
          <a:p>
            <a:r>
              <a:rPr lang="it-IT" sz="3200" dirty="0" err="1">
                <a:solidFill>
                  <a:schemeClr val="bg1"/>
                </a:solidFill>
              </a:rPr>
              <a:t>Comparison</a:t>
            </a:r>
            <a:r>
              <a:rPr lang="it-IT" sz="3200" dirty="0">
                <a:solidFill>
                  <a:schemeClr val="bg1"/>
                </a:solidFill>
              </a:rPr>
              <a:t> with GRAZING </a:t>
            </a:r>
            <a:r>
              <a:rPr lang="it-IT" sz="3200" dirty="0" err="1">
                <a:solidFill>
                  <a:schemeClr val="bg1"/>
                </a:solidFill>
              </a:rPr>
              <a:t>predictions</a:t>
            </a:r>
            <a:endParaRPr lang="it-IT" sz="3200" dirty="0">
              <a:solidFill>
                <a:schemeClr val="bg1"/>
              </a:solidFill>
            </a:endParaRPr>
          </a:p>
        </p:txBody>
      </p:sp>
      <p:pic>
        <p:nvPicPr>
          <p:cNvPr id="3" name="Immagine 2">
            <a:extLst>
              <a:ext uri="{FF2B5EF4-FFF2-40B4-BE49-F238E27FC236}">
                <a16:creationId xmlns:a16="http://schemas.microsoft.com/office/drawing/2014/main" id="{18FD9ABA-62C7-4435-9F88-F949085F0F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2448" y="2705448"/>
            <a:ext cx="5483907" cy="3357699"/>
          </a:xfrm>
          <a:prstGeom prst="rect">
            <a:avLst/>
          </a:prstGeom>
        </p:spPr>
      </p:pic>
      <p:pic>
        <p:nvPicPr>
          <p:cNvPr id="10" name="Immagine 9">
            <a:extLst>
              <a:ext uri="{FF2B5EF4-FFF2-40B4-BE49-F238E27FC236}">
                <a16:creationId xmlns:a16="http://schemas.microsoft.com/office/drawing/2014/main" id="{3D469174-30CE-4B9C-A0B6-95C30EBB9A2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3816" y="2751434"/>
            <a:ext cx="5483906" cy="3265728"/>
          </a:xfrm>
          <a:prstGeom prst="rect">
            <a:avLst/>
          </a:prstGeom>
        </p:spPr>
      </p:pic>
      <p:sp>
        <p:nvSpPr>
          <p:cNvPr id="11" name="Rettangolo 10">
            <a:extLst>
              <a:ext uri="{FF2B5EF4-FFF2-40B4-BE49-F238E27FC236}">
                <a16:creationId xmlns:a16="http://schemas.microsoft.com/office/drawing/2014/main" id="{53AFDD2E-C7C5-4087-AECA-0285A0AD2D62}"/>
              </a:ext>
            </a:extLst>
          </p:cNvPr>
          <p:cNvSpPr/>
          <p:nvPr/>
        </p:nvSpPr>
        <p:spPr>
          <a:xfrm>
            <a:off x="1227910" y="932944"/>
            <a:ext cx="4232364" cy="1508876"/>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The cross sections for neutron transfer channels were compared to GRAZING after normalizing to the (1n) channel. GRAZING calculations include the effect of neutron evaporation.</a:t>
            </a:r>
          </a:p>
        </p:txBody>
      </p:sp>
      <p:sp>
        <p:nvSpPr>
          <p:cNvPr id="12" name="Rettangolo 11">
            <a:extLst>
              <a:ext uri="{FF2B5EF4-FFF2-40B4-BE49-F238E27FC236}">
                <a16:creationId xmlns:a16="http://schemas.microsoft.com/office/drawing/2014/main" id="{2E5D6144-7410-4E43-AC19-6E7D4FA4777F}"/>
              </a:ext>
            </a:extLst>
          </p:cNvPr>
          <p:cNvSpPr/>
          <p:nvPr/>
        </p:nvSpPr>
        <p:spPr>
          <a:xfrm>
            <a:off x="6547913" y="932944"/>
            <a:ext cx="4999652" cy="1554481"/>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The good agreement between experimental and theoretical cross sections and between experimental and simulated mass distributions of the heavy partner allows us to show the predictions of the same code for the production of Au isotopes. </a:t>
            </a:r>
          </a:p>
        </p:txBody>
      </p:sp>
      <p:sp>
        <p:nvSpPr>
          <p:cNvPr id="13" name="CasellaDiTesto 12">
            <a:extLst>
              <a:ext uri="{FF2B5EF4-FFF2-40B4-BE49-F238E27FC236}">
                <a16:creationId xmlns:a16="http://schemas.microsoft.com/office/drawing/2014/main" id="{4B00A288-A787-46CC-A674-DC8F3FD02B13}"/>
              </a:ext>
            </a:extLst>
          </p:cNvPr>
          <p:cNvSpPr txBox="1"/>
          <p:nvPr/>
        </p:nvSpPr>
        <p:spPr>
          <a:xfrm>
            <a:off x="2569030" y="5658762"/>
            <a:ext cx="2516777" cy="384721"/>
          </a:xfrm>
          <a:prstGeom prst="rect">
            <a:avLst/>
          </a:prstGeom>
          <a:noFill/>
        </p:spPr>
        <p:txBody>
          <a:bodyPr wrap="square" rtlCol="0">
            <a:spAutoFit/>
          </a:bodyPr>
          <a:lstStyle/>
          <a:p>
            <a:r>
              <a:rPr lang="it-IT" sz="1900" dirty="0">
                <a:latin typeface="Helvetica" panose="020B0604020202020204" pitchFamily="34" charset="0"/>
                <a:cs typeface="Helvetica" panose="020B0604020202020204" pitchFamily="34" charset="0"/>
              </a:rPr>
              <a:t>Mass </a:t>
            </a:r>
            <a:r>
              <a:rPr lang="it-IT" sz="1900" dirty="0" err="1">
                <a:latin typeface="Helvetica" panose="020B0604020202020204" pitchFamily="34" charset="0"/>
                <a:cs typeface="Helvetica" panose="020B0604020202020204" pitchFamily="34" charset="0"/>
              </a:rPr>
              <a:t>number</a:t>
            </a:r>
            <a:endParaRPr lang="it-IT" sz="19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069852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randombar(horizontal)">
                                      <p:cBhvr>
                                        <p:cTn id="10" dur="500"/>
                                        <p:tgtEl>
                                          <p:spTgt spid="11"/>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randombar(horizontal)">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randombar(horizontal)">
                                      <p:cBhvr>
                                        <p:cTn id="18" dur="500"/>
                                        <p:tgtEl>
                                          <p:spTgt spid="3"/>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randombar(horizontal)">
                                      <p:cBhvr>
                                        <p:cTn id="2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355F3E9-38E8-4929-B926-A80033700C19}"/>
              </a:ext>
            </a:extLst>
          </p:cNvPr>
          <p:cNvSpPr/>
          <p:nvPr/>
        </p:nvSpPr>
        <p:spPr>
          <a:xfrm>
            <a:off x="0" y="1"/>
            <a:ext cx="12192000" cy="714102"/>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48549"/>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sp>
        <p:nvSpPr>
          <p:cNvPr id="8" name="CasellaDiTesto 7">
            <a:extLst>
              <a:ext uri="{FF2B5EF4-FFF2-40B4-BE49-F238E27FC236}">
                <a16:creationId xmlns:a16="http://schemas.microsoft.com/office/drawing/2014/main" id="{3CCD6B18-F1F6-4141-BBAE-9866EEA641E2}"/>
              </a:ext>
            </a:extLst>
          </p:cNvPr>
          <p:cNvSpPr txBox="1"/>
          <p:nvPr/>
        </p:nvSpPr>
        <p:spPr>
          <a:xfrm>
            <a:off x="235132" y="50920"/>
            <a:ext cx="9980655" cy="584775"/>
          </a:xfrm>
          <a:prstGeom prst="rect">
            <a:avLst/>
          </a:prstGeom>
          <a:noFill/>
        </p:spPr>
        <p:txBody>
          <a:bodyPr wrap="square" rtlCol="0">
            <a:spAutoFit/>
          </a:bodyPr>
          <a:lstStyle/>
          <a:p>
            <a:r>
              <a:rPr lang="it-IT" sz="3200" dirty="0" err="1">
                <a:solidFill>
                  <a:schemeClr val="bg1"/>
                </a:solidFill>
              </a:rPr>
              <a:t>Conclusions</a:t>
            </a:r>
            <a:endParaRPr lang="it-IT" sz="3200" dirty="0">
              <a:solidFill>
                <a:schemeClr val="bg1"/>
              </a:solidFill>
            </a:endParaRPr>
          </a:p>
        </p:txBody>
      </p:sp>
      <p:sp>
        <p:nvSpPr>
          <p:cNvPr id="9" name="CasellaDiTesto 8">
            <a:extLst>
              <a:ext uri="{FF2B5EF4-FFF2-40B4-BE49-F238E27FC236}">
                <a16:creationId xmlns:a16="http://schemas.microsoft.com/office/drawing/2014/main" id="{E65107CD-4FA6-4920-AE02-0A0FEFD0437D}"/>
              </a:ext>
            </a:extLst>
          </p:cNvPr>
          <p:cNvSpPr txBox="1"/>
          <p:nvPr/>
        </p:nvSpPr>
        <p:spPr>
          <a:xfrm>
            <a:off x="1497874" y="1311617"/>
            <a:ext cx="8882743" cy="923330"/>
          </a:xfrm>
          <a:prstGeom prst="rect">
            <a:avLst/>
          </a:prstGeom>
          <a:noFill/>
        </p:spPr>
        <p:txBody>
          <a:bodyPr wrap="square" rtlCol="0">
            <a:spAutoFit/>
          </a:bodyPr>
          <a:lstStyle/>
          <a:p>
            <a:pPr marL="285750" indent="-285750">
              <a:buFont typeface="Arial" panose="020B0604020202020204" pitchFamily="34" charset="0"/>
              <a:buChar char="•"/>
            </a:pPr>
            <a:r>
              <a:rPr lang="en-US" dirty="0"/>
              <a:t>We studied MNT processes in the </a:t>
            </a:r>
            <a:r>
              <a:rPr lang="en-US" baseline="30000" dirty="0"/>
              <a:t>197</a:t>
            </a:r>
            <a:r>
              <a:rPr lang="en-US" dirty="0"/>
              <a:t>Au+</a:t>
            </a:r>
            <a:r>
              <a:rPr lang="en-US" baseline="30000" dirty="0"/>
              <a:t>130</a:t>
            </a:r>
            <a:r>
              <a:rPr lang="en-US" dirty="0"/>
              <a:t>Te system at E</a:t>
            </a:r>
            <a:r>
              <a:rPr lang="en-US" baseline="-25000" dirty="0"/>
              <a:t>lab</a:t>
            </a:r>
            <a:r>
              <a:rPr lang="en-US" dirty="0"/>
              <a:t> = 1.07 GeV with a kinematic coincidence where one of the two detectors was a high-resolution large-acceptance magnetic spectrometer;</a:t>
            </a:r>
            <a:endParaRPr lang="it-IT" dirty="0"/>
          </a:p>
        </p:txBody>
      </p:sp>
      <p:sp>
        <p:nvSpPr>
          <p:cNvPr id="10" name="CasellaDiTesto 9">
            <a:extLst>
              <a:ext uri="{FF2B5EF4-FFF2-40B4-BE49-F238E27FC236}">
                <a16:creationId xmlns:a16="http://schemas.microsoft.com/office/drawing/2014/main" id="{29681E44-B55F-4061-9036-235ACE662585}"/>
              </a:ext>
            </a:extLst>
          </p:cNvPr>
          <p:cNvSpPr txBox="1"/>
          <p:nvPr/>
        </p:nvSpPr>
        <p:spPr>
          <a:xfrm>
            <a:off x="1497874" y="2543782"/>
            <a:ext cx="9283338" cy="646331"/>
          </a:xfrm>
          <a:prstGeom prst="rect">
            <a:avLst/>
          </a:prstGeom>
          <a:noFill/>
        </p:spPr>
        <p:txBody>
          <a:bodyPr wrap="square" rtlCol="0">
            <a:spAutoFit/>
          </a:bodyPr>
          <a:lstStyle/>
          <a:p>
            <a:pPr marL="285750" indent="-285750">
              <a:buFont typeface="Arial" panose="020B0604020202020204" pitchFamily="34" charset="0"/>
              <a:buChar char="•"/>
            </a:pPr>
            <a:r>
              <a:rPr lang="en-US" dirty="0"/>
              <a:t>We determined the mass of the light partner in PRISMA through an event-by-event trajectory reconstruction and the mass of the heavy partner in NOSE from momentum conservation;</a:t>
            </a:r>
            <a:endParaRPr lang="it-IT" dirty="0"/>
          </a:p>
        </p:txBody>
      </p:sp>
      <p:sp>
        <p:nvSpPr>
          <p:cNvPr id="11" name="CasellaDiTesto 10">
            <a:extLst>
              <a:ext uri="{FF2B5EF4-FFF2-40B4-BE49-F238E27FC236}">
                <a16:creationId xmlns:a16="http://schemas.microsoft.com/office/drawing/2014/main" id="{4DF53866-ED6B-4C69-8DAB-6108C814FE18}"/>
              </a:ext>
            </a:extLst>
          </p:cNvPr>
          <p:cNvSpPr txBox="1"/>
          <p:nvPr/>
        </p:nvSpPr>
        <p:spPr>
          <a:xfrm>
            <a:off x="1497874" y="3498948"/>
            <a:ext cx="9283338" cy="923330"/>
          </a:xfrm>
          <a:prstGeom prst="rect">
            <a:avLst/>
          </a:prstGeom>
          <a:noFill/>
        </p:spPr>
        <p:txBody>
          <a:bodyPr wrap="square" rtlCol="0">
            <a:spAutoFit/>
          </a:bodyPr>
          <a:lstStyle/>
          <a:p>
            <a:pPr marL="285750" indent="-285750">
              <a:buFont typeface="Arial" panose="020B0604020202020204" pitchFamily="34" charset="0"/>
              <a:buChar char="•"/>
            </a:pPr>
            <a:r>
              <a:rPr lang="it-IT" dirty="0" err="1"/>
              <a:t>We</a:t>
            </a:r>
            <a:r>
              <a:rPr lang="it-IT" dirty="0"/>
              <a:t> </a:t>
            </a:r>
            <a:r>
              <a:rPr lang="it-IT" dirty="0" err="1"/>
              <a:t>correlated</a:t>
            </a:r>
            <a:r>
              <a:rPr lang="it-IT" dirty="0"/>
              <a:t> the </a:t>
            </a:r>
            <a:r>
              <a:rPr lang="it-IT" dirty="0" err="1"/>
              <a:t>masses</a:t>
            </a:r>
            <a:r>
              <a:rPr lang="it-IT" dirty="0"/>
              <a:t> of the light and heavy partner in a mass-mass </a:t>
            </a:r>
            <a:r>
              <a:rPr lang="it-IT" dirty="0" err="1"/>
              <a:t>correlation</a:t>
            </a:r>
            <a:r>
              <a:rPr lang="it-IT" dirty="0"/>
              <a:t> </a:t>
            </a:r>
            <a:r>
              <a:rPr lang="it-IT" dirty="0" err="1"/>
              <a:t>matrix</a:t>
            </a:r>
            <a:r>
              <a:rPr lang="it-IT" dirty="0"/>
              <a:t> and </a:t>
            </a:r>
            <a:r>
              <a:rPr lang="it-IT" dirty="0" err="1"/>
              <a:t>through</a:t>
            </a:r>
            <a:r>
              <a:rPr lang="it-IT" dirty="0"/>
              <a:t> the </a:t>
            </a:r>
            <a:r>
              <a:rPr lang="it-IT" dirty="0" err="1"/>
              <a:t>comparison</a:t>
            </a:r>
            <a:r>
              <a:rPr lang="it-IT" dirty="0"/>
              <a:t> with a </a:t>
            </a:r>
            <a:r>
              <a:rPr lang="it-IT" dirty="0" err="1"/>
              <a:t>simple</a:t>
            </a:r>
            <a:r>
              <a:rPr lang="it-IT" dirty="0"/>
              <a:t> Monte Carlo </a:t>
            </a:r>
            <a:r>
              <a:rPr lang="it-IT" dirty="0" err="1"/>
              <a:t>simulation</a:t>
            </a:r>
            <a:r>
              <a:rPr lang="it-IT" dirty="0"/>
              <a:t> </a:t>
            </a:r>
            <a:r>
              <a:rPr lang="it-IT" dirty="0" err="1"/>
              <a:t>we</a:t>
            </a:r>
            <a:r>
              <a:rPr lang="it-IT" dirty="0"/>
              <a:t> </a:t>
            </a:r>
            <a:r>
              <a:rPr lang="it-IT" dirty="0" err="1"/>
              <a:t>could</a:t>
            </a:r>
            <a:r>
              <a:rPr lang="it-IT" dirty="0"/>
              <a:t> </a:t>
            </a:r>
            <a:r>
              <a:rPr lang="it-IT" dirty="0" err="1"/>
              <a:t>follow</a:t>
            </a:r>
            <a:r>
              <a:rPr lang="it-IT" dirty="0"/>
              <a:t> the </a:t>
            </a:r>
            <a:r>
              <a:rPr lang="it-IT" dirty="0" err="1"/>
              <a:t>behavior</a:t>
            </a:r>
            <a:r>
              <a:rPr lang="it-IT" dirty="0"/>
              <a:t> of the heavy partner and </a:t>
            </a:r>
            <a:r>
              <a:rPr lang="it-IT" dirty="0" err="1"/>
              <a:t>infer</a:t>
            </a:r>
            <a:r>
              <a:rPr lang="it-IT" dirty="0"/>
              <a:t> </a:t>
            </a:r>
            <a:r>
              <a:rPr lang="it-IT" dirty="0" err="1"/>
              <a:t>about</a:t>
            </a:r>
            <a:r>
              <a:rPr lang="it-IT" dirty="0"/>
              <a:t> the </a:t>
            </a:r>
            <a:r>
              <a:rPr lang="it-IT" dirty="0" err="1"/>
              <a:t>effect</a:t>
            </a:r>
            <a:r>
              <a:rPr lang="it-IT" dirty="0"/>
              <a:t> of evaporative </a:t>
            </a:r>
            <a:r>
              <a:rPr lang="it-IT" dirty="0" err="1"/>
              <a:t>processes</a:t>
            </a:r>
            <a:r>
              <a:rPr lang="it-IT" dirty="0"/>
              <a:t>;</a:t>
            </a:r>
          </a:p>
        </p:txBody>
      </p:sp>
      <p:sp>
        <p:nvSpPr>
          <p:cNvPr id="12" name="CasellaDiTesto 11">
            <a:extLst>
              <a:ext uri="{FF2B5EF4-FFF2-40B4-BE49-F238E27FC236}">
                <a16:creationId xmlns:a16="http://schemas.microsoft.com/office/drawing/2014/main" id="{8E5D269B-1D4B-4421-9CCC-C9F3480D695D}"/>
              </a:ext>
            </a:extLst>
          </p:cNvPr>
          <p:cNvSpPr txBox="1"/>
          <p:nvPr/>
        </p:nvSpPr>
        <p:spPr>
          <a:xfrm>
            <a:off x="1497874" y="4749297"/>
            <a:ext cx="9283338" cy="646331"/>
          </a:xfrm>
          <a:prstGeom prst="rect">
            <a:avLst/>
          </a:prstGeom>
          <a:noFill/>
        </p:spPr>
        <p:txBody>
          <a:bodyPr wrap="square" rtlCol="0">
            <a:spAutoFit/>
          </a:bodyPr>
          <a:lstStyle/>
          <a:p>
            <a:pPr marL="285750" indent="-285750">
              <a:buFont typeface="Arial" panose="020B0604020202020204" pitchFamily="34" charset="0"/>
              <a:buChar char="•"/>
            </a:pPr>
            <a:r>
              <a:rPr lang="en-US" dirty="0"/>
              <a:t>We compared the measured cross sections for neutron transfer channels of the light partner with GRAZING calculations and showed its prediction for the heavy partner. </a:t>
            </a:r>
            <a:endParaRPr lang="it-IT" dirty="0"/>
          </a:p>
        </p:txBody>
      </p:sp>
    </p:spTree>
    <p:extLst>
      <p:ext uri="{BB962C8B-B14F-4D97-AF65-F5344CB8AC3E}">
        <p14:creationId xmlns:p14="http://schemas.microsoft.com/office/powerpoint/2010/main" val="1580661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355F3E9-38E8-4929-B926-A80033700C19}"/>
              </a:ext>
            </a:extLst>
          </p:cNvPr>
          <p:cNvSpPr/>
          <p:nvPr/>
        </p:nvSpPr>
        <p:spPr>
          <a:xfrm>
            <a:off x="0" y="0"/>
            <a:ext cx="12192000" cy="72281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48549"/>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sp>
        <p:nvSpPr>
          <p:cNvPr id="8" name="CasellaDiTesto 7">
            <a:extLst>
              <a:ext uri="{FF2B5EF4-FFF2-40B4-BE49-F238E27FC236}">
                <a16:creationId xmlns:a16="http://schemas.microsoft.com/office/drawing/2014/main" id="{E69FED65-1D2D-4384-AA59-DAFED5BE98A9}"/>
              </a:ext>
            </a:extLst>
          </p:cNvPr>
          <p:cNvSpPr txBox="1"/>
          <p:nvPr/>
        </p:nvSpPr>
        <p:spPr>
          <a:xfrm>
            <a:off x="235132" y="50920"/>
            <a:ext cx="9980655" cy="584775"/>
          </a:xfrm>
          <a:prstGeom prst="rect">
            <a:avLst/>
          </a:prstGeom>
          <a:noFill/>
        </p:spPr>
        <p:txBody>
          <a:bodyPr wrap="square" rtlCol="0">
            <a:spAutoFit/>
          </a:bodyPr>
          <a:lstStyle/>
          <a:p>
            <a:r>
              <a:rPr lang="en-US" sz="3200" dirty="0">
                <a:solidFill>
                  <a:schemeClr val="bg1"/>
                </a:solidFill>
              </a:rPr>
              <a:t>Perspectives: towards SPES, a RIB facility @ LNL</a:t>
            </a:r>
            <a:endParaRPr lang="it-IT" sz="3200" dirty="0">
              <a:solidFill>
                <a:schemeClr val="bg1"/>
              </a:solidFill>
            </a:endParaRPr>
          </a:p>
        </p:txBody>
      </p:sp>
      <p:pic>
        <p:nvPicPr>
          <p:cNvPr id="3" name="Immagine 2">
            <a:extLst>
              <a:ext uri="{FF2B5EF4-FFF2-40B4-BE49-F238E27FC236}">
                <a16:creationId xmlns:a16="http://schemas.microsoft.com/office/drawing/2014/main" id="{BBD3EB63-0B32-4A53-8D52-E7E8943E15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2812" y="881497"/>
            <a:ext cx="10598331" cy="5308365"/>
          </a:xfrm>
          <a:prstGeom prst="rect">
            <a:avLst/>
          </a:prstGeom>
        </p:spPr>
      </p:pic>
      <p:sp>
        <p:nvSpPr>
          <p:cNvPr id="9" name="Rettangolo 8">
            <a:extLst>
              <a:ext uri="{FF2B5EF4-FFF2-40B4-BE49-F238E27FC236}">
                <a16:creationId xmlns:a16="http://schemas.microsoft.com/office/drawing/2014/main" id="{058D84C0-B90D-4FBA-B61C-462828EFF140}"/>
              </a:ext>
            </a:extLst>
          </p:cNvPr>
          <p:cNvSpPr/>
          <p:nvPr/>
        </p:nvSpPr>
        <p:spPr>
          <a:xfrm>
            <a:off x="1624485" y="3141615"/>
            <a:ext cx="1684773" cy="287385"/>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err="1">
                <a:solidFill>
                  <a:schemeClr val="tx1"/>
                </a:solidFill>
              </a:rPr>
              <a:t>Cortesy</a:t>
            </a:r>
            <a:r>
              <a:rPr lang="it-IT" sz="1200" dirty="0">
                <a:solidFill>
                  <a:schemeClr val="tx1"/>
                </a:solidFill>
              </a:rPr>
              <a:t> of E. Fioretto</a:t>
            </a:r>
          </a:p>
        </p:txBody>
      </p:sp>
    </p:spTree>
    <p:extLst>
      <p:ext uri="{BB962C8B-B14F-4D97-AF65-F5344CB8AC3E}">
        <p14:creationId xmlns:p14="http://schemas.microsoft.com/office/powerpoint/2010/main" val="3430661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355F3E9-38E8-4929-B926-A80033700C19}"/>
              </a:ext>
            </a:extLst>
          </p:cNvPr>
          <p:cNvSpPr/>
          <p:nvPr/>
        </p:nvSpPr>
        <p:spPr>
          <a:xfrm>
            <a:off x="0" y="1"/>
            <a:ext cx="12192000" cy="731520"/>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48549"/>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sp>
        <p:nvSpPr>
          <p:cNvPr id="8" name="CasellaDiTesto 7">
            <a:extLst>
              <a:ext uri="{FF2B5EF4-FFF2-40B4-BE49-F238E27FC236}">
                <a16:creationId xmlns:a16="http://schemas.microsoft.com/office/drawing/2014/main" id="{4010F197-0859-4CF9-91A7-CB8865453655}"/>
              </a:ext>
            </a:extLst>
          </p:cNvPr>
          <p:cNvSpPr txBox="1"/>
          <p:nvPr/>
        </p:nvSpPr>
        <p:spPr>
          <a:xfrm>
            <a:off x="235132" y="50920"/>
            <a:ext cx="9980655" cy="584775"/>
          </a:xfrm>
          <a:prstGeom prst="rect">
            <a:avLst/>
          </a:prstGeom>
          <a:noFill/>
        </p:spPr>
        <p:txBody>
          <a:bodyPr wrap="square" rtlCol="0">
            <a:spAutoFit/>
          </a:bodyPr>
          <a:lstStyle/>
          <a:p>
            <a:r>
              <a:rPr lang="it-IT" sz="3200" dirty="0">
                <a:solidFill>
                  <a:schemeClr val="bg1"/>
                </a:solidFill>
              </a:rPr>
              <a:t>Collaboration</a:t>
            </a:r>
          </a:p>
        </p:txBody>
      </p:sp>
      <p:pic>
        <p:nvPicPr>
          <p:cNvPr id="3" name="Immagine 2">
            <a:extLst>
              <a:ext uri="{FF2B5EF4-FFF2-40B4-BE49-F238E27FC236}">
                <a16:creationId xmlns:a16="http://schemas.microsoft.com/office/drawing/2014/main" id="{E32FD1D4-C5FC-41ED-AFC9-621EC2DA66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132" y="767612"/>
            <a:ext cx="10850880" cy="5545907"/>
          </a:xfrm>
          <a:prstGeom prst="rect">
            <a:avLst/>
          </a:prstGeom>
        </p:spPr>
      </p:pic>
    </p:spTree>
    <p:extLst>
      <p:ext uri="{BB962C8B-B14F-4D97-AF65-F5344CB8AC3E}">
        <p14:creationId xmlns:p14="http://schemas.microsoft.com/office/powerpoint/2010/main" val="41750322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DF63A897-DBE8-4CB5-8946-ACACD68B5D77}"/>
              </a:ext>
            </a:extLst>
          </p:cNvPr>
          <p:cNvSpPr txBox="1"/>
          <p:nvPr/>
        </p:nvSpPr>
        <p:spPr>
          <a:xfrm>
            <a:off x="3810000" y="2717076"/>
            <a:ext cx="4571999" cy="1015663"/>
          </a:xfrm>
          <a:prstGeom prst="rect">
            <a:avLst/>
          </a:prstGeom>
          <a:noFill/>
        </p:spPr>
        <p:txBody>
          <a:bodyPr wrap="square" rtlCol="0">
            <a:spAutoFit/>
          </a:bodyPr>
          <a:lstStyle/>
          <a:p>
            <a:r>
              <a:rPr lang="it-IT" sz="6000" dirty="0">
                <a:solidFill>
                  <a:srgbClr val="FF0000"/>
                </a:solidFill>
              </a:rPr>
              <a:t>Backup slides</a:t>
            </a:r>
          </a:p>
        </p:txBody>
      </p:sp>
    </p:spTree>
    <p:extLst>
      <p:ext uri="{BB962C8B-B14F-4D97-AF65-F5344CB8AC3E}">
        <p14:creationId xmlns:p14="http://schemas.microsoft.com/office/powerpoint/2010/main" val="78820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355F3E9-38E8-4929-B926-A80033700C19}"/>
              </a:ext>
            </a:extLst>
          </p:cNvPr>
          <p:cNvSpPr/>
          <p:nvPr/>
        </p:nvSpPr>
        <p:spPr>
          <a:xfrm>
            <a:off x="0" y="0"/>
            <a:ext cx="12192000" cy="757917"/>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48549"/>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pic>
        <p:nvPicPr>
          <p:cNvPr id="3" name="Immagine 2">
            <a:extLst>
              <a:ext uri="{FF2B5EF4-FFF2-40B4-BE49-F238E27FC236}">
                <a16:creationId xmlns:a16="http://schemas.microsoft.com/office/drawing/2014/main" id="{73DF64DD-6F8F-45F8-B331-E47037A947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45919" y="1405770"/>
            <a:ext cx="4510949" cy="3875315"/>
          </a:xfrm>
          <a:prstGeom prst="rect">
            <a:avLst/>
          </a:prstGeom>
        </p:spPr>
      </p:pic>
      <p:pic>
        <p:nvPicPr>
          <p:cNvPr id="9" name="Immagine 8">
            <a:extLst>
              <a:ext uri="{FF2B5EF4-FFF2-40B4-BE49-F238E27FC236}">
                <a16:creationId xmlns:a16="http://schemas.microsoft.com/office/drawing/2014/main" id="{C9986E60-9632-45B3-8B07-44D4E72637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796" y="2076430"/>
            <a:ext cx="2786742" cy="3531441"/>
          </a:xfrm>
          <a:prstGeom prst="rect">
            <a:avLst/>
          </a:prstGeom>
        </p:spPr>
      </p:pic>
      <p:pic>
        <p:nvPicPr>
          <p:cNvPr id="11" name="Immagine 10">
            <a:extLst>
              <a:ext uri="{FF2B5EF4-FFF2-40B4-BE49-F238E27FC236}">
                <a16:creationId xmlns:a16="http://schemas.microsoft.com/office/drawing/2014/main" id="{676D5DFE-D899-4A81-AAE4-CE032F0C52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50391" y="2108562"/>
            <a:ext cx="3481714" cy="2003822"/>
          </a:xfrm>
          <a:prstGeom prst="rect">
            <a:avLst/>
          </a:prstGeom>
        </p:spPr>
      </p:pic>
      <p:sp>
        <p:nvSpPr>
          <p:cNvPr id="12" name="Rettangolo 11">
            <a:extLst>
              <a:ext uri="{FF2B5EF4-FFF2-40B4-BE49-F238E27FC236}">
                <a16:creationId xmlns:a16="http://schemas.microsoft.com/office/drawing/2014/main" id="{6DAAAEEF-6560-4E92-91BA-3CE833A73D7B}"/>
              </a:ext>
            </a:extLst>
          </p:cNvPr>
          <p:cNvSpPr/>
          <p:nvPr/>
        </p:nvSpPr>
        <p:spPr>
          <a:xfrm>
            <a:off x="3810790" y="1179619"/>
            <a:ext cx="3004457" cy="675459"/>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err="1">
                <a:solidFill>
                  <a:schemeClr val="tx1"/>
                </a:solidFill>
              </a:rPr>
              <a:t>Nuclear</a:t>
            </a:r>
            <a:r>
              <a:rPr lang="it-IT" sz="1600" dirty="0">
                <a:solidFill>
                  <a:schemeClr val="tx1"/>
                </a:solidFill>
              </a:rPr>
              <a:t> </a:t>
            </a:r>
            <a:r>
              <a:rPr lang="it-IT" sz="1600" dirty="0" err="1">
                <a:solidFill>
                  <a:schemeClr val="tx1"/>
                </a:solidFill>
              </a:rPr>
              <a:t>structure</a:t>
            </a:r>
            <a:r>
              <a:rPr lang="it-IT" sz="1600" dirty="0">
                <a:solidFill>
                  <a:schemeClr val="tx1"/>
                </a:solidFill>
              </a:rPr>
              <a:t> </a:t>
            </a:r>
            <a:r>
              <a:rPr lang="it-IT" sz="1600" dirty="0" err="1">
                <a:solidFill>
                  <a:schemeClr val="tx1"/>
                </a:solidFill>
              </a:rPr>
              <a:t>studies</a:t>
            </a:r>
            <a:r>
              <a:rPr lang="it-IT" sz="1600" dirty="0">
                <a:solidFill>
                  <a:schemeClr val="tx1"/>
                </a:solidFill>
              </a:rPr>
              <a:t> in the </a:t>
            </a:r>
            <a:r>
              <a:rPr lang="it-IT" sz="1600" dirty="0" err="1">
                <a:solidFill>
                  <a:schemeClr val="tx1"/>
                </a:solidFill>
              </a:rPr>
              <a:t>vicinity</a:t>
            </a:r>
            <a:r>
              <a:rPr lang="it-IT" sz="1600" dirty="0">
                <a:solidFill>
                  <a:schemeClr val="tx1"/>
                </a:solidFill>
              </a:rPr>
              <a:t> of N=126</a:t>
            </a:r>
          </a:p>
        </p:txBody>
      </p:sp>
      <p:sp>
        <p:nvSpPr>
          <p:cNvPr id="13" name="Rettangolo 12">
            <a:extLst>
              <a:ext uri="{FF2B5EF4-FFF2-40B4-BE49-F238E27FC236}">
                <a16:creationId xmlns:a16="http://schemas.microsoft.com/office/drawing/2014/main" id="{E55A1776-B87C-4B50-9E74-BA39CAB53182}"/>
              </a:ext>
            </a:extLst>
          </p:cNvPr>
          <p:cNvSpPr/>
          <p:nvPr/>
        </p:nvSpPr>
        <p:spPr>
          <a:xfrm>
            <a:off x="3789019" y="4269257"/>
            <a:ext cx="3026228" cy="1114817"/>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err="1">
                <a:solidFill>
                  <a:schemeClr val="tx1"/>
                </a:solidFill>
              </a:rPr>
              <a:t>Investigation</a:t>
            </a:r>
            <a:r>
              <a:rPr lang="it-IT" sz="1600" dirty="0">
                <a:solidFill>
                  <a:schemeClr val="tx1"/>
                </a:solidFill>
              </a:rPr>
              <a:t> of </a:t>
            </a:r>
            <a:r>
              <a:rPr lang="it-IT" sz="1600" dirty="0" err="1">
                <a:solidFill>
                  <a:schemeClr val="tx1"/>
                </a:solidFill>
              </a:rPr>
              <a:t>prolate</a:t>
            </a:r>
            <a:r>
              <a:rPr lang="it-IT" sz="1600" dirty="0">
                <a:solidFill>
                  <a:schemeClr val="tx1"/>
                </a:solidFill>
              </a:rPr>
              <a:t>-to-oblate </a:t>
            </a:r>
            <a:r>
              <a:rPr lang="it-IT" sz="1600" dirty="0" err="1">
                <a:solidFill>
                  <a:schemeClr val="tx1"/>
                </a:solidFill>
              </a:rPr>
              <a:t>shape</a:t>
            </a:r>
            <a:r>
              <a:rPr lang="it-IT" sz="1600" dirty="0">
                <a:solidFill>
                  <a:schemeClr val="tx1"/>
                </a:solidFill>
              </a:rPr>
              <a:t> </a:t>
            </a:r>
            <a:r>
              <a:rPr lang="it-IT" sz="1600" dirty="0" err="1">
                <a:solidFill>
                  <a:schemeClr val="tx1"/>
                </a:solidFill>
              </a:rPr>
              <a:t>transition</a:t>
            </a:r>
            <a:r>
              <a:rPr lang="it-IT" sz="1600" dirty="0">
                <a:solidFill>
                  <a:schemeClr val="tx1"/>
                </a:solidFill>
              </a:rPr>
              <a:t> </a:t>
            </a:r>
            <a:r>
              <a:rPr lang="it-IT" sz="1600" dirty="0" err="1">
                <a:solidFill>
                  <a:schemeClr val="tx1"/>
                </a:solidFill>
              </a:rPr>
              <a:t>moving</a:t>
            </a:r>
            <a:r>
              <a:rPr lang="it-IT" sz="1600" dirty="0">
                <a:solidFill>
                  <a:schemeClr val="tx1"/>
                </a:solidFill>
              </a:rPr>
              <a:t> </a:t>
            </a:r>
            <a:r>
              <a:rPr lang="it-IT" sz="1600" dirty="0" err="1">
                <a:solidFill>
                  <a:schemeClr val="tx1"/>
                </a:solidFill>
              </a:rPr>
              <a:t>towards</a:t>
            </a:r>
            <a:r>
              <a:rPr lang="it-IT" sz="1600" dirty="0">
                <a:solidFill>
                  <a:schemeClr val="tx1"/>
                </a:solidFill>
              </a:rPr>
              <a:t> the </a:t>
            </a:r>
            <a:r>
              <a:rPr lang="it-IT" sz="1600" dirty="0" err="1">
                <a:solidFill>
                  <a:schemeClr val="tx1"/>
                </a:solidFill>
              </a:rPr>
              <a:t>neutron-rich</a:t>
            </a:r>
            <a:r>
              <a:rPr lang="it-IT" sz="1600" dirty="0">
                <a:solidFill>
                  <a:schemeClr val="tx1"/>
                </a:solidFill>
              </a:rPr>
              <a:t> </a:t>
            </a:r>
            <a:r>
              <a:rPr lang="it-IT" sz="1600" dirty="0" err="1">
                <a:solidFill>
                  <a:schemeClr val="tx1"/>
                </a:solidFill>
              </a:rPr>
              <a:t>Pt</a:t>
            </a:r>
            <a:r>
              <a:rPr lang="it-IT" sz="1600" dirty="0">
                <a:solidFill>
                  <a:schemeClr val="tx1"/>
                </a:solidFill>
              </a:rPr>
              <a:t>-Os </a:t>
            </a:r>
            <a:r>
              <a:rPr lang="it-IT" sz="1600" dirty="0" err="1">
                <a:solidFill>
                  <a:schemeClr val="tx1"/>
                </a:solidFill>
              </a:rPr>
              <a:t>region</a:t>
            </a:r>
            <a:endParaRPr lang="it-IT" sz="1600" dirty="0">
              <a:solidFill>
                <a:schemeClr val="tx1"/>
              </a:solidFill>
            </a:endParaRPr>
          </a:p>
        </p:txBody>
      </p:sp>
      <p:sp>
        <p:nvSpPr>
          <p:cNvPr id="14" name="Rettangolo 13">
            <a:extLst>
              <a:ext uri="{FF2B5EF4-FFF2-40B4-BE49-F238E27FC236}">
                <a16:creationId xmlns:a16="http://schemas.microsoft.com/office/drawing/2014/main" id="{34F51C1E-450B-4822-BBCE-AC71544EE6C5}"/>
              </a:ext>
            </a:extLst>
          </p:cNvPr>
          <p:cNvSpPr/>
          <p:nvPr/>
        </p:nvSpPr>
        <p:spPr>
          <a:xfrm>
            <a:off x="175796" y="919083"/>
            <a:ext cx="3004457" cy="1040004"/>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a:solidFill>
                  <a:schemeClr val="tx1"/>
                </a:solidFill>
              </a:rPr>
              <a:t>More accurate </a:t>
            </a:r>
            <a:r>
              <a:rPr lang="it-IT" sz="1600" dirty="0" err="1">
                <a:solidFill>
                  <a:schemeClr val="tx1"/>
                </a:solidFill>
              </a:rPr>
              <a:t>description</a:t>
            </a:r>
            <a:r>
              <a:rPr lang="it-IT" sz="1600" dirty="0">
                <a:solidFill>
                  <a:schemeClr val="tx1"/>
                </a:solidFill>
              </a:rPr>
              <a:t> of the </a:t>
            </a:r>
            <a:r>
              <a:rPr lang="it-IT" sz="1600" dirty="0" err="1">
                <a:solidFill>
                  <a:schemeClr val="tx1"/>
                </a:solidFill>
              </a:rPr>
              <a:t>reaction</a:t>
            </a:r>
            <a:r>
              <a:rPr lang="it-IT" sz="1600" dirty="0">
                <a:solidFill>
                  <a:schemeClr val="tx1"/>
                </a:solidFill>
              </a:rPr>
              <a:t> </a:t>
            </a:r>
            <a:r>
              <a:rPr lang="it-IT" sz="1600" dirty="0" err="1">
                <a:solidFill>
                  <a:schemeClr val="tx1"/>
                </a:solidFill>
              </a:rPr>
              <a:t>mechanism</a:t>
            </a:r>
            <a:r>
              <a:rPr lang="it-IT" sz="1600" dirty="0">
                <a:solidFill>
                  <a:schemeClr val="tx1"/>
                </a:solidFill>
              </a:rPr>
              <a:t> </a:t>
            </a:r>
            <a:r>
              <a:rPr lang="it-IT" sz="1600" dirty="0" err="1">
                <a:solidFill>
                  <a:schemeClr val="tx1"/>
                </a:solidFill>
              </a:rPr>
              <a:t>leading</a:t>
            </a:r>
            <a:r>
              <a:rPr lang="it-IT" sz="1600" dirty="0">
                <a:solidFill>
                  <a:schemeClr val="tx1"/>
                </a:solidFill>
              </a:rPr>
              <a:t> to the </a:t>
            </a:r>
            <a:r>
              <a:rPr lang="it-IT" sz="1600" dirty="0" err="1">
                <a:solidFill>
                  <a:schemeClr val="tx1"/>
                </a:solidFill>
              </a:rPr>
              <a:t>population</a:t>
            </a:r>
            <a:r>
              <a:rPr lang="it-IT" sz="1600" dirty="0">
                <a:solidFill>
                  <a:schemeClr val="tx1"/>
                </a:solidFill>
              </a:rPr>
              <a:t> of </a:t>
            </a:r>
            <a:r>
              <a:rPr lang="it-IT" sz="1600" dirty="0" err="1">
                <a:solidFill>
                  <a:schemeClr val="tx1"/>
                </a:solidFill>
              </a:rPr>
              <a:t>neutron-rich</a:t>
            </a:r>
            <a:r>
              <a:rPr lang="it-IT" sz="1600" dirty="0">
                <a:solidFill>
                  <a:schemeClr val="tx1"/>
                </a:solidFill>
              </a:rPr>
              <a:t> heavy nuclei</a:t>
            </a:r>
          </a:p>
        </p:txBody>
      </p:sp>
      <p:sp>
        <p:nvSpPr>
          <p:cNvPr id="15" name="Rettangolo 14">
            <a:extLst>
              <a:ext uri="{FF2B5EF4-FFF2-40B4-BE49-F238E27FC236}">
                <a16:creationId xmlns:a16="http://schemas.microsoft.com/office/drawing/2014/main" id="{12299A80-9044-47A7-81B8-7A3B715A4D91}"/>
              </a:ext>
            </a:extLst>
          </p:cNvPr>
          <p:cNvSpPr/>
          <p:nvPr/>
        </p:nvSpPr>
        <p:spPr>
          <a:xfrm>
            <a:off x="9701393" y="1175929"/>
            <a:ext cx="2159725" cy="574374"/>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dirty="0" err="1">
                <a:solidFill>
                  <a:schemeClr val="tx1"/>
                </a:solidFill>
              </a:rPr>
              <a:t>Astrophysical</a:t>
            </a:r>
            <a:r>
              <a:rPr lang="it-IT" sz="1600" dirty="0">
                <a:solidFill>
                  <a:schemeClr val="tx1"/>
                </a:solidFill>
              </a:rPr>
              <a:t> r-</a:t>
            </a:r>
            <a:r>
              <a:rPr lang="it-IT" sz="1600" dirty="0" err="1">
                <a:solidFill>
                  <a:schemeClr val="tx1"/>
                </a:solidFill>
              </a:rPr>
              <a:t>process</a:t>
            </a:r>
            <a:endParaRPr lang="it-IT" sz="1600" dirty="0">
              <a:solidFill>
                <a:schemeClr val="tx1"/>
              </a:solidFill>
            </a:endParaRPr>
          </a:p>
        </p:txBody>
      </p:sp>
      <p:sp>
        <p:nvSpPr>
          <p:cNvPr id="16" name="Rettangolo 15">
            <a:extLst>
              <a:ext uri="{FF2B5EF4-FFF2-40B4-BE49-F238E27FC236}">
                <a16:creationId xmlns:a16="http://schemas.microsoft.com/office/drawing/2014/main" id="{561BE329-481E-4661-B3E8-181F1BE64809}"/>
              </a:ext>
            </a:extLst>
          </p:cNvPr>
          <p:cNvSpPr/>
          <p:nvPr/>
        </p:nvSpPr>
        <p:spPr>
          <a:xfrm>
            <a:off x="399105" y="5677930"/>
            <a:ext cx="2557838" cy="509452"/>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tx1"/>
                </a:solidFill>
              </a:rPr>
              <a:t>C. H. </a:t>
            </a:r>
            <a:r>
              <a:rPr lang="it-IT" sz="1200" dirty="0" err="1">
                <a:solidFill>
                  <a:schemeClr val="tx1"/>
                </a:solidFill>
              </a:rPr>
              <a:t>Dasso</a:t>
            </a:r>
            <a:r>
              <a:rPr lang="it-IT" sz="1200" dirty="0">
                <a:solidFill>
                  <a:schemeClr val="tx1"/>
                </a:solidFill>
              </a:rPr>
              <a:t>, G. </a:t>
            </a:r>
            <a:r>
              <a:rPr lang="it-IT" sz="1200" dirty="0" err="1">
                <a:solidFill>
                  <a:schemeClr val="tx1"/>
                </a:solidFill>
              </a:rPr>
              <a:t>Pollarolo</a:t>
            </a:r>
            <a:r>
              <a:rPr lang="it-IT" sz="1200" dirty="0">
                <a:solidFill>
                  <a:schemeClr val="tx1"/>
                </a:solidFill>
              </a:rPr>
              <a:t>, A. </a:t>
            </a:r>
            <a:r>
              <a:rPr lang="it-IT" sz="1200" dirty="0" err="1">
                <a:solidFill>
                  <a:schemeClr val="tx1"/>
                </a:solidFill>
              </a:rPr>
              <a:t>Winther</a:t>
            </a:r>
            <a:r>
              <a:rPr lang="it-IT" sz="1200" dirty="0">
                <a:solidFill>
                  <a:schemeClr val="tx1"/>
                </a:solidFill>
              </a:rPr>
              <a:t>, PRL </a:t>
            </a:r>
            <a:r>
              <a:rPr lang="it-IT" sz="1200" b="1" dirty="0">
                <a:solidFill>
                  <a:schemeClr val="tx1"/>
                </a:solidFill>
              </a:rPr>
              <a:t>73 </a:t>
            </a:r>
            <a:r>
              <a:rPr lang="it-IT" sz="1200" dirty="0">
                <a:solidFill>
                  <a:schemeClr val="tx1"/>
                </a:solidFill>
              </a:rPr>
              <a:t>(1994) 1907</a:t>
            </a:r>
          </a:p>
        </p:txBody>
      </p:sp>
      <p:sp>
        <p:nvSpPr>
          <p:cNvPr id="17" name="Rettangolo 16">
            <a:extLst>
              <a:ext uri="{FF2B5EF4-FFF2-40B4-BE49-F238E27FC236}">
                <a16:creationId xmlns:a16="http://schemas.microsoft.com/office/drawing/2014/main" id="{11B8B4A0-A383-4955-A9A7-8152C7183148}"/>
              </a:ext>
            </a:extLst>
          </p:cNvPr>
          <p:cNvSpPr/>
          <p:nvPr/>
        </p:nvSpPr>
        <p:spPr>
          <a:xfrm>
            <a:off x="3810790" y="5471551"/>
            <a:ext cx="3004457" cy="509452"/>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tx1"/>
                </a:solidFill>
              </a:rPr>
              <a:t>P. R. John et al., </a:t>
            </a:r>
            <a:r>
              <a:rPr lang="pt-BR" sz="1200" dirty="0">
                <a:solidFill>
                  <a:schemeClr val="tx1"/>
                </a:solidFill>
              </a:rPr>
              <a:t>PRC </a:t>
            </a:r>
            <a:r>
              <a:rPr lang="pt-BR" sz="1200" b="1" dirty="0">
                <a:solidFill>
                  <a:schemeClr val="tx1"/>
                </a:solidFill>
              </a:rPr>
              <a:t>90</a:t>
            </a:r>
            <a:r>
              <a:rPr lang="pt-BR" sz="1200" dirty="0">
                <a:solidFill>
                  <a:schemeClr val="tx1"/>
                </a:solidFill>
              </a:rPr>
              <a:t> (2014) 021301(R); PRC </a:t>
            </a:r>
            <a:r>
              <a:rPr lang="pt-BR" sz="1200" b="1" dirty="0">
                <a:solidFill>
                  <a:schemeClr val="tx1"/>
                </a:solidFill>
              </a:rPr>
              <a:t>95</a:t>
            </a:r>
            <a:r>
              <a:rPr lang="pt-BR" sz="1200" dirty="0">
                <a:solidFill>
                  <a:schemeClr val="tx1"/>
                </a:solidFill>
              </a:rPr>
              <a:t> (2017) 064321.</a:t>
            </a:r>
            <a:endParaRPr lang="it-IT" sz="1200" dirty="0">
              <a:solidFill>
                <a:schemeClr val="tx1"/>
              </a:solidFill>
            </a:endParaRPr>
          </a:p>
        </p:txBody>
      </p:sp>
      <p:sp>
        <p:nvSpPr>
          <p:cNvPr id="18" name="Rettangolo 17">
            <a:extLst>
              <a:ext uri="{FF2B5EF4-FFF2-40B4-BE49-F238E27FC236}">
                <a16:creationId xmlns:a16="http://schemas.microsoft.com/office/drawing/2014/main" id="{F25832D7-636D-456A-9142-D31258D75AF6}"/>
              </a:ext>
            </a:extLst>
          </p:cNvPr>
          <p:cNvSpPr/>
          <p:nvPr/>
        </p:nvSpPr>
        <p:spPr>
          <a:xfrm>
            <a:off x="8551818" y="5508627"/>
            <a:ext cx="3157714" cy="421910"/>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err="1">
                <a:solidFill>
                  <a:schemeClr val="tx1"/>
                </a:solidFill>
              </a:rPr>
              <a:t>H.Grawe</a:t>
            </a:r>
            <a:r>
              <a:rPr lang="it-IT" sz="1200" dirty="0">
                <a:solidFill>
                  <a:schemeClr val="tx1"/>
                </a:solidFill>
              </a:rPr>
              <a:t> et al., Rep. </a:t>
            </a:r>
            <a:r>
              <a:rPr lang="it-IT" sz="1200" dirty="0" err="1">
                <a:solidFill>
                  <a:schemeClr val="tx1"/>
                </a:solidFill>
              </a:rPr>
              <a:t>Prog</a:t>
            </a:r>
            <a:r>
              <a:rPr lang="it-IT" sz="1200" dirty="0">
                <a:solidFill>
                  <a:schemeClr val="tx1"/>
                </a:solidFill>
              </a:rPr>
              <a:t>. </a:t>
            </a:r>
            <a:r>
              <a:rPr lang="it-IT" sz="1200" dirty="0" err="1">
                <a:solidFill>
                  <a:schemeClr val="tx1"/>
                </a:solidFill>
              </a:rPr>
              <a:t>Phys</a:t>
            </a:r>
            <a:r>
              <a:rPr lang="it-IT" sz="1200" dirty="0">
                <a:solidFill>
                  <a:schemeClr val="tx1"/>
                </a:solidFill>
              </a:rPr>
              <a:t>. </a:t>
            </a:r>
            <a:r>
              <a:rPr lang="it-IT" sz="1200" b="1" dirty="0">
                <a:solidFill>
                  <a:schemeClr val="tx1"/>
                </a:solidFill>
              </a:rPr>
              <a:t>70</a:t>
            </a:r>
            <a:r>
              <a:rPr lang="it-IT" sz="1200" dirty="0">
                <a:solidFill>
                  <a:schemeClr val="tx1"/>
                </a:solidFill>
              </a:rPr>
              <a:t> (2007) 1525</a:t>
            </a:r>
          </a:p>
        </p:txBody>
      </p:sp>
      <p:sp>
        <p:nvSpPr>
          <p:cNvPr id="19" name="CasellaDiTesto 18">
            <a:extLst>
              <a:ext uri="{FF2B5EF4-FFF2-40B4-BE49-F238E27FC236}">
                <a16:creationId xmlns:a16="http://schemas.microsoft.com/office/drawing/2014/main" id="{D080BEC1-5345-496B-9600-F63B115B5A7B}"/>
              </a:ext>
            </a:extLst>
          </p:cNvPr>
          <p:cNvSpPr txBox="1"/>
          <p:nvPr/>
        </p:nvSpPr>
        <p:spPr>
          <a:xfrm>
            <a:off x="235132" y="86336"/>
            <a:ext cx="9980655" cy="584775"/>
          </a:xfrm>
          <a:prstGeom prst="rect">
            <a:avLst/>
          </a:prstGeom>
          <a:noFill/>
        </p:spPr>
        <p:txBody>
          <a:bodyPr wrap="square" rtlCol="0">
            <a:spAutoFit/>
          </a:bodyPr>
          <a:lstStyle/>
          <a:p>
            <a:r>
              <a:rPr lang="it-IT" sz="3200" dirty="0" err="1">
                <a:solidFill>
                  <a:schemeClr val="bg1"/>
                </a:solidFill>
              </a:rPr>
              <a:t>Motivation</a:t>
            </a:r>
            <a:r>
              <a:rPr lang="it-IT" sz="3200" dirty="0">
                <a:solidFill>
                  <a:schemeClr val="bg1"/>
                </a:solidFill>
              </a:rPr>
              <a:t> for the </a:t>
            </a:r>
            <a:r>
              <a:rPr lang="it-IT" sz="3200" dirty="0" err="1">
                <a:solidFill>
                  <a:schemeClr val="bg1"/>
                </a:solidFill>
              </a:rPr>
              <a:t>study</a:t>
            </a:r>
            <a:r>
              <a:rPr lang="it-IT" sz="3200" dirty="0">
                <a:solidFill>
                  <a:schemeClr val="bg1"/>
                </a:solidFill>
              </a:rPr>
              <a:t> of </a:t>
            </a:r>
            <a:r>
              <a:rPr lang="it-IT" sz="3200" dirty="0" err="1">
                <a:solidFill>
                  <a:schemeClr val="bg1"/>
                </a:solidFill>
              </a:rPr>
              <a:t>neutron-rich</a:t>
            </a:r>
            <a:r>
              <a:rPr lang="it-IT" sz="3200" dirty="0">
                <a:solidFill>
                  <a:schemeClr val="bg1"/>
                </a:solidFill>
              </a:rPr>
              <a:t> heavy nuclei</a:t>
            </a:r>
          </a:p>
        </p:txBody>
      </p:sp>
    </p:spTree>
    <p:extLst>
      <p:ext uri="{BB962C8B-B14F-4D97-AF65-F5344CB8AC3E}">
        <p14:creationId xmlns:p14="http://schemas.microsoft.com/office/powerpoint/2010/main" val="2593914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1000"/>
                                        <p:tgtEl>
                                          <p:spTgt spid="17"/>
                                        </p:tgtEl>
                                      </p:cBhvr>
                                    </p:animEffect>
                                    <p:anim calcmode="lin" valueType="num">
                                      <p:cBhvr>
                                        <p:cTn id="40" dur="1000" fill="hold"/>
                                        <p:tgtEl>
                                          <p:spTgt spid="17"/>
                                        </p:tgtEl>
                                        <p:attrNameLst>
                                          <p:attrName>ppt_x</p:attrName>
                                        </p:attrNameLst>
                                      </p:cBhvr>
                                      <p:tavLst>
                                        <p:tav tm="0">
                                          <p:val>
                                            <p:strVal val="#ppt_x"/>
                                          </p:val>
                                        </p:tav>
                                        <p:tav tm="100000">
                                          <p:val>
                                            <p:strVal val="#ppt_x"/>
                                          </p:val>
                                        </p:tav>
                                      </p:tavLst>
                                    </p:anim>
                                    <p:anim calcmode="lin" valueType="num">
                                      <p:cBhvr>
                                        <p:cTn id="4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fade">
                                      <p:cBhvr>
                                        <p:cTn id="46" dur="1000"/>
                                        <p:tgtEl>
                                          <p:spTgt spid="3"/>
                                        </p:tgtEl>
                                      </p:cBhvr>
                                    </p:animEffect>
                                    <p:anim calcmode="lin" valueType="num">
                                      <p:cBhvr>
                                        <p:cTn id="47" dur="1000" fill="hold"/>
                                        <p:tgtEl>
                                          <p:spTgt spid="3"/>
                                        </p:tgtEl>
                                        <p:attrNameLst>
                                          <p:attrName>ppt_x</p:attrName>
                                        </p:attrNameLst>
                                      </p:cBhvr>
                                      <p:tavLst>
                                        <p:tav tm="0">
                                          <p:val>
                                            <p:strVal val="#ppt_x"/>
                                          </p:val>
                                        </p:tav>
                                        <p:tav tm="100000">
                                          <p:val>
                                            <p:strVal val="#ppt_x"/>
                                          </p:val>
                                        </p:tav>
                                      </p:tavLst>
                                    </p:anim>
                                    <p:anim calcmode="lin" valueType="num">
                                      <p:cBhvr>
                                        <p:cTn id="48" dur="1000" fill="hold"/>
                                        <p:tgtEl>
                                          <p:spTgt spid="3"/>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1000"/>
                                        <p:tgtEl>
                                          <p:spTgt spid="15"/>
                                        </p:tgtEl>
                                      </p:cBhvr>
                                    </p:animEffect>
                                    <p:anim calcmode="lin" valueType="num">
                                      <p:cBhvr>
                                        <p:cTn id="52" dur="1000" fill="hold"/>
                                        <p:tgtEl>
                                          <p:spTgt spid="15"/>
                                        </p:tgtEl>
                                        <p:attrNameLst>
                                          <p:attrName>ppt_x</p:attrName>
                                        </p:attrNameLst>
                                      </p:cBhvr>
                                      <p:tavLst>
                                        <p:tav tm="0">
                                          <p:val>
                                            <p:strVal val="#ppt_x"/>
                                          </p:val>
                                        </p:tav>
                                        <p:tav tm="100000">
                                          <p:val>
                                            <p:strVal val="#ppt_x"/>
                                          </p:val>
                                        </p:tav>
                                      </p:tavLst>
                                    </p:anim>
                                    <p:anim calcmode="lin" valueType="num">
                                      <p:cBhvr>
                                        <p:cTn id="53" dur="1000" fill="hold"/>
                                        <p:tgtEl>
                                          <p:spTgt spid="1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1000"/>
                                        <p:tgtEl>
                                          <p:spTgt spid="18"/>
                                        </p:tgtEl>
                                      </p:cBhvr>
                                    </p:animEffect>
                                    <p:anim calcmode="lin" valueType="num">
                                      <p:cBhvr>
                                        <p:cTn id="57" dur="1000" fill="hold"/>
                                        <p:tgtEl>
                                          <p:spTgt spid="18"/>
                                        </p:tgtEl>
                                        <p:attrNameLst>
                                          <p:attrName>ppt_x</p:attrName>
                                        </p:attrNameLst>
                                      </p:cBhvr>
                                      <p:tavLst>
                                        <p:tav tm="0">
                                          <p:val>
                                            <p:strVal val="#ppt_x"/>
                                          </p:val>
                                        </p:tav>
                                        <p:tav tm="100000">
                                          <p:val>
                                            <p:strVal val="#ppt_x"/>
                                          </p:val>
                                        </p:tav>
                                      </p:tavLst>
                                    </p:anim>
                                    <p:anim calcmode="lin" valueType="num">
                                      <p:cBhvr>
                                        <p:cTn id="5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355F3E9-38E8-4929-B926-A80033700C19}"/>
              </a:ext>
            </a:extLst>
          </p:cNvPr>
          <p:cNvSpPr/>
          <p:nvPr/>
        </p:nvSpPr>
        <p:spPr>
          <a:xfrm>
            <a:off x="0" y="1"/>
            <a:ext cx="12192000" cy="696686"/>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48549"/>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sp>
        <p:nvSpPr>
          <p:cNvPr id="8" name="CasellaDiTesto 7">
            <a:extLst>
              <a:ext uri="{FF2B5EF4-FFF2-40B4-BE49-F238E27FC236}">
                <a16:creationId xmlns:a16="http://schemas.microsoft.com/office/drawing/2014/main" id="{A593B281-EEBB-4489-ADC2-03FA891E183F}"/>
              </a:ext>
            </a:extLst>
          </p:cNvPr>
          <p:cNvSpPr txBox="1"/>
          <p:nvPr/>
        </p:nvSpPr>
        <p:spPr>
          <a:xfrm>
            <a:off x="235132" y="50920"/>
            <a:ext cx="9980655" cy="584775"/>
          </a:xfrm>
          <a:prstGeom prst="rect">
            <a:avLst/>
          </a:prstGeom>
          <a:noFill/>
        </p:spPr>
        <p:txBody>
          <a:bodyPr wrap="square" rtlCol="0">
            <a:spAutoFit/>
          </a:bodyPr>
          <a:lstStyle/>
          <a:p>
            <a:r>
              <a:rPr lang="en-US" sz="3200" dirty="0">
                <a:solidFill>
                  <a:schemeClr val="bg1"/>
                </a:solidFill>
              </a:rPr>
              <a:t>Multinucleon transfer reactions at barrier energies</a:t>
            </a:r>
            <a:endParaRPr lang="it-IT" sz="3200" dirty="0">
              <a:solidFill>
                <a:schemeClr val="bg1"/>
              </a:solidFill>
            </a:endParaRPr>
          </a:p>
        </p:txBody>
      </p:sp>
      <p:pic>
        <p:nvPicPr>
          <p:cNvPr id="3" name="Immagine 2">
            <a:extLst>
              <a:ext uri="{FF2B5EF4-FFF2-40B4-BE49-F238E27FC236}">
                <a16:creationId xmlns:a16="http://schemas.microsoft.com/office/drawing/2014/main" id="{950B7E8F-CA30-47C7-9378-98B4B926351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250" y="2798679"/>
            <a:ext cx="4487451" cy="3126377"/>
          </a:xfrm>
          <a:prstGeom prst="rect">
            <a:avLst/>
          </a:prstGeom>
        </p:spPr>
      </p:pic>
      <p:pic>
        <p:nvPicPr>
          <p:cNvPr id="10" name="Immagine 9">
            <a:extLst>
              <a:ext uri="{FF2B5EF4-FFF2-40B4-BE49-F238E27FC236}">
                <a16:creationId xmlns:a16="http://schemas.microsoft.com/office/drawing/2014/main" id="{48C1ED2D-F75F-418D-B0BA-E7CD432F8F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1397726"/>
            <a:ext cx="5352276" cy="4249783"/>
          </a:xfrm>
          <a:prstGeom prst="rect">
            <a:avLst/>
          </a:prstGeom>
        </p:spPr>
      </p:pic>
      <p:sp>
        <p:nvSpPr>
          <p:cNvPr id="11" name="Rettangolo 10">
            <a:extLst>
              <a:ext uri="{FF2B5EF4-FFF2-40B4-BE49-F238E27FC236}">
                <a16:creationId xmlns:a16="http://schemas.microsoft.com/office/drawing/2014/main" id="{91D7C5AB-0C2B-4D82-A4B2-8DC30C778284}"/>
              </a:ext>
            </a:extLst>
          </p:cNvPr>
          <p:cNvSpPr/>
          <p:nvPr/>
        </p:nvSpPr>
        <p:spPr>
          <a:xfrm>
            <a:off x="658482" y="1120180"/>
            <a:ext cx="4843024" cy="1508876"/>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Multinucleon transfer reactions at energies around the Coulomb barrier are governed by optimum-Q-value considerations.</a:t>
            </a:r>
          </a:p>
          <a:p>
            <a:pPr algn="ctr"/>
            <a:r>
              <a:rPr lang="en-US" dirty="0">
                <a:solidFill>
                  <a:schemeClr val="tx1"/>
                </a:solidFill>
              </a:rPr>
              <a:t>With a neutron-poor projectile only proton stripping and neutron pick-up channels are open. </a:t>
            </a:r>
          </a:p>
        </p:txBody>
      </p:sp>
    </p:spTree>
    <p:extLst>
      <p:ext uri="{BB962C8B-B14F-4D97-AF65-F5344CB8AC3E}">
        <p14:creationId xmlns:p14="http://schemas.microsoft.com/office/powerpoint/2010/main" val="3082698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355F3E9-38E8-4929-B926-A80033700C19}"/>
              </a:ext>
            </a:extLst>
          </p:cNvPr>
          <p:cNvSpPr/>
          <p:nvPr/>
        </p:nvSpPr>
        <p:spPr>
          <a:xfrm>
            <a:off x="0" y="1"/>
            <a:ext cx="12192000" cy="696686"/>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48549"/>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sp>
        <p:nvSpPr>
          <p:cNvPr id="8" name="CasellaDiTesto 7">
            <a:extLst>
              <a:ext uri="{FF2B5EF4-FFF2-40B4-BE49-F238E27FC236}">
                <a16:creationId xmlns:a16="http://schemas.microsoft.com/office/drawing/2014/main" id="{A593B281-EEBB-4489-ADC2-03FA891E183F}"/>
              </a:ext>
            </a:extLst>
          </p:cNvPr>
          <p:cNvSpPr txBox="1"/>
          <p:nvPr/>
        </p:nvSpPr>
        <p:spPr>
          <a:xfrm>
            <a:off x="235132" y="50920"/>
            <a:ext cx="9980655" cy="584775"/>
          </a:xfrm>
          <a:prstGeom prst="rect">
            <a:avLst/>
          </a:prstGeom>
          <a:noFill/>
        </p:spPr>
        <p:txBody>
          <a:bodyPr wrap="square" rtlCol="0">
            <a:spAutoFit/>
          </a:bodyPr>
          <a:lstStyle/>
          <a:p>
            <a:r>
              <a:rPr lang="en-US" sz="3200" dirty="0">
                <a:solidFill>
                  <a:schemeClr val="bg1"/>
                </a:solidFill>
              </a:rPr>
              <a:t>New set-ups for </a:t>
            </a:r>
            <a:r>
              <a:rPr lang="en-US" sz="3200" dirty="0">
                <a:solidFill>
                  <a:schemeClr val="bg1"/>
                </a:solidFill>
                <a:latin typeface="Times New Roman" panose="02020603050405020304" pitchFamily="18" charset="0"/>
                <a:cs typeface="Times New Roman" panose="02020603050405020304" pitchFamily="18" charset="0"/>
              </a:rPr>
              <a:t>β</a:t>
            </a:r>
            <a:r>
              <a:rPr lang="en-US" sz="3200" dirty="0">
                <a:solidFill>
                  <a:schemeClr val="bg1"/>
                </a:solidFill>
              </a:rPr>
              <a:t> and </a:t>
            </a:r>
            <a:r>
              <a:rPr lang="el-GR" sz="3200" dirty="0">
                <a:solidFill>
                  <a:schemeClr val="bg1"/>
                </a:solidFill>
                <a:latin typeface="Times New Roman" panose="02020603050405020304" pitchFamily="18" charset="0"/>
                <a:cs typeface="Times New Roman" panose="02020603050405020304" pitchFamily="18" charset="0"/>
              </a:rPr>
              <a:t>γ</a:t>
            </a:r>
            <a:r>
              <a:rPr lang="it-IT" sz="3200" dirty="0">
                <a:solidFill>
                  <a:schemeClr val="bg1"/>
                </a:solidFill>
                <a:latin typeface="Times New Roman" panose="02020603050405020304" pitchFamily="18" charset="0"/>
                <a:cs typeface="Times New Roman" panose="02020603050405020304" pitchFamily="18" charset="0"/>
              </a:rPr>
              <a:t> </a:t>
            </a:r>
            <a:r>
              <a:rPr lang="it-IT" sz="3200" dirty="0" err="1">
                <a:solidFill>
                  <a:schemeClr val="bg1"/>
                </a:solidFill>
                <a:cs typeface="Times New Roman" panose="02020603050405020304" pitchFamily="18" charset="0"/>
              </a:rPr>
              <a:t>spectroscopy</a:t>
            </a:r>
            <a:r>
              <a:rPr lang="it-IT" sz="3200" dirty="0">
                <a:solidFill>
                  <a:schemeClr val="bg1"/>
                </a:solidFill>
                <a:cs typeface="Times New Roman" panose="02020603050405020304" pitchFamily="18" charset="0"/>
              </a:rPr>
              <a:t> of heavy nuclei</a:t>
            </a:r>
          </a:p>
        </p:txBody>
      </p:sp>
      <p:sp>
        <p:nvSpPr>
          <p:cNvPr id="11" name="Rettangolo 10">
            <a:extLst>
              <a:ext uri="{FF2B5EF4-FFF2-40B4-BE49-F238E27FC236}">
                <a16:creationId xmlns:a16="http://schemas.microsoft.com/office/drawing/2014/main" id="{91D7C5AB-0C2B-4D82-A4B2-8DC30C778284}"/>
              </a:ext>
            </a:extLst>
          </p:cNvPr>
          <p:cNvSpPr/>
          <p:nvPr/>
        </p:nvSpPr>
        <p:spPr>
          <a:xfrm>
            <a:off x="923107" y="1240487"/>
            <a:ext cx="4325849" cy="115275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KEK Isotope Separator System (KISS) for </a:t>
            </a:r>
            <a:r>
              <a:rPr lang="el-GR" dirty="0">
                <a:solidFill>
                  <a:schemeClr val="tx1"/>
                </a:solidFill>
              </a:rPr>
              <a:t>β-</a:t>
            </a:r>
            <a:r>
              <a:rPr lang="en-US" dirty="0">
                <a:solidFill>
                  <a:schemeClr val="tx1"/>
                </a:solidFill>
              </a:rPr>
              <a:t>decay spectroscopy of neutron-rich nuclei with A~200 and N~126</a:t>
            </a:r>
          </a:p>
        </p:txBody>
      </p:sp>
      <p:sp>
        <p:nvSpPr>
          <p:cNvPr id="12" name="Rettangolo 11">
            <a:extLst>
              <a:ext uri="{FF2B5EF4-FFF2-40B4-BE49-F238E27FC236}">
                <a16:creationId xmlns:a16="http://schemas.microsoft.com/office/drawing/2014/main" id="{EFBD3056-B645-4DBE-B298-6C0066B42D37}"/>
              </a:ext>
            </a:extLst>
          </p:cNvPr>
          <p:cNvSpPr/>
          <p:nvPr/>
        </p:nvSpPr>
        <p:spPr>
          <a:xfrm>
            <a:off x="6753495" y="1240486"/>
            <a:ext cx="4325849" cy="115275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solidFill>
                  <a:schemeClr val="tx1"/>
                </a:solidFill>
              </a:rPr>
              <a:t>Gas </a:t>
            </a:r>
            <a:r>
              <a:rPr lang="it-IT" dirty="0" err="1">
                <a:solidFill>
                  <a:schemeClr val="tx1"/>
                </a:solidFill>
              </a:rPr>
              <a:t>cell</a:t>
            </a:r>
            <a:r>
              <a:rPr lang="it-IT" dirty="0">
                <a:solidFill>
                  <a:schemeClr val="tx1"/>
                </a:solidFill>
              </a:rPr>
              <a:t> and Laser </a:t>
            </a:r>
            <a:r>
              <a:rPr lang="it-IT" dirty="0" err="1">
                <a:solidFill>
                  <a:schemeClr val="tx1"/>
                </a:solidFill>
              </a:rPr>
              <a:t>ion</a:t>
            </a:r>
            <a:r>
              <a:rPr lang="it-IT" dirty="0">
                <a:solidFill>
                  <a:schemeClr val="tx1"/>
                </a:solidFill>
              </a:rPr>
              <a:t> &amp; </a:t>
            </a:r>
            <a:r>
              <a:rPr lang="it-IT" dirty="0" err="1">
                <a:solidFill>
                  <a:schemeClr val="tx1"/>
                </a:solidFill>
              </a:rPr>
              <a:t>Separation</a:t>
            </a:r>
            <a:r>
              <a:rPr lang="it-IT" dirty="0">
                <a:solidFill>
                  <a:schemeClr val="tx1"/>
                </a:solidFill>
              </a:rPr>
              <a:t> </a:t>
            </a:r>
            <a:r>
              <a:rPr lang="en-US" dirty="0">
                <a:solidFill>
                  <a:schemeClr val="tx1"/>
                </a:solidFill>
              </a:rPr>
              <a:t> (</a:t>
            </a:r>
            <a:r>
              <a:rPr lang="en-US" dirty="0" err="1">
                <a:solidFill>
                  <a:schemeClr val="tx1"/>
                </a:solidFill>
              </a:rPr>
              <a:t>GaLS</a:t>
            </a:r>
            <a:r>
              <a:rPr lang="en-US" dirty="0">
                <a:solidFill>
                  <a:schemeClr val="tx1"/>
                </a:solidFill>
              </a:rPr>
              <a:t>) setup for β spectroscopy of neutron-rich nuclei at N~126</a:t>
            </a:r>
          </a:p>
        </p:txBody>
      </p:sp>
      <p:pic>
        <p:nvPicPr>
          <p:cNvPr id="9" name="Immagine 8">
            <a:extLst>
              <a:ext uri="{FF2B5EF4-FFF2-40B4-BE49-F238E27FC236}">
                <a16:creationId xmlns:a16="http://schemas.microsoft.com/office/drawing/2014/main" id="{2F876C00-0031-4A19-8B4D-070534B049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916" y="2663210"/>
            <a:ext cx="5610229" cy="3224270"/>
          </a:xfrm>
          <a:prstGeom prst="rect">
            <a:avLst/>
          </a:prstGeom>
        </p:spPr>
      </p:pic>
      <p:pic>
        <p:nvPicPr>
          <p:cNvPr id="14" name="Immagine 13">
            <a:extLst>
              <a:ext uri="{FF2B5EF4-FFF2-40B4-BE49-F238E27FC236}">
                <a16:creationId xmlns:a16="http://schemas.microsoft.com/office/drawing/2014/main" id="{2346313F-2446-4072-A81A-F4CF394115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1823" y="2746427"/>
            <a:ext cx="5089191" cy="3057836"/>
          </a:xfrm>
          <a:prstGeom prst="rect">
            <a:avLst/>
          </a:prstGeom>
        </p:spPr>
      </p:pic>
    </p:spTree>
    <p:extLst>
      <p:ext uri="{BB962C8B-B14F-4D97-AF65-F5344CB8AC3E}">
        <p14:creationId xmlns:p14="http://schemas.microsoft.com/office/powerpoint/2010/main" val="1630882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randombar(horizontal)">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355F3E9-38E8-4929-B926-A80033700C19}"/>
              </a:ext>
            </a:extLst>
          </p:cNvPr>
          <p:cNvSpPr/>
          <p:nvPr/>
        </p:nvSpPr>
        <p:spPr>
          <a:xfrm>
            <a:off x="0" y="1"/>
            <a:ext cx="12192000" cy="696686"/>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48549"/>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sp>
        <p:nvSpPr>
          <p:cNvPr id="8" name="CasellaDiTesto 7">
            <a:extLst>
              <a:ext uri="{FF2B5EF4-FFF2-40B4-BE49-F238E27FC236}">
                <a16:creationId xmlns:a16="http://schemas.microsoft.com/office/drawing/2014/main" id="{A593B281-EEBB-4489-ADC2-03FA891E183F}"/>
              </a:ext>
            </a:extLst>
          </p:cNvPr>
          <p:cNvSpPr txBox="1"/>
          <p:nvPr/>
        </p:nvSpPr>
        <p:spPr>
          <a:xfrm>
            <a:off x="235132" y="50920"/>
            <a:ext cx="9980655" cy="584775"/>
          </a:xfrm>
          <a:prstGeom prst="rect">
            <a:avLst/>
          </a:prstGeom>
          <a:noFill/>
        </p:spPr>
        <p:txBody>
          <a:bodyPr wrap="square" rtlCol="0">
            <a:spAutoFit/>
          </a:bodyPr>
          <a:lstStyle/>
          <a:p>
            <a:r>
              <a:rPr lang="it-IT" sz="3200" dirty="0">
                <a:solidFill>
                  <a:schemeClr val="bg1"/>
                </a:solidFill>
              </a:rPr>
              <a:t>GRAZING</a:t>
            </a:r>
            <a:endParaRPr lang="it-IT" sz="3200" dirty="0">
              <a:solidFill>
                <a:schemeClr val="bg1"/>
              </a:solidFill>
              <a:cs typeface="Times New Roman" panose="02020603050405020304" pitchFamily="18" charset="0"/>
            </a:endParaRPr>
          </a:p>
        </p:txBody>
      </p:sp>
      <p:pic>
        <p:nvPicPr>
          <p:cNvPr id="3" name="Immagine 2">
            <a:extLst>
              <a:ext uri="{FF2B5EF4-FFF2-40B4-BE49-F238E27FC236}">
                <a16:creationId xmlns:a16="http://schemas.microsoft.com/office/drawing/2014/main" id="{AE9639EB-2BBD-4C61-BB01-F786CD3B1F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543" y="823782"/>
            <a:ext cx="10354491" cy="5524766"/>
          </a:xfrm>
          <a:prstGeom prst="rect">
            <a:avLst/>
          </a:prstGeom>
        </p:spPr>
      </p:pic>
    </p:spTree>
    <p:extLst>
      <p:ext uri="{BB962C8B-B14F-4D97-AF65-F5344CB8AC3E}">
        <p14:creationId xmlns:p14="http://schemas.microsoft.com/office/powerpoint/2010/main" val="21154216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355F3E9-38E8-4929-B926-A80033700C19}"/>
              </a:ext>
            </a:extLst>
          </p:cNvPr>
          <p:cNvSpPr/>
          <p:nvPr/>
        </p:nvSpPr>
        <p:spPr>
          <a:xfrm>
            <a:off x="0" y="1"/>
            <a:ext cx="12192000" cy="696686"/>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48549"/>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sp>
        <p:nvSpPr>
          <p:cNvPr id="8" name="CasellaDiTesto 7">
            <a:extLst>
              <a:ext uri="{FF2B5EF4-FFF2-40B4-BE49-F238E27FC236}">
                <a16:creationId xmlns:a16="http://schemas.microsoft.com/office/drawing/2014/main" id="{A593B281-EEBB-4489-ADC2-03FA891E183F}"/>
              </a:ext>
            </a:extLst>
          </p:cNvPr>
          <p:cNvSpPr txBox="1"/>
          <p:nvPr/>
        </p:nvSpPr>
        <p:spPr>
          <a:xfrm>
            <a:off x="235132" y="50920"/>
            <a:ext cx="9980655" cy="584775"/>
          </a:xfrm>
          <a:prstGeom prst="rect">
            <a:avLst/>
          </a:prstGeom>
          <a:noFill/>
        </p:spPr>
        <p:txBody>
          <a:bodyPr wrap="square" rtlCol="0">
            <a:spAutoFit/>
          </a:bodyPr>
          <a:lstStyle/>
          <a:p>
            <a:r>
              <a:rPr lang="it-IT" sz="3200" dirty="0">
                <a:solidFill>
                  <a:schemeClr val="bg1"/>
                </a:solidFill>
              </a:rPr>
              <a:t>GRAZING</a:t>
            </a:r>
            <a:endParaRPr lang="it-IT" sz="3200" dirty="0">
              <a:solidFill>
                <a:schemeClr val="bg1"/>
              </a:solidFill>
              <a:cs typeface="Times New Roman" panose="02020603050405020304" pitchFamily="18" charset="0"/>
            </a:endParaRPr>
          </a:p>
        </p:txBody>
      </p:sp>
      <p:pic>
        <p:nvPicPr>
          <p:cNvPr id="9" name="Immagine 8">
            <a:extLst>
              <a:ext uri="{FF2B5EF4-FFF2-40B4-BE49-F238E27FC236}">
                <a16:creationId xmlns:a16="http://schemas.microsoft.com/office/drawing/2014/main" id="{D9810233-0193-4703-86F8-7DDA585F8F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9897" y="784164"/>
            <a:ext cx="10589622" cy="5437427"/>
          </a:xfrm>
          <a:prstGeom prst="rect">
            <a:avLst/>
          </a:prstGeom>
        </p:spPr>
      </p:pic>
    </p:spTree>
    <p:extLst>
      <p:ext uri="{BB962C8B-B14F-4D97-AF65-F5344CB8AC3E}">
        <p14:creationId xmlns:p14="http://schemas.microsoft.com/office/powerpoint/2010/main" val="40161817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355F3E9-38E8-4929-B926-A80033700C19}"/>
              </a:ext>
            </a:extLst>
          </p:cNvPr>
          <p:cNvSpPr/>
          <p:nvPr/>
        </p:nvSpPr>
        <p:spPr>
          <a:xfrm>
            <a:off x="0" y="1"/>
            <a:ext cx="12192000" cy="696686"/>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48549"/>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sp>
        <p:nvSpPr>
          <p:cNvPr id="8" name="CasellaDiTesto 7">
            <a:extLst>
              <a:ext uri="{FF2B5EF4-FFF2-40B4-BE49-F238E27FC236}">
                <a16:creationId xmlns:a16="http://schemas.microsoft.com/office/drawing/2014/main" id="{A593B281-EEBB-4489-ADC2-03FA891E183F}"/>
              </a:ext>
            </a:extLst>
          </p:cNvPr>
          <p:cNvSpPr txBox="1"/>
          <p:nvPr/>
        </p:nvSpPr>
        <p:spPr>
          <a:xfrm>
            <a:off x="235132" y="50920"/>
            <a:ext cx="9980655" cy="584775"/>
          </a:xfrm>
          <a:prstGeom prst="rect">
            <a:avLst/>
          </a:prstGeom>
          <a:noFill/>
        </p:spPr>
        <p:txBody>
          <a:bodyPr wrap="square" rtlCol="0">
            <a:spAutoFit/>
          </a:bodyPr>
          <a:lstStyle/>
          <a:p>
            <a:r>
              <a:rPr lang="it-IT" sz="3200" dirty="0">
                <a:solidFill>
                  <a:schemeClr val="bg1"/>
                </a:solidFill>
              </a:rPr>
              <a:t>Proton transfer </a:t>
            </a:r>
            <a:r>
              <a:rPr lang="it-IT" sz="3200" dirty="0" err="1">
                <a:solidFill>
                  <a:schemeClr val="bg1"/>
                </a:solidFill>
              </a:rPr>
              <a:t>channels</a:t>
            </a:r>
            <a:endParaRPr lang="it-IT" sz="3200" dirty="0">
              <a:solidFill>
                <a:schemeClr val="bg1"/>
              </a:solidFill>
              <a:cs typeface="Times New Roman" panose="02020603050405020304" pitchFamily="18" charset="0"/>
            </a:endParaRPr>
          </a:p>
        </p:txBody>
      </p:sp>
      <p:pic>
        <p:nvPicPr>
          <p:cNvPr id="3" name="Immagine 2">
            <a:extLst>
              <a:ext uri="{FF2B5EF4-FFF2-40B4-BE49-F238E27FC236}">
                <a16:creationId xmlns:a16="http://schemas.microsoft.com/office/drawing/2014/main" id="{9F5CABCA-0BDA-43CF-BE71-C6518A2496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685" y="784164"/>
            <a:ext cx="10249989" cy="5466404"/>
          </a:xfrm>
          <a:prstGeom prst="rect">
            <a:avLst/>
          </a:prstGeom>
        </p:spPr>
      </p:pic>
    </p:spTree>
    <p:extLst>
      <p:ext uri="{BB962C8B-B14F-4D97-AF65-F5344CB8AC3E}">
        <p14:creationId xmlns:p14="http://schemas.microsoft.com/office/powerpoint/2010/main" val="16684172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355F3E9-38E8-4929-B926-A80033700C19}"/>
              </a:ext>
            </a:extLst>
          </p:cNvPr>
          <p:cNvSpPr/>
          <p:nvPr/>
        </p:nvSpPr>
        <p:spPr>
          <a:xfrm>
            <a:off x="0" y="1"/>
            <a:ext cx="12192000" cy="696686"/>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48549"/>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sp>
        <p:nvSpPr>
          <p:cNvPr id="8" name="CasellaDiTesto 7">
            <a:extLst>
              <a:ext uri="{FF2B5EF4-FFF2-40B4-BE49-F238E27FC236}">
                <a16:creationId xmlns:a16="http://schemas.microsoft.com/office/drawing/2014/main" id="{A593B281-EEBB-4489-ADC2-03FA891E183F}"/>
              </a:ext>
            </a:extLst>
          </p:cNvPr>
          <p:cNvSpPr txBox="1"/>
          <p:nvPr/>
        </p:nvSpPr>
        <p:spPr>
          <a:xfrm>
            <a:off x="235132" y="50920"/>
            <a:ext cx="9980655" cy="584775"/>
          </a:xfrm>
          <a:prstGeom prst="rect">
            <a:avLst/>
          </a:prstGeom>
          <a:noFill/>
        </p:spPr>
        <p:txBody>
          <a:bodyPr wrap="square" rtlCol="0">
            <a:spAutoFit/>
          </a:bodyPr>
          <a:lstStyle/>
          <a:p>
            <a:r>
              <a:rPr lang="it-IT" sz="3200" dirty="0" err="1">
                <a:solidFill>
                  <a:schemeClr val="bg1"/>
                </a:solidFill>
              </a:rPr>
              <a:t>Comparison</a:t>
            </a:r>
            <a:r>
              <a:rPr lang="it-IT" sz="3200" dirty="0">
                <a:solidFill>
                  <a:schemeClr val="bg1"/>
                </a:solidFill>
              </a:rPr>
              <a:t> with the </a:t>
            </a:r>
            <a:r>
              <a:rPr lang="it-IT" sz="3200" baseline="30000" dirty="0">
                <a:solidFill>
                  <a:schemeClr val="bg1"/>
                </a:solidFill>
              </a:rPr>
              <a:t>136</a:t>
            </a:r>
            <a:r>
              <a:rPr lang="it-IT" sz="3200" dirty="0">
                <a:solidFill>
                  <a:schemeClr val="bg1"/>
                </a:solidFill>
              </a:rPr>
              <a:t>Xe+</a:t>
            </a:r>
            <a:r>
              <a:rPr lang="it-IT" sz="3200" baseline="30000" dirty="0">
                <a:solidFill>
                  <a:schemeClr val="bg1"/>
                </a:solidFill>
              </a:rPr>
              <a:t>198</a:t>
            </a:r>
            <a:r>
              <a:rPr lang="it-IT" sz="3200" dirty="0">
                <a:solidFill>
                  <a:schemeClr val="bg1"/>
                </a:solidFill>
              </a:rPr>
              <a:t>Pt system</a:t>
            </a:r>
            <a:endParaRPr lang="it-IT" sz="3200" dirty="0">
              <a:solidFill>
                <a:schemeClr val="bg1"/>
              </a:solidFill>
              <a:cs typeface="Times New Roman" panose="02020603050405020304" pitchFamily="18" charset="0"/>
            </a:endParaRPr>
          </a:p>
        </p:txBody>
      </p:sp>
      <p:pic>
        <p:nvPicPr>
          <p:cNvPr id="9" name="Immagine 8">
            <a:extLst>
              <a:ext uri="{FF2B5EF4-FFF2-40B4-BE49-F238E27FC236}">
                <a16:creationId xmlns:a16="http://schemas.microsoft.com/office/drawing/2014/main" id="{233709FA-10C7-4A15-AD21-8154BC2F95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5436" y="1078516"/>
            <a:ext cx="3390983" cy="5209041"/>
          </a:xfrm>
          <a:prstGeom prst="rect">
            <a:avLst/>
          </a:prstGeom>
        </p:spPr>
      </p:pic>
      <p:pic>
        <p:nvPicPr>
          <p:cNvPr id="10" name="Immagine 9">
            <a:extLst>
              <a:ext uri="{FF2B5EF4-FFF2-40B4-BE49-F238E27FC236}">
                <a16:creationId xmlns:a16="http://schemas.microsoft.com/office/drawing/2014/main" id="{67AE52A5-4D93-400C-AD86-715514D7D5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75117" y="3783888"/>
            <a:ext cx="3771328" cy="2309117"/>
          </a:xfrm>
          <a:prstGeom prst="rect">
            <a:avLst/>
          </a:prstGeom>
        </p:spPr>
      </p:pic>
      <p:pic>
        <p:nvPicPr>
          <p:cNvPr id="11" name="Immagine 10">
            <a:extLst>
              <a:ext uri="{FF2B5EF4-FFF2-40B4-BE49-F238E27FC236}">
                <a16:creationId xmlns:a16="http://schemas.microsoft.com/office/drawing/2014/main" id="{2A498A40-6508-4643-9FFF-F3D201F3729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75118" y="952231"/>
            <a:ext cx="3771327" cy="2245868"/>
          </a:xfrm>
          <a:prstGeom prst="rect">
            <a:avLst/>
          </a:prstGeom>
        </p:spPr>
      </p:pic>
      <p:pic>
        <p:nvPicPr>
          <p:cNvPr id="12" name="Immagine 11">
            <a:extLst>
              <a:ext uri="{FF2B5EF4-FFF2-40B4-BE49-F238E27FC236}">
                <a16:creationId xmlns:a16="http://schemas.microsoft.com/office/drawing/2014/main" id="{A5D7F8BD-35A7-464D-86CA-E40EE33EDA5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92468" y="2274441"/>
            <a:ext cx="4166359" cy="2309117"/>
          </a:xfrm>
          <a:prstGeom prst="rect">
            <a:avLst/>
          </a:prstGeom>
        </p:spPr>
      </p:pic>
    </p:spTree>
    <p:extLst>
      <p:ext uri="{BB962C8B-B14F-4D97-AF65-F5344CB8AC3E}">
        <p14:creationId xmlns:p14="http://schemas.microsoft.com/office/powerpoint/2010/main" val="3807870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arn(inVertical)">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355F3E9-38E8-4929-B926-A80033700C19}"/>
              </a:ext>
            </a:extLst>
          </p:cNvPr>
          <p:cNvSpPr/>
          <p:nvPr/>
        </p:nvSpPr>
        <p:spPr>
          <a:xfrm>
            <a:off x="0" y="0"/>
            <a:ext cx="12192000" cy="675459"/>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66133"/>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sp>
        <p:nvSpPr>
          <p:cNvPr id="8" name="Rettangolo 7">
            <a:extLst>
              <a:ext uri="{FF2B5EF4-FFF2-40B4-BE49-F238E27FC236}">
                <a16:creationId xmlns:a16="http://schemas.microsoft.com/office/drawing/2014/main" id="{1153581A-4300-40ED-B7F9-DCD7EA6B5FC1}"/>
              </a:ext>
            </a:extLst>
          </p:cNvPr>
          <p:cNvSpPr/>
          <p:nvPr/>
        </p:nvSpPr>
        <p:spPr>
          <a:xfrm>
            <a:off x="1863634" y="863934"/>
            <a:ext cx="8159931" cy="67545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It is important to understand which is the most suitable mechanism for the production of nuclei close to the Z = 82 and N = 126 region of the nuclide chart.</a:t>
            </a:r>
            <a:endParaRPr lang="it-IT" dirty="0">
              <a:solidFill>
                <a:schemeClr val="tx1"/>
              </a:solidFill>
            </a:endParaRPr>
          </a:p>
        </p:txBody>
      </p:sp>
      <p:sp>
        <p:nvSpPr>
          <p:cNvPr id="9" name="CasellaDiTesto 8">
            <a:extLst>
              <a:ext uri="{FF2B5EF4-FFF2-40B4-BE49-F238E27FC236}">
                <a16:creationId xmlns:a16="http://schemas.microsoft.com/office/drawing/2014/main" id="{ED11D666-C576-443E-A8DE-93945D375E8B}"/>
              </a:ext>
            </a:extLst>
          </p:cNvPr>
          <p:cNvSpPr txBox="1"/>
          <p:nvPr/>
        </p:nvSpPr>
        <p:spPr>
          <a:xfrm>
            <a:off x="235132" y="86336"/>
            <a:ext cx="9980655" cy="584775"/>
          </a:xfrm>
          <a:prstGeom prst="rect">
            <a:avLst/>
          </a:prstGeom>
          <a:noFill/>
        </p:spPr>
        <p:txBody>
          <a:bodyPr wrap="square" rtlCol="0">
            <a:spAutoFit/>
          </a:bodyPr>
          <a:lstStyle/>
          <a:p>
            <a:r>
              <a:rPr lang="it-IT" sz="3200" dirty="0">
                <a:solidFill>
                  <a:schemeClr val="bg1"/>
                </a:solidFill>
              </a:rPr>
              <a:t>How to access </a:t>
            </a:r>
            <a:r>
              <a:rPr lang="it-IT" sz="3200" dirty="0" err="1">
                <a:solidFill>
                  <a:schemeClr val="bg1"/>
                </a:solidFill>
              </a:rPr>
              <a:t>neutron-rich</a:t>
            </a:r>
            <a:r>
              <a:rPr lang="it-IT" sz="3200" dirty="0">
                <a:solidFill>
                  <a:schemeClr val="bg1"/>
                </a:solidFill>
              </a:rPr>
              <a:t> nuclei </a:t>
            </a:r>
            <a:r>
              <a:rPr lang="it-IT" sz="3200" dirty="0" err="1">
                <a:solidFill>
                  <a:schemeClr val="bg1"/>
                </a:solidFill>
              </a:rPr>
              <a:t>close</a:t>
            </a:r>
            <a:r>
              <a:rPr lang="it-IT" sz="3200" dirty="0">
                <a:solidFill>
                  <a:schemeClr val="bg1"/>
                </a:solidFill>
              </a:rPr>
              <a:t> to N=126</a:t>
            </a:r>
          </a:p>
        </p:txBody>
      </p:sp>
      <p:pic>
        <p:nvPicPr>
          <p:cNvPr id="11" name="Immagine 10">
            <a:extLst>
              <a:ext uri="{FF2B5EF4-FFF2-40B4-BE49-F238E27FC236}">
                <a16:creationId xmlns:a16="http://schemas.microsoft.com/office/drawing/2014/main" id="{2EA9AC58-D8F1-45CA-98FC-1528E491B0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361" y="3662372"/>
            <a:ext cx="3691968" cy="2398792"/>
          </a:xfrm>
          <a:prstGeom prst="rect">
            <a:avLst/>
          </a:prstGeom>
        </p:spPr>
      </p:pic>
      <p:pic>
        <p:nvPicPr>
          <p:cNvPr id="13" name="Immagine 12">
            <a:extLst>
              <a:ext uri="{FF2B5EF4-FFF2-40B4-BE49-F238E27FC236}">
                <a16:creationId xmlns:a16="http://schemas.microsoft.com/office/drawing/2014/main" id="{0127ED8D-895B-4AC4-AE1B-05B9BE0CD4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6329" y="1727868"/>
            <a:ext cx="4328160" cy="2398792"/>
          </a:xfrm>
          <a:prstGeom prst="rect">
            <a:avLst/>
          </a:prstGeom>
        </p:spPr>
      </p:pic>
      <p:pic>
        <p:nvPicPr>
          <p:cNvPr id="15" name="Immagine 14">
            <a:extLst>
              <a:ext uri="{FF2B5EF4-FFF2-40B4-BE49-F238E27FC236}">
                <a16:creationId xmlns:a16="http://schemas.microsoft.com/office/drawing/2014/main" id="{C3459A93-43EC-4D3B-A895-FC07051B1E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97416" y="2821344"/>
            <a:ext cx="3358662" cy="3429000"/>
          </a:xfrm>
          <a:prstGeom prst="rect">
            <a:avLst/>
          </a:prstGeom>
        </p:spPr>
      </p:pic>
      <p:sp>
        <p:nvSpPr>
          <p:cNvPr id="16" name="Rettangolo 15">
            <a:extLst>
              <a:ext uri="{FF2B5EF4-FFF2-40B4-BE49-F238E27FC236}">
                <a16:creationId xmlns:a16="http://schemas.microsoft.com/office/drawing/2014/main" id="{7EF4426E-C400-4990-A827-0E449B96D712}"/>
              </a:ext>
            </a:extLst>
          </p:cNvPr>
          <p:cNvSpPr/>
          <p:nvPr/>
        </p:nvSpPr>
        <p:spPr>
          <a:xfrm>
            <a:off x="4789714" y="4315135"/>
            <a:ext cx="3615785" cy="1811383"/>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Multinucleon transfer is a complementary mechanism to the fragmentation of actinides or lead on light targets for the population of heavy neutron-rich nuclei</a:t>
            </a:r>
          </a:p>
          <a:p>
            <a:pPr algn="ctr"/>
            <a:r>
              <a:rPr lang="en-US" sz="1600" dirty="0">
                <a:solidFill>
                  <a:schemeClr val="tx1"/>
                </a:solidFill>
              </a:rPr>
              <a:t>BUT</a:t>
            </a:r>
          </a:p>
          <a:p>
            <a:pPr algn="ctr"/>
            <a:r>
              <a:rPr lang="en-US" sz="1600" dirty="0">
                <a:solidFill>
                  <a:schemeClr val="tx1"/>
                </a:solidFill>
              </a:rPr>
              <a:t>direct identification is very difficult</a:t>
            </a:r>
            <a:endParaRPr lang="it-IT" sz="1600" dirty="0">
              <a:solidFill>
                <a:schemeClr val="tx1"/>
              </a:solidFill>
            </a:endParaRPr>
          </a:p>
        </p:txBody>
      </p:sp>
      <p:sp>
        <p:nvSpPr>
          <p:cNvPr id="17" name="Rettangolo 16">
            <a:extLst>
              <a:ext uri="{FF2B5EF4-FFF2-40B4-BE49-F238E27FC236}">
                <a16:creationId xmlns:a16="http://schemas.microsoft.com/office/drawing/2014/main" id="{CA3DB3B9-4206-42AC-9DD8-2AFFB10D5E56}"/>
              </a:ext>
            </a:extLst>
          </p:cNvPr>
          <p:cNvSpPr/>
          <p:nvPr/>
        </p:nvSpPr>
        <p:spPr>
          <a:xfrm>
            <a:off x="671015" y="2040215"/>
            <a:ext cx="3358661" cy="11308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aseline="30000" dirty="0">
                <a:solidFill>
                  <a:schemeClr val="bg1"/>
                </a:solidFill>
              </a:rPr>
              <a:t>136</a:t>
            </a:r>
            <a:r>
              <a:rPr lang="en-US" sz="2000" dirty="0">
                <a:solidFill>
                  <a:schemeClr val="bg1"/>
                </a:solidFill>
              </a:rPr>
              <a:t>Xe+</a:t>
            </a:r>
            <a:r>
              <a:rPr lang="en-US" sz="2000" baseline="30000" dirty="0">
                <a:solidFill>
                  <a:schemeClr val="bg1"/>
                </a:solidFill>
              </a:rPr>
              <a:t>198</a:t>
            </a:r>
            <a:r>
              <a:rPr lang="en-US" sz="2000" dirty="0">
                <a:solidFill>
                  <a:schemeClr val="bg1"/>
                </a:solidFill>
              </a:rPr>
              <a:t>Pt @ 8 </a:t>
            </a:r>
            <a:r>
              <a:rPr lang="en-US" sz="2000" dirty="0" err="1">
                <a:solidFill>
                  <a:schemeClr val="bg1"/>
                </a:solidFill>
              </a:rPr>
              <a:t>AMeV</a:t>
            </a:r>
            <a:endParaRPr lang="en-US" sz="2000" dirty="0">
              <a:solidFill>
                <a:schemeClr val="bg1"/>
              </a:solidFill>
            </a:endParaRPr>
          </a:p>
          <a:p>
            <a:pPr algn="ctr"/>
            <a:r>
              <a:rPr lang="en-US" sz="2000" dirty="0">
                <a:solidFill>
                  <a:srgbClr val="FFFF00"/>
                </a:solidFill>
              </a:rPr>
              <a:t>VAMOS+EXOGAM</a:t>
            </a:r>
          </a:p>
          <a:p>
            <a:pPr algn="ctr"/>
            <a:r>
              <a:rPr lang="en-US" sz="2000" dirty="0">
                <a:solidFill>
                  <a:schemeClr val="bg1"/>
                </a:solidFill>
                <a:latin typeface="Times New Roman" panose="02020603050405020304" pitchFamily="18" charset="0"/>
                <a:cs typeface="Times New Roman" panose="02020603050405020304" pitchFamily="18" charset="0"/>
              </a:rPr>
              <a:t>γ</a:t>
            </a:r>
            <a:r>
              <a:rPr lang="en-US" sz="2000" dirty="0">
                <a:solidFill>
                  <a:schemeClr val="bg1"/>
                </a:solidFill>
              </a:rPr>
              <a:t>-particle coincidences </a:t>
            </a:r>
            <a:endParaRPr lang="it-IT" sz="2000" dirty="0">
              <a:solidFill>
                <a:schemeClr val="bg1"/>
              </a:solidFill>
            </a:endParaRPr>
          </a:p>
        </p:txBody>
      </p:sp>
      <p:sp>
        <p:nvSpPr>
          <p:cNvPr id="18" name="Rettangolo 17">
            <a:extLst>
              <a:ext uri="{FF2B5EF4-FFF2-40B4-BE49-F238E27FC236}">
                <a16:creationId xmlns:a16="http://schemas.microsoft.com/office/drawing/2014/main" id="{5A262C16-77A5-4692-AC66-031707AACA5A}"/>
              </a:ext>
            </a:extLst>
          </p:cNvPr>
          <p:cNvSpPr/>
          <p:nvPr/>
        </p:nvSpPr>
        <p:spPr>
          <a:xfrm>
            <a:off x="865236" y="3192366"/>
            <a:ext cx="2970217" cy="287385"/>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tx1"/>
                </a:solidFill>
              </a:rPr>
              <a:t>Y. X. Watanabe et al., PRL </a:t>
            </a:r>
            <a:r>
              <a:rPr lang="it-IT" sz="1200" b="1" dirty="0">
                <a:solidFill>
                  <a:schemeClr val="tx1"/>
                </a:solidFill>
              </a:rPr>
              <a:t>115</a:t>
            </a:r>
            <a:r>
              <a:rPr lang="it-IT" sz="1200" dirty="0">
                <a:solidFill>
                  <a:schemeClr val="tx1"/>
                </a:solidFill>
              </a:rPr>
              <a:t> (2015) 172503</a:t>
            </a:r>
          </a:p>
        </p:txBody>
      </p:sp>
      <p:sp>
        <p:nvSpPr>
          <p:cNvPr id="19" name="Rettangolo 18">
            <a:extLst>
              <a:ext uri="{FF2B5EF4-FFF2-40B4-BE49-F238E27FC236}">
                <a16:creationId xmlns:a16="http://schemas.microsoft.com/office/drawing/2014/main" id="{9DDFE210-ADD5-4F8E-9F90-E173ABE084CE}"/>
              </a:ext>
            </a:extLst>
          </p:cNvPr>
          <p:cNvSpPr/>
          <p:nvPr/>
        </p:nvSpPr>
        <p:spPr>
          <a:xfrm>
            <a:off x="8691142" y="1575774"/>
            <a:ext cx="3358661" cy="1040129"/>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aseline="30000" dirty="0">
                <a:solidFill>
                  <a:schemeClr val="bg1"/>
                </a:solidFill>
              </a:rPr>
              <a:t>208</a:t>
            </a:r>
            <a:r>
              <a:rPr lang="en-US" sz="2000" dirty="0">
                <a:solidFill>
                  <a:schemeClr val="bg1"/>
                </a:solidFill>
              </a:rPr>
              <a:t>Pb+Be @ 1 </a:t>
            </a:r>
            <a:r>
              <a:rPr lang="en-US" sz="2000" dirty="0" err="1">
                <a:solidFill>
                  <a:schemeClr val="bg1"/>
                </a:solidFill>
              </a:rPr>
              <a:t>AGeV</a:t>
            </a:r>
            <a:endParaRPr lang="en-US" sz="2000" dirty="0">
              <a:solidFill>
                <a:schemeClr val="bg1"/>
              </a:solidFill>
            </a:endParaRPr>
          </a:p>
          <a:p>
            <a:pPr algn="ctr"/>
            <a:r>
              <a:rPr lang="en-US" sz="2000" dirty="0">
                <a:solidFill>
                  <a:srgbClr val="FFFF00"/>
                </a:solidFill>
              </a:rPr>
              <a:t>Fragment Separator</a:t>
            </a:r>
          </a:p>
          <a:p>
            <a:pPr algn="ctr"/>
            <a:r>
              <a:rPr lang="en-US" sz="2000" dirty="0">
                <a:solidFill>
                  <a:schemeClr val="bg1"/>
                </a:solidFill>
                <a:cs typeface="Times New Roman" panose="02020603050405020304" pitchFamily="18" charset="0"/>
              </a:rPr>
              <a:t>In-flight separation</a:t>
            </a:r>
            <a:endParaRPr lang="it-IT" sz="2000" dirty="0">
              <a:solidFill>
                <a:schemeClr val="bg1"/>
              </a:solidFill>
            </a:endParaRPr>
          </a:p>
        </p:txBody>
      </p:sp>
      <p:sp>
        <p:nvSpPr>
          <p:cNvPr id="20" name="Rettangolo 19">
            <a:extLst>
              <a:ext uri="{FF2B5EF4-FFF2-40B4-BE49-F238E27FC236}">
                <a16:creationId xmlns:a16="http://schemas.microsoft.com/office/drawing/2014/main" id="{B757D4DD-4493-42DC-9530-68FAA002F3E7}"/>
              </a:ext>
            </a:extLst>
          </p:cNvPr>
          <p:cNvSpPr/>
          <p:nvPr/>
        </p:nvSpPr>
        <p:spPr>
          <a:xfrm>
            <a:off x="8726203" y="2641194"/>
            <a:ext cx="3288537" cy="287385"/>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i-FI" sz="1200" dirty="0">
                <a:solidFill>
                  <a:schemeClr val="tx1"/>
                </a:solidFill>
              </a:rPr>
              <a:t>T. Kurtukian-Nieto et al., PRC 89 (2014) 024616</a:t>
            </a:r>
          </a:p>
        </p:txBody>
      </p:sp>
    </p:spTree>
    <p:extLst>
      <p:ext uri="{BB962C8B-B14F-4D97-AF65-F5344CB8AC3E}">
        <p14:creationId xmlns:p14="http://schemas.microsoft.com/office/powerpoint/2010/main" val="3349586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barn(inVertical)">
                                      <p:cBhvr>
                                        <p:cTn id="29" dur="500"/>
                                        <p:tgtEl>
                                          <p:spTgt spid="13"/>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barn(inVertical)">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355F3E9-38E8-4929-B926-A80033700C19}"/>
              </a:ext>
            </a:extLst>
          </p:cNvPr>
          <p:cNvSpPr/>
          <p:nvPr/>
        </p:nvSpPr>
        <p:spPr>
          <a:xfrm>
            <a:off x="0" y="0"/>
            <a:ext cx="12192000" cy="686617"/>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48549"/>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sp>
        <p:nvSpPr>
          <p:cNvPr id="8" name="CasellaDiTesto 7">
            <a:extLst>
              <a:ext uri="{FF2B5EF4-FFF2-40B4-BE49-F238E27FC236}">
                <a16:creationId xmlns:a16="http://schemas.microsoft.com/office/drawing/2014/main" id="{6374E4D7-C0DE-4E53-AB10-96108C8B280D}"/>
              </a:ext>
            </a:extLst>
          </p:cNvPr>
          <p:cNvSpPr txBox="1"/>
          <p:nvPr/>
        </p:nvSpPr>
        <p:spPr>
          <a:xfrm>
            <a:off x="235132" y="50920"/>
            <a:ext cx="9980655" cy="584775"/>
          </a:xfrm>
          <a:prstGeom prst="rect">
            <a:avLst/>
          </a:prstGeom>
          <a:noFill/>
        </p:spPr>
        <p:txBody>
          <a:bodyPr wrap="square" rtlCol="0">
            <a:spAutoFit/>
          </a:bodyPr>
          <a:lstStyle/>
          <a:p>
            <a:r>
              <a:rPr lang="it-IT" sz="3200" dirty="0" err="1">
                <a:solidFill>
                  <a:schemeClr val="bg1"/>
                </a:solidFill>
              </a:rPr>
              <a:t>Populating</a:t>
            </a:r>
            <a:r>
              <a:rPr lang="it-IT" sz="3200" dirty="0">
                <a:solidFill>
                  <a:schemeClr val="bg1"/>
                </a:solidFill>
              </a:rPr>
              <a:t> </a:t>
            </a:r>
            <a:r>
              <a:rPr lang="it-IT" sz="3200" dirty="0" err="1">
                <a:solidFill>
                  <a:schemeClr val="bg1"/>
                </a:solidFill>
              </a:rPr>
              <a:t>neutron-rich</a:t>
            </a:r>
            <a:r>
              <a:rPr lang="it-IT" sz="3200" dirty="0">
                <a:solidFill>
                  <a:schemeClr val="bg1"/>
                </a:solidFill>
              </a:rPr>
              <a:t> nuclei via MNT </a:t>
            </a:r>
            <a:r>
              <a:rPr lang="it-IT" sz="3200" dirty="0" err="1">
                <a:solidFill>
                  <a:schemeClr val="bg1"/>
                </a:solidFill>
              </a:rPr>
              <a:t>reactions</a:t>
            </a:r>
            <a:endParaRPr lang="it-IT" sz="3200" dirty="0">
              <a:solidFill>
                <a:schemeClr val="bg1"/>
              </a:solidFill>
            </a:endParaRPr>
          </a:p>
        </p:txBody>
      </p:sp>
      <p:pic>
        <p:nvPicPr>
          <p:cNvPr id="3" name="Immagine 2">
            <a:extLst>
              <a:ext uri="{FF2B5EF4-FFF2-40B4-BE49-F238E27FC236}">
                <a16:creationId xmlns:a16="http://schemas.microsoft.com/office/drawing/2014/main" id="{B3F8605B-9C75-438C-B5EB-C1EB344FAF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1885" y="1056285"/>
            <a:ext cx="3143833" cy="4554638"/>
          </a:xfrm>
          <a:prstGeom prst="rect">
            <a:avLst/>
          </a:prstGeom>
        </p:spPr>
      </p:pic>
      <p:pic>
        <p:nvPicPr>
          <p:cNvPr id="12" name="Immagine 11">
            <a:extLst>
              <a:ext uri="{FF2B5EF4-FFF2-40B4-BE49-F238E27FC236}">
                <a16:creationId xmlns:a16="http://schemas.microsoft.com/office/drawing/2014/main" id="{3E3AB21A-D9A3-42F4-A088-6047A711CD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1540" y="2755481"/>
            <a:ext cx="5707480" cy="3351267"/>
          </a:xfrm>
          <a:prstGeom prst="rect">
            <a:avLst/>
          </a:prstGeom>
        </p:spPr>
      </p:pic>
      <p:pic>
        <p:nvPicPr>
          <p:cNvPr id="14" name="Immagine 13">
            <a:extLst>
              <a:ext uri="{FF2B5EF4-FFF2-40B4-BE49-F238E27FC236}">
                <a16:creationId xmlns:a16="http://schemas.microsoft.com/office/drawing/2014/main" id="{32A9B786-DBD7-4627-96C1-0DBADE4D94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76187" y="712077"/>
            <a:ext cx="6556966" cy="1513835"/>
          </a:xfrm>
          <a:prstGeom prst="rect">
            <a:avLst/>
          </a:prstGeom>
        </p:spPr>
      </p:pic>
      <p:pic>
        <p:nvPicPr>
          <p:cNvPr id="10" name="Immagine 9">
            <a:extLst>
              <a:ext uri="{FF2B5EF4-FFF2-40B4-BE49-F238E27FC236}">
                <a16:creationId xmlns:a16="http://schemas.microsoft.com/office/drawing/2014/main" id="{8B1AEFF6-275E-4B46-B9EC-A565E5935D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211086" y="4848749"/>
            <a:ext cx="2569029" cy="1456062"/>
          </a:xfrm>
          <a:prstGeom prst="rect">
            <a:avLst/>
          </a:prstGeom>
        </p:spPr>
      </p:pic>
      <p:sp>
        <p:nvSpPr>
          <p:cNvPr id="15" name="Rettangolo 14">
            <a:extLst>
              <a:ext uri="{FF2B5EF4-FFF2-40B4-BE49-F238E27FC236}">
                <a16:creationId xmlns:a16="http://schemas.microsoft.com/office/drawing/2014/main" id="{B9647C9F-2475-42FE-80F3-9A69C0A0348B}"/>
              </a:ext>
            </a:extLst>
          </p:cNvPr>
          <p:cNvSpPr/>
          <p:nvPr/>
        </p:nvSpPr>
        <p:spPr>
          <a:xfrm>
            <a:off x="556717" y="5680983"/>
            <a:ext cx="2557838" cy="509452"/>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tx1"/>
                </a:solidFill>
              </a:rPr>
              <a:t>C. H. </a:t>
            </a:r>
            <a:r>
              <a:rPr lang="it-IT" sz="1200" dirty="0" err="1">
                <a:solidFill>
                  <a:schemeClr val="tx1"/>
                </a:solidFill>
              </a:rPr>
              <a:t>Dasso</a:t>
            </a:r>
            <a:r>
              <a:rPr lang="it-IT" sz="1200" dirty="0">
                <a:solidFill>
                  <a:schemeClr val="tx1"/>
                </a:solidFill>
              </a:rPr>
              <a:t>, G. </a:t>
            </a:r>
            <a:r>
              <a:rPr lang="it-IT" sz="1200" dirty="0" err="1">
                <a:solidFill>
                  <a:schemeClr val="tx1"/>
                </a:solidFill>
              </a:rPr>
              <a:t>Pollarolo</a:t>
            </a:r>
            <a:r>
              <a:rPr lang="it-IT" sz="1200" dirty="0">
                <a:solidFill>
                  <a:schemeClr val="tx1"/>
                </a:solidFill>
              </a:rPr>
              <a:t>, A. </a:t>
            </a:r>
            <a:r>
              <a:rPr lang="it-IT" sz="1200" dirty="0" err="1">
                <a:solidFill>
                  <a:schemeClr val="tx1"/>
                </a:solidFill>
              </a:rPr>
              <a:t>Winther</a:t>
            </a:r>
            <a:r>
              <a:rPr lang="it-IT" sz="1200" dirty="0">
                <a:solidFill>
                  <a:schemeClr val="tx1"/>
                </a:solidFill>
              </a:rPr>
              <a:t>, PRL </a:t>
            </a:r>
            <a:r>
              <a:rPr lang="it-IT" sz="1200" b="1" dirty="0">
                <a:solidFill>
                  <a:schemeClr val="tx1"/>
                </a:solidFill>
              </a:rPr>
              <a:t>73 </a:t>
            </a:r>
            <a:r>
              <a:rPr lang="it-IT" sz="1200" dirty="0">
                <a:solidFill>
                  <a:schemeClr val="tx1"/>
                </a:solidFill>
              </a:rPr>
              <a:t>(1994) 1907</a:t>
            </a:r>
          </a:p>
        </p:txBody>
      </p:sp>
      <p:sp>
        <p:nvSpPr>
          <p:cNvPr id="16" name="Rettangolo 15">
            <a:extLst>
              <a:ext uri="{FF2B5EF4-FFF2-40B4-BE49-F238E27FC236}">
                <a16:creationId xmlns:a16="http://schemas.microsoft.com/office/drawing/2014/main" id="{00BDE3AB-2EE9-402C-A6C6-C0995CD848A4}"/>
              </a:ext>
            </a:extLst>
          </p:cNvPr>
          <p:cNvSpPr/>
          <p:nvPr/>
        </p:nvSpPr>
        <p:spPr>
          <a:xfrm>
            <a:off x="6035305" y="2251372"/>
            <a:ext cx="2838730" cy="337173"/>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T. </a:t>
            </a:r>
            <a:r>
              <a:rPr lang="fr-FR" sz="1200" dirty="0" err="1">
                <a:solidFill>
                  <a:schemeClr val="tx1"/>
                </a:solidFill>
              </a:rPr>
              <a:t>Mijatović</a:t>
            </a:r>
            <a:r>
              <a:rPr lang="fr-FR" sz="1200" dirty="0">
                <a:solidFill>
                  <a:schemeClr val="tx1"/>
                </a:solidFill>
              </a:rPr>
              <a:t> et al., PRC </a:t>
            </a:r>
            <a:r>
              <a:rPr lang="fr-FR" sz="1200" b="1" dirty="0">
                <a:solidFill>
                  <a:schemeClr val="tx1"/>
                </a:solidFill>
              </a:rPr>
              <a:t>94</a:t>
            </a:r>
            <a:r>
              <a:rPr lang="fr-FR" sz="1200" dirty="0">
                <a:solidFill>
                  <a:schemeClr val="tx1"/>
                </a:solidFill>
              </a:rPr>
              <a:t> (2016) 064616</a:t>
            </a:r>
          </a:p>
        </p:txBody>
      </p:sp>
    </p:spTree>
    <p:extLst>
      <p:ext uri="{BB962C8B-B14F-4D97-AF65-F5344CB8AC3E}">
        <p14:creationId xmlns:p14="http://schemas.microsoft.com/office/powerpoint/2010/main" val="14695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anim calcmode="lin" valueType="num">
                                      <p:cBhvr>
                                        <p:cTn id="25" dur="1000" fill="hold"/>
                                        <p:tgtEl>
                                          <p:spTgt spid="14"/>
                                        </p:tgtEl>
                                        <p:attrNameLst>
                                          <p:attrName>ppt_x</p:attrName>
                                        </p:attrNameLst>
                                      </p:cBhvr>
                                      <p:tavLst>
                                        <p:tav tm="0">
                                          <p:val>
                                            <p:strVal val="#ppt_x"/>
                                          </p:val>
                                        </p:tav>
                                        <p:tav tm="100000">
                                          <p:val>
                                            <p:strVal val="#ppt_x"/>
                                          </p:val>
                                        </p:tav>
                                      </p:tavLst>
                                    </p:anim>
                                    <p:anim calcmode="lin" valueType="num">
                                      <p:cBhvr>
                                        <p:cTn id="26" dur="1000" fill="hold"/>
                                        <p:tgtEl>
                                          <p:spTgt spid="14"/>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barn(inVertical)">
                                      <p:cBhvr>
                                        <p:cTn id="3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355F3E9-38E8-4929-B926-A80033700C19}"/>
              </a:ext>
            </a:extLst>
          </p:cNvPr>
          <p:cNvSpPr/>
          <p:nvPr/>
        </p:nvSpPr>
        <p:spPr>
          <a:xfrm>
            <a:off x="0" y="0"/>
            <a:ext cx="12192000" cy="635695"/>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48549"/>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sp>
        <p:nvSpPr>
          <p:cNvPr id="8" name="CasellaDiTesto 7">
            <a:extLst>
              <a:ext uri="{FF2B5EF4-FFF2-40B4-BE49-F238E27FC236}">
                <a16:creationId xmlns:a16="http://schemas.microsoft.com/office/drawing/2014/main" id="{84B73290-944B-466C-838C-E6D21A4E4535}"/>
              </a:ext>
            </a:extLst>
          </p:cNvPr>
          <p:cNvSpPr txBox="1"/>
          <p:nvPr/>
        </p:nvSpPr>
        <p:spPr>
          <a:xfrm>
            <a:off x="235132" y="50920"/>
            <a:ext cx="9980655" cy="584775"/>
          </a:xfrm>
          <a:prstGeom prst="rect">
            <a:avLst/>
          </a:prstGeom>
          <a:noFill/>
        </p:spPr>
        <p:txBody>
          <a:bodyPr wrap="square" rtlCol="0">
            <a:spAutoFit/>
          </a:bodyPr>
          <a:lstStyle/>
          <a:p>
            <a:r>
              <a:rPr lang="it-IT" sz="3200" dirty="0" err="1">
                <a:solidFill>
                  <a:schemeClr val="bg1"/>
                </a:solidFill>
              </a:rPr>
              <a:t>Exploring</a:t>
            </a:r>
            <a:r>
              <a:rPr lang="it-IT" sz="3200" dirty="0">
                <a:solidFill>
                  <a:schemeClr val="bg1"/>
                </a:solidFill>
              </a:rPr>
              <a:t> the </a:t>
            </a:r>
            <a:r>
              <a:rPr lang="it-IT" sz="3200" dirty="0" err="1">
                <a:solidFill>
                  <a:schemeClr val="bg1"/>
                </a:solidFill>
              </a:rPr>
              <a:t>neutron-rich</a:t>
            </a:r>
            <a:r>
              <a:rPr lang="it-IT" sz="3200" dirty="0">
                <a:solidFill>
                  <a:schemeClr val="bg1"/>
                </a:solidFill>
              </a:rPr>
              <a:t> heavy </a:t>
            </a:r>
            <a:r>
              <a:rPr lang="it-IT" sz="3200" dirty="0" err="1">
                <a:solidFill>
                  <a:schemeClr val="bg1"/>
                </a:solidFill>
              </a:rPr>
              <a:t>region</a:t>
            </a:r>
            <a:r>
              <a:rPr lang="it-IT" sz="3200" dirty="0">
                <a:solidFill>
                  <a:schemeClr val="bg1"/>
                </a:solidFill>
              </a:rPr>
              <a:t> via MNT</a:t>
            </a:r>
          </a:p>
        </p:txBody>
      </p:sp>
      <p:pic>
        <p:nvPicPr>
          <p:cNvPr id="3" name="Immagine 2">
            <a:extLst>
              <a:ext uri="{FF2B5EF4-FFF2-40B4-BE49-F238E27FC236}">
                <a16:creationId xmlns:a16="http://schemas.microsoft.com/office/drawing/2014/main" id="{700C3DC9-38C0-41CA-BF23-C0D79475F1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315" y="3099844"/>
            <a:ext cx="3827728" cy="2487000"/>
          </a:xfrm>
          <a:prstGeom prst="rect">
            <a:avLst/>
          </a:prstGeom>
        </p:spPr>
      </p:pic>
      <p:pic>
        <p:nvPicPr>
          <p:cNvPr id="10" name="Immagine 9">
            <a:extLst>
              <a:ext uri="{FF2B5EF4-FFF2-40B4-BE49-F238E27FC236}">
                <a16:creationId xmlns:a16="http://schemas.microsoft.com/office/drawing/2014/main" id="{477FA5DB-E068-4D6D-8DF4-4E2A344990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2193" y="1657128"/>
            <a:ext cx="2668176" cy="2392327"/>
          </a:xfrm>
          <a:prstGeom prst="rect">
            <a:avLst/>
          </a:prstGeom>
        </p:spPr>
      </p:pic>
      <p:pic>
        <p:nvPicPr>
          <p:cNvPr id="12" name="Immagine 11">
            <a:extLst>
              <a:ext uri="{FF2B5EF4-FFF2-40B4-BE49-F238E27FC236}">
                <a16:creationId xmlns:a16="http://schemas.microsoft.com/office/drawing/2014/main" id="{595D77DC-AFB8-4DBD-8269-A34E5CAEA5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76214" y="1692402"/>
            <a:ext cx="3495817" cy="4212033"/>
          </a:xfrm>
          <a:prstGeom prst="rect">
            <a:avLst/>
          </a:prstGeom>
        </p:spPr>
      </p:pic>
      <p:pic>
        <p:nvPicPr>
          <p:cNvPr id="14" name="Immagine 13">
            <a:extLst>
              <a:ext uri="{FF2B5EF4-FFF2-40B4-BE49-F238E27FC236}">
                <a16:creationId xmlns:a16="http://schemas.microsoft.com/office/drawing/2014/main" id="{A4D29809-D89E-4521-8587-7568924F2B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92696" y="1876126"/>
            <a:ext cx="2505306" cy="1289188"/>
          </a:xfrm>
          <a:prstGeom prst="rect">
            <a:avLst/>
          </a:prstGeom>
        </p:spPr>
      </p:pic>
      <p:pic>
        <p:nvPicPr>
          <p:cNvPr id="16" name="Immagine 15">
            <a:extLst>
              <a:ext uri="{FF2B5EF4-FFF2-40B4-BE49-F238E27FC236}">
                <a16:creationId xmlns:a16="http://schemas.microsoft.com/office/drawing/2014/main" id="{E74F2325-A936-43B0-A1F9-104D5418568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15787" y="4413681"/>
            <a:ext cx="2978331" cy="1199484"/>
          </a:xfrm>
          <a:prstGeom prst="rect">
            <a:avLst/>
          </a:prstGeom>
        </p:spPr>
      </p:pic>
      <p:sp>
        <p:nvSpPr>
          <p:cNvPr id="17" name="Rettangolo 16">
            <a:extLst>
              <a:ext uri="{FF2B5EF4-FFF2-40B4-BE49-F238E27FC236}">
                <a16:creationId xmlns:a16="http://schemas.microsoft.com/office/drawing/2014/main" id="{8BB0FBE2-E615-4377-BDCC-A2ABB476DB0C}"/>
              </a:ext>
            </a:extLst>
          </p:cNvPr>
          <p:cNvSpPr/>
          <p:nvPr/>
        </p:nvSpPr>
        <p:spPr>
          <a:xfrm>
            <a:off x="827785" y="5714394"/>
            <a:ext cx="2970217" cy="287385"/>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tx1"/>
                </a:solidFill>
              </a:rPr>
              <a:t>Y. X. Watanabe et al., PRL </a:t>
            </a:r>
            <a:r>
              <a:rPr lang="it-IT" sz="1200" b="1" dirty="0">
                <a:solidFill>
                  <a:schemeClr val="tx1"/>
                </a:solidFill>
              </a:rPr>
              <a:t>115</a:t>
            </a:r>
            <a:r>
              <a:rPr lang="it-IT" sz="1200" dirty="0">
                <a:solidFill>
                  <a:schemeClr val="tx1"/>
                </a:solidFill>
              </a:rPr>
              <a:t> (2015) 172503</a:t>
            </a:r>
          </a:p>
        </p:txBody>
      </p:sp>
      <p:sp>
        <p:nvSpPr>
          <p:cNvPr id="18" name="Rettangolo 17">
            <a:extLst>
              <a:ext uri="{FF2B5EF4-FFF2-40B4-BE49-F238E27FC236}">
                <a16:creationId xmlns:a16="http://schemas.microsoft.com/office/drawing/2014/main" id="{FE530E84-7F87-4010-A3F3-63F1D19111B6}"/>
              </a:ext>
            </a:extLst>
          </p:cNvPr>
          <p:cNvSpPr/>
          <p:nvPr/>
        </p:nvSpPr>
        <p:spPr>
          <a:xfrm>
            <a:off x="749258" y="830002"/>
            <a:ext cx="3615785" cy="117279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070C0"/>
                </a:solidFill>
              </a:rPr>
              <a:t>High-resolution but low-efficiency measurements</a:t>
            </a:r>
            <a:r>
              <a:rPr lang="en-US" sz="1400" dirty="0">
                <a:solidFill>
                  <a:schemeClr val="tx1"/>
                </a:solidFill>
              </a:rPr>
              <a:t>, tagging the light partner with high-resolution spectrometers with the possibility to detect coincident Doppler-corrected </a:t>
            </a:r>
            <a:r>
              <a:rPr lang="el-GR" sz="1400" dirty="0">
                <a:solidFill>
                  <a:schemeClr val="tx1"/>
                </a:solidFill>
                <a:latin typeface="Times New Roman" panose="02020603050405020304" pitchFamily="18" charset="0"/>
                <a:cs typeface="Times New Roman" panose="02020603050405020304" pitchFamily="18" charset="0"/>
              </a:rPr>
              <a:t>γ</a:t>
            </a:r>
            <a:r>
              <a:rPr lang="it-IT" sz="1400" dirty="0">
                <a:solidFill>
                  <a:schemeClr val="tx1"/>
                </a:solidFill>
              </a:rPr>
              <a:t> </a:t>
            </a:r>
            <a:r>
              <a:rPr lang="en-US" sz="1400" dirty="0">
                <a:solidFill>
                  <a:schemeClr val="tx1"/>
                </a:solidFill>
              </a:rPr>
              <a:t>rays of the heavy partner</a:t>
            </a:r>
          </a:p>
        </p:txBody>
      </p:sp>
      <p:sp>
        <p:nvSpPr>
          <p:cNvPr id="19" name="Rettangolo 18">
            <a:extLst>
              <a:ext uri="{FF2B5EF4-FFF2-40B4-BE49-F238E27FC236}">
                <a16:creationId xmlns:a16="http://schemas.microsoft.com/office/drawing/2014/main" id="{C4378448-D4FE-4622-AB0F-391C637B566E}"/>
              </a:ext>
            </a:extLst>
          </p:cNvPr>
          <p:cNvSpPr/>
          <p:nvPr/>
        </p:nvSpPr>
        <p:spPr>
          <a:xfrm>
            <a:off x="7598230" y="830002"/>
            <a:ext cx="3615785" cy="77492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070C0"/>
                </a:solidFill>
              </a:rPr>
              <a:t>High-efficiency but low-resolution kinematic coincidences </a:t>
            </a:r>
            <a:r>
              <a:rPr lang="en-US" sz="1400" dirty="0">
                <a:solidFill>
                  <a:schemeClr val="tx1"/>
                </a:solidFill>
              </a:rPr>
              <a:t>between binary partners (direct or inverse kinematics)</a:t>
            </a:r>
          </a:p>
        </p:txBody>
      </p:sp>
      <p:sp>
        <p:nvSpPr>
          <p:cNvPr id="20" name="Rettangolo 19">
            <a:extLst>
              <a:ext uri="{FF2B5EF4-FFF2-40B4-BE49-F238E27FC236}">
                <a16:creationId xmlns:a16="http://schemas.microsoft.com/office/drawing/2014/main" id="{86E95CBF-77B8-4174-875E-F3AC7779B4FA}"/>
              </a:ext>
            </a:extLst>
          </p:cNvPr>
          <p:cNvSpPr/>
          <p:nvPr/>
        </p:nvSpPr>
        <p:spPr>
          <a:xfrm>
            <a:off x="8054162" y="5921532"/>
            <a:ext cx="2970217" cy="287385"/>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E. M. </a:t>
            </a:r>
            <a:r>
              <a:rPr lang="fr-FR" sz="1200" dirty="0" err="1">
                <a:solidFill>
                  <a:schemeClr val="tx1"/>
                </a:solidFill>
              </a:rPr>
              <a:t>Kozulin</a:t>
            </a:r>
            <a:r>
              <a:rPr lang="fr-FR" sz="1200" dirty="0">
                <a:solidFill>
                  <a:schemeClr val="tx1"/>
                </a:solidFill>
              </a:rPr>
              <a:t> et al., PRC </a:t>
            </a:r>
            <a:r>
              <a:rPr lang="fr-FR" sz="1200" b="1" dirty="0">
                <a:solidFill>
                  <a:schemeClr val="tx1"/>
                </a:solidFill>
              </a:rPr>
              <a:t>86</a:t>
            </a:r>
            <a:r>
              <a:rPr lang="fr-FR" sz="1200" dirty="0">
                <a:solidFill>
                  <a:schemeClr val="tx1"/>
                </a:solidFill>
              </a:rPr>
              <a:t> (2012) 044611</a:t>
            </a:r>
            <a:endParaRPr lang="it-IT" sz="1200" dirty="0">
              <a:solidFill>
                <a:schemeClr val="tx1"/>
              </a:solidFill>
            </a:endParaRPr>
          </a:p>
        </p:txBody>
      </p:sp>
    </p:spTree>
    <p:extLst>
      <p:ext uri="{BB962C8B-B14F-4D97-AF65-F5344CB8AC3E}">
        <p14:creationId xmlns:p14="http://schemas.microsoft.com/office/powerpoint/2010/main" val="2306206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anim calcmode="lin" valueType="num">
                                      <p:cBhvr>
                                        <p:cTn id="28" dur="1000" fill="hold"/>
                                        <p:tgtEl>
                                          <p:spTgt spid="17"/>
                                        </p:tgtEl>
                                        <p:attrNameLst>
                                          <p:attrName>ppt_x</p:attrName>
                                        </p:attrNameLst>
                                      </p:cBhvr>
                                      <p:tavLst>
                                        <p:tav tm="0">
                                          <p:val>
                                            <p:strVal val="#ppt_x"/>
                                          </p:val>
                                        </p:tav>
                                        <p:tav tm="100000">
                                          <p:val>
                                            <p:strVal val="#ppt_x"/>
                                          </p:val>
                                        </p:tav>
                                      </p:tavLst>
                                    </p:anim>
                                    <p:anim calcmode="lin" valueType="num">
                                      <p:cBhvr>
                                        <p:cTn id="2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000"/>
                                        <p:tgtEl>
                                          <p:spTgt spid="10"/>
                                        </p:tgtEl>
                                      </p:cBhvr>
                                    </p:animEffect>
                                    <p:anim calcmode="lin" valueType="num">
                                      <p:cBhvr>
                                        <p:cTn id="35" dur="1000" fill="hold"/>
                                        <p:tgtEl>
                                          <p:spTgt spid="10"/>
                                        </p:tgtEl>
                                        <p:attrNameLst>
                                          <p:attrName>ppt_x</p:attrName>
                                        </p:attrNameLst>
                                      </p:cBhvr>
                                      <p:tavLst>
                                        <p:tav tm="0">
                                          <p:val>
                                            <p:strVal val="#ppt_x"/>
                                          </p:val>
                                        </p:tav>
                                        <p:tav tm="100000">
                                          <p:val>
                                            <p:strVal val="#ppt_x"/>
                                          </p:val>
                                        </p:tav>
                                      </p:tavLst>
                                    </p:anim>
                                    <p:anim calcmode="lin" valueType="num">
                                      <p:cBhvr>
                                        <p:cTn id="36" dur="1000" fill="hold"/>
                                        <p:tgtEl>
                                          <p:spTgt spid="10"/>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1000"/>
                                        <p:tgtEl>
                                          <p:spTgt spid="20"/>
                                        </p:tgtEl>
                                      </p:cBhvr>
                                    </p:animEffect>
                                    <p:anim calcmode="lin" valueType="num">
                                      <p:cBhvr>
                                        <p:cTn id="50" dur="1000" fill="hold"/>
                                        <p:tgtEl>
                                          <p:spTgt spid="20"/>
                                        </p:tgtEl>
                                        <p:attrNameLst>
                                          <p:attrName>ppt_x</p:attrName>
                                        </p:attrNameLst>
                                      </p:cBhvr>
                                      <p:tavLst>
                                        <p:tav tm="0">
                                          <p:val>
                                            <p:strVal val="#ppt_x"/>
                                          </p:val>
                                        </p:tav>
                                        <p:tav tm="100000">
                                          <p:val>
                                            <p:strVal val="#ppt_x"/>
                                          </p:val>
                                        </p:tav>
                                      </p:tavLst>
                                    </p:anim>
                                    <p:anim calcmode="lin" valueType="num">
                                      <p:cBhvr>
                                        <p:cTn id="51"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355F3E9-38E8-4929-B926-A80033700C19}"/>
              </a:ext>
            </a:extLst>
          </p:cNvPr>
          <p:cNvSpPr/>
          <p:nvPr/>
        </p:nvSpPr>
        <p:spPr>
          <a:xfrm>
            <a:off x="0" y="0"/>
            <a:ext cx="12192000" cy="635695"/>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48549"/>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sp>
        <p:nvSpPr>
          <p:cNvPr id="8" name="CasellaDiTesto 7">
            <a:extLst>
              <a:ext uri="{FF2B5EF4-FFF2-40B4-BE49-F238E27FC236}">
                <a16:creationId xmlns:a16="http://schemas.microsoft.com/office/drawing/2014/main" id="{107B815A-467F-4146-B9E7-3AE6AD879DBE}"/>
              </a:ext>
            </a:extLst>
          </p:cNvPr>
          <p:cNvSpPr txBox="1"/>
          <p:nvPr/>
        </p:nvSpPr>
        <p:spPr>
          <a:xfrm>
            <a:off x="235132" y="50920"/>
            <a:ext cx="9980655" cy="584775"/>
          </a:xfrm>
          <a:prstGeom prst="rect">
            <a:avLst/>
          </a:prstGeom>
          <a:noFill/>
        </p:spPr>
        <p:txBody>
          <a:bodyPr wrap="square" rtlCol="0">
            <a:spAutoFit/>
          </a:bodyPr>
          <a:lstStyle/>
          <a:p>
            <a:r>
              <a:rPr lang="it-IT" sz="3200" dirty="0">
                <a:solidFill>
                  <a:schemeClr val="bg1"/>
                </a:solidFill>
              </a:rPr>
              <a:t>A benchmark system </a:t>
            </a:r>
            <a:r>
              <a:rPr lang="it-IT" sz="3200" dirty="0" err="1">
                <a:solidFill>
                  <a:schemeClr val="bg1"/>
                </a:solidFill>
              </a:rPr>
              <a:t>at</a:t>
            </a:r>
            <a:r>
              <a:rPr lang="it-IT" sz="3200" dirty="0">
                <a:solidFill>
                  <a:schemeClr val="bg1"/>
                </a:solidFill>
              </a:rPr>
              <a:t> LNL: </a:t>
            </a:r>
            <a:r>
              <a:rPr lang="it-IT" sz="3200" baseline="30000" dirty="0">
                <a:solidFill>
                  <a:schemeClr val="bg1"/>
                </a:solidFill>
              </a:rPr>
              <a:t>197</a:t>
            </a:r>
            <a:r>
              <a:rPr lang="it-IT" sz="3200" dirty="0">
                <a:solidFill>
                  <a:schemeClr val="bg1"/>
                </a:solidFill>
              </a:rPr>
              <a:t>Au+</a:t>
            </a:r>
            <a:r>
              <a:rPr lang="it-IT" sz="3200" baseline="30000" dirty="0">
                <a:solidFill>
                  <a:schemeClr val="bg1"/>
                </a:solidFill>
              </a:rPr>
              <a:t>130</a:t>
            </a:r>
            <a:r>
              <a:rPr lang="it-IT" sz="3200" dirty="0">
                <a:solidFill>
                  <a:schemeClr val="bg1"/>
                </a:solidFill>
              </a:rPr>
              <a:t>Te @ 1.07 </a:t>
            </a:r>
            <a:r>
              <a:rPr lang="it-IT" sz="3200" dirty="0" err="1">
                <a:solidFill>
                  <a:schemeClr val="bg1"/>
                </a:solidFill>
              </a:rPr>
              <a:t>GeV</a:t>
            </a:r>
            <a:endParaRPr lang="it-IT" sz="3200" dirty="0">
              <a:solidFill>
                <a:schemeClr val="bg1"/>
              </a:solidFill>
            </a:endParaRPr>
          </a:p>
        </p:txBody>
      </p:sp>
      <p:pic>
        <p:nvPicPr>
          <p:cNvPr id="3" name="Immagine 2">
            <a:extLst>
              <a:ext uri="{FF2B5EF4-FFF2-40B4-BE49-F238E27FC236}">
                <a16:creationId xmlns:a16="http://schemas.microsoft.com/office/drawing/2014/main" id="{55C623E3-502F-424C-B51E-BE5F57861E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430" y="719674"/>
            <a:ext cx="5564777" cy="3089019"/>
          </a:xfrm>
          <a:prstGeom prst="rect">
            <a:avLst/>
          </a:prstGeom>
        </p:spPr>
      </p:pic>
      <p:pic>
        <p:nvPicPr>
          <p:cNvPr id="10" name="Immagine 9">
            <a:extLst>
              <a:ext uri="{FF2B5EF4-FFF2-40B4-BE49-F238E27FC236}">
                <a16:creationId xmlns:a16="http://schemas.microsoft.com/office/drawing/2014/main" id="{9D0EA037-C387-4B36-B5FF-F93A0996CF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1794" y="3142584"/>
            <a:ext cx="5680677" cy="3153323"/>
          </a:xfrm>
          <a:prstGeom prst="rect">
            <a:avLst/>
          </a:prstGeom>
        </p:spPr>
      </p:pic>
      <p:sp>
        <p:nvSpPr>
          <p:cNvPr id="11" name="Freccia in su 10">
            <a:extLst>
              <a:ext uri="{FF2B5EF4-FFF2-40B4-BE49-F238E27FC236}">
                <a16:creationId xmlns:a16="http://schemas.microsoft.com/office/drawing/2014/main" id="{185FDED0-ABF9-43AF-9B39-8FF45D46F5E5}"/>
              </a:ext>
            </a:extLst>
          </p:cNvPr>
          <p:cNvSpPr/>
          <p:nvPr/>
        </p:nvSpPr>
        <p:spPr>
          <a:xfrm>
            <a:off x="3100252" y="927417"/>
            <a:ext cx="235131" cy="1210491"/>
          </a:xfrm>
          <a:prstGeom prst="upArrow">
            <a:avLst>
              <a:gd name="adj1" fmla="val 50000"/>
              <a:gd name="adj2" fmla="val 112963"/>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Freccia in su 12">
            <a:extLst>
              <a:ext uri="{FF2B5EF4-FFF2-40B4-BE49-F238E27FC236}">
                <a16:creationId xmlns:a16="http://schemas.microsoft.com/office/drawing/2014/main" id="{3668DEF4-1F13-4CD5-8942-B3E7737483B1}"/>
              </a:ext>
            </a:extLst>
          </p:cNvPr>
          <p:cNvSpPr/>
          <p:nvPr/>
        </p:nvSpPr>
        <p:spPr>
          <a:xfrm rot="10800000">
            <a:off x="8914566" y="4845518"/>
            <a:ext cx="235131" cy="1210491"/>
          </a:xfrm>
          <a:prstGeom prst="upArrow">
            <a:avLst>
              <a:gd name="adj1" fmla="val 50000"/>
              <a:gd name="adj2" fmla="val 112963"/>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Freccia in su 13">
            <a:extLst>
              <a:ext uri="{FF2B5EF4-FFF2-40B4-BE49-F238E27FC236}">
                <a16:creationId xmlns:a16="http://schemas.microsoft.com/office/drawing/2014/main" id="{32700891-5E19-4CA8-8893-A7731E0C3E47}"/>
              </a:ext>
            </a:extLst>
          </p:cNvPr>
          <p:cNvSpPr/>
          <p:nvPr/>
        </p:nvSpPr>
        <p:spPr>
          <a:xfrm rot="16200000">
            <a:off x="2157978" y="29772"/>
            <a:ext cx="221212" cy="1689463"/>
          </a:xfrm>
          <a:prstGeom prst="upArrow">
            <a:avLst>
              <a:gd name="adj1" fmla="val 50000"/>
              <a:gd name="adj2" fmla="val 112963"/>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Freccia in su 14">
            <a:extLst>
              <a:ext uri="{FF2B5EF4-FFF2-40B4-BE49-F238E27FC236}">
                <a16:creationId xmlns:a16="http://schemas.microsoft.com/office/drawing/2014/main" id="{2393D78D-320F-4D62-A5D1-E60E9B57ECD4}"/>
              </a:ext>
            </a:extLst>
          </p:cNvPr>
          <p:cNvSpPr/>
          <p:nvPr/>
        </p:nvSpPr>
        <p:spPr>
          <a:xfrm rot="5400000">
            <a:off x="9883822" y="5188150"/>
            <a:ext cx="221212" cy="1689463"/>
          </a:xfrm>
          <a:prstGeom prst="upArrow">
            <a:avLst>
              <a:gd name="adj1" fmla="val 50000"/>
              <a:gd name="adj2" fmla="val 112963"/>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Freccia in su 15">
            <a:extLst>
              <a:ext uri="{FF2B5EF4-FFF2-40B4-BE49-F238E27FC236}">
                <a16:creationId xmlns:a16="http://schemas.microsoft.com/office/drawing/2014/main" id="{B0BBF7CD-C94A-4C2D-B70E-A965BBC42922}"/>
              </a:ext>
            </a:extLst>
          </p:cNvPr>
          <p:cNvSpPr/>
          <p:nvPr/>
        </p:nvSpPr>
        <p:spPr>
          <a:xfrm>
            <a:off x="8914566" y="3388806"/>
            <a:ext cx="235131" cy="1210491"/>
          </a:xfrm>
          <a:prstGeom prst="upArrow">
            <a:avLst>
              <a:gd name="adj1" fmla="val 50000"/>
              <a:gd name="adj2" fmla="val 11296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Freccia in su 16">
            <a:extLst>
              <a:ext uri="{FF2B5EF4-FFF2-40B4-BE49-F238E27FC236}">
                <a16:creationId xmlns:a16="http://schemas.microsoft.com/office/drawing/2014/main" id="{49A888A7-386C-44A6-AF6A-9A8D3A27D67A}"/>
              </a:ext>
            </a:extLst>
          </p:cNvPr>
          <p:cNvSpPr/>
          <p:nvPr/>
        </p:nvSpPr>
        <p:spPr>
          <a:xfrm rot="10800000">
            <a:off x="3113316" y="2368055"/>
            <a:ext cx="235131" cy="1210491"/>
          </a:xfrm>
          <a:prstGeom prst="upArrow">
            <a:avLst>
              <a:gd name="adj1" fmla="val 50000"/>
              <a:gd name="adj2" fmla="val 11296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Freccia in su 17">
            <a:extLst>
              <a:ext uri="{FF2B5EF4-FFF2-40B4-BE49-F238E27FC236}">
                <a16:creationId xmlns:a16="http://schemas.microsoft.com/office/drawing/2014/main" id="{CA9314BA-74C7-4186-93E1-E5B6AB6B4825}"/>
              </a:ext>
            </a:extLst>
          </p:cNvPr>
          <p:cNvSpPr/>
          <p:nvPr/>
        </p:nvSpPr>
        <p:spPr>
          <a:xfrm rot="16200000">
            <a:off x="7944996" y="2441256"/>
            <a:ext cx="235276" cy="1703866"/>
          </a:xfrm>
          <a:prstGeom prst="upArrow">
            <a:avLst>
              <a:gd name="adj1" fmla="val 50000"/>
              <a:gd name="adj2" fmla="val 11296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Freccia in su 18">
            <a:extLst>
              <a:ext uri="{FF2B5EF4-FFF2-40B4-BE49-F238E27FC236}">
                <a16:creationId xmlns:a16="http://schemas.microsoft.com/office/drawing/2014/main" id="{D8983471-9452-4DA0-849E-BFCA15347FD2}"/>
              </a:ext>
            </a:extLst>
          </p:cNvPr>
          <p:cNvSpPr/>
          <p:nvPr/>
        </p:nvSpPr>
        <p:spPr>
          <a:xfrm rot="5400000">
            <a:off x="4082742" y="2752935"/>
            <a:ext cx="235276" cy="1703866"/>
          </a:xfrm>
          <a:prstGeom prst="upArrow">
            <a:avLst>
              <a:gd name="adj1" fmla="val 50000"/>
              <a:gd name="adj2" fmla="val 11296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9B4066A4-CBCB-4074-A27C-72F62592CDC9}"/>
              </a:ext>
            </a:extLst>
          </p:cNvPr>
          <p:cNvSpPr/>
          <p:nvPr/>
        </p:nvSpPr>
        <p:spPr>
          <a:xfrm>
            <a:off x="7210701" y="1199042"/>
            <a:ext cx="3929297" cy="1430684"/>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Goal: to understand the production mechanism for neutron-rich nuclei in the A=200 region and the effect of secondary processes on the final yields. </a:t>
            </a:r>
          </a:p>
        </p:txBody>
      </p:sp>
      <p:sp>
        <p:nvSpPr>
          <p:cNvPr id="21" name="Rettangolo 20">
            <a:extLst>
              <a:ext uri="{FF2B5EF4-FFF2-40B4-BE49-F238E27FC236}">
                <a16:creationId xmlns:a16="http://schemas.microsoft.com/office/drawing/2014/main" id="{43598BEA-3C40-4531-A9D1-86B9337F7D22}"/>
              </a:ext>
            </a:extLst>
          </p:cNvPr>
          <p:cNvSpPr/>
          <p:nvPr/>
        </p:nvSpPr>
        <p:spPr>
          <a:xfrm>
            <a:off x="1105440" y="4092438"/>
            <a:ext cx="4120019" cy="1040631"/>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Via proton pick-up and neutron stripping channels from </a:t>
            </a:r>
            <a:r>
              <a:rPr lang="en-US" baseline="30000" dirty="0">
                <a:solidFill>
                  <a:schemeClr val="tx1"/>
                </a:solidFill>
              </a:rPr>
              <a:t>130</a:t>
            </a:r>
            <a:r>
              <a:rPr lang="en-US" dirty="0">
                <a:solidFill>
                  <a:schemeClr val="tx1"/>
                </a:solidFill>
              </a:rPr>
              <a:t>Te one produces neutron-rich nuclei around A=200.</a:t>
            </a:r>
          </a:p>
        </p:txBody>
      </p:sp>
      <p:sp>
        <p:nvSpPr>
          <p:cNvPr id="22" name="Ovale 21">
            <a:extLst>
              <a:ext uri="{FF2B5EF4-FFF2-40B4-BE49-F238E27FC236}">
                <a16:creationId xmlns:a16="http://schemas.microsoft.com/office/drawing/2014/main" id="{3F80DACD-7434-45B9-BB00-6F504B43DDAC}"/>
              </a:ext>
            </a:extLst>
          </p:cNvPr>
          <p:cNvSpPr/>
          <p:nvPr/>
        </p:nvSpPr>
        <p:spPr>
          <a:xfrm>
            <a:off x="8952250" y="4310637"/>
            <a:ext cx="3117669" cy="773336"/>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Ovale 22">
            <a:extLst>
              <a:ext uri="{FF2B5EF4-FFF2-40B4-BE49-F238E27FC236}">
                <a16:creationId xmlns:a16="http://schemas.microsoft.com/office/drawing/2014/main" id="{898CE836-0904-434C-8E38-1F9A15EC286D}"/>
              </a:ext>
            </a:extLst>
          </p:cNvPr>
          <p:cNvSpPr/>
          <p:nvPr/>
        </p:nvSpPr>
        <p:spPr>
          <a:xfrm>
            <a:off x="361244" y="1863018"/>
            <a:ext cx="3117669" cy="773336"/>
          </a:xfrm>
          <a:prstGeom prst="ellipse">
            <a:avLst/>
          </a:pr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Rettangolo 23">
            <a:extLst>
              <a:ext uri="{FF2B5EF4-FFF2-40B4-BE49-F238E27FC236}">
                <a16:creationId xmlns:a16="http://schemas.microsoft.com/office/drawing/2014/main" id="{E1F2B932-469B-4CD2-9D1F-560074E8F902}"/>
              </a:ext>
            </a:extLst>
          </p:cNvPr>
          <p:cNvSpPr/>
          <p:nvPr/>
        </p:nvSpPr>
        <p:spPr>
          <a:xfrm>
            <a:off x="1105440" y="5249344"/>
            <a:ext cx="4120018" cy="681240"/>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We will mainly focus here on neutron transfer channels</a:t>
            </a:r>
          </a:p>
        </p:txBody>
      </p:sp>
    </p:spTree>
    <p:extLst>
      <p:ext uri="{BB962C8B-B14F-4D97-AF65-F5344CB8AC3E}">
        <p14:creationId xmlns:p14="http://schemas.microsoft.com/office/powerpoint/2010/main" val="933543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1000"/>
                                        <p:tgtEl>
                                          <p:spTgt spid="14"/>
                                        </p:tgtEl>
                                      </p:cBhvr>
                                    </p:animEffect>
                                    <p:anim calcmode="lin" valueType="num">
                                      <p:cBhvr>
                                        <p:cTn id="35" dur="1000" fill="hold"/>
                                        <p:tgtEl>
                                          <p:spTgt spid="14"/>
                                        </p:tgtEl>
                                        <p:attrNameLst>
                                          <p:attrName>ppt_x</p:attrName>
                                        </p:attrNameLst>
                                      </p:cBhvr>
                                      <p:tavLst>
                                        <p:tav tm="0">
                                          <p:val>
                                            <p:strVal val="#ppt_x"/>
                                          </p:val>
                                        </p:tav>
                                        <p:tav tm="100000">
                                          <p:val>
                                            <p:strVal val="#ppt_x"/>
                                          </p:val>
                                        </p:tav>
                                      </p:tavLst>
                                    </p:anim>
                                    <p:anim calcmode="lin" valueType="num">
                                      <p:cBhvr>
                                        <p:cTn id="36" dur="1000" fill="hold"/>
                                        <p:tgtEl>
                                          <p:spTgt spid="1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1000" fill="hold"/>
                                        <p:tgtEl>
                                          <p:spTgt spid="1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1000"/>
                                        <p:tgtEl>
                                          <p:spTgt spid="15"/>
                                        </p:tgtEl>
                                      </p:cBhvr>
                                    </p:animEffect>
                                    <p:anim calcmode="lin" valueType="num">
                                      <p:cBhvr>
                                        <p:cTn id="45" dur="1000" fill="hold"/>
                                        <p:tgtEl>
                                          <p:spTgt spid="15"/>
                                        </p:tgtEl>
                                        <p:attrNameLst>
                                          <p:attrName>ppt_x</p:attrName>
                                        </p:attrNameLst>
                                      </p:cBhvr>
                                      <p:tavLst>
                                        <p:tav tm="0">
                                          <p:val>
                                            <p:strVal val="#ppt_x"/>
                                          </p:val>
                                        </p:tav>
                                        <p:tav tm="100000">
                                          <p:val>
                                            <p:strVal val="#ppt_x"/>
                                          </p:val>
                                        </p:tav>
                                      </p:tavLst>
                                    </p:anim>
                                    <p:anim calcmode="lin" valueType="num">
                                      <p:cBhvr>
                                        <p:cTn id="46" dur="1000" fill="hold"/>
                                        <p:tgtEl>
                                          <p:spTgt spid="15"/>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1000"/>
                                        <p:tgtEl>
                                          <p:spTgt spid="21"/>
                                        </p:tgtEl>
                                      </p:cBhvr>
                                    </p:animEffect>
                                    <p:anim calcmode="lin" valueType="num">
                                      <p:cBhvr>
                                        <p:cTn id="50" dur="1000" fill="hold"/>
                                        <p:tgtEl>
                                          <p:spTgt spid="21"/>
                                        </p:tgtEl>
                                        <p:attrNameLst>
                                          <p:attrName>ppt_x</p:attrName>
                                        </p:attrNameLst>
                                      </p:cBhvr>
                                      <p:tavLst>
                                        <p:tav tm="0">
                                          <p:val>
                                            <p:strVal val="#ppt_x"/>
                                          </p:val>
                                        </p:tav>
                                        <p:tav tm="100000">
                                          <p:val>
                                            <p:strVal val="#ppt_x"/>
                                          </p:val>
                                        </p:tav>
                                      </p:tavLst>
                                    </p:anim>
                                    <p:anim calcmode="lin" valueType="num">
                                      <p:cBhvr>
                                        <p:cTn id="5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1000"/>
                                        <p:tgtEl>
                                          <p:spTgt spid="24"/>
                                        </p:tgtEl>
                                      </p:cBhvr>
                                    </p:animEffect>
                                    <p:anim calcmode="lin" valueType="num">
                                      <p:cBhvr>
                                        <p:cTn id="57" dur="1000" fill="hold"/>
                                        <p:tgtEl>
                                          <p:spTgt spid="24"/>
                                        </p:tgtEl>
                                        <p:attrNameLst>
                                          <p:attrName>ppt_x</p:attrName>
                                        </p:attrNameLst>
                                      </p:cBhvr>
                                      <p:tavLst>
                                        <p:tav tm="0">
                                          <p:val>
                                            <p:strVal val="#ppt_x"/>
                                          </p:val>
                                        </p:tav>
                                        <p:tav tm="100000">
                                          <p:val>
                                            <p:strVal val="#ppt_x"/>
                                          </p:val>
                                        </p:tav>
                                      </p:tavLst>
                                    </p:anim>
                                    <p:anim calcmode="lin" valueType="num">
                                      <p:cBhvr>
                                        <p:cTn id="58" dur="1000" fill="hold"/>
                                        <p:tgtEl>
                                          <p:spTgt spid="24"/>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1000"/>
                                        <p:tgtEl>
                                          <p:spTgt spid="23"/>
                                        </p:tgtEl>
                                      </p:cBhvr>
                                    </p:animEffect>
                                    <p:anim calcmode="lin" valueType="num">
                                      <p:cBhvr>
                                        <p:cTn id="62" dur="1000" fill="hold"/>
                                        <p:tgtEl>
                                          <p:spTgt spid="23"/>
                                        </p:tgtEl>
                                        <p:attrNameLst>
                                          <p:attrName>ppt_x</p:attrName>
                                        </p:attrNameLst>
                                      </p:cBhvr>
                                      <p:tavLst>
                                        <p:tav tm="0">
                                          <p:val>
                                            <p:strVal val="#ppt_x"/>
                                          </p:val>
                                        </p:tav>
                                        <p:tav tm="100000">
                                          <p:val>
                                            <p:strVal val="#ppt_x"/>
                                          </p:val>
                                        </p:tav>
                                      </p:tavLst>
                                    </p:anim>
                                    <p:anim calcmode="lin" valueType="num">
                                      <p:cBhvr>
                                        <p:cTn id="63" dur="1000" fill="hold"/>
                                        <p:tgtEl>
                                          <p:spTgt spid="23"/>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1000"/>
                                        <p:tgtEl>
                                          <p:spTgt spid="22"/>
                                        </p:tgtEl>
                                      </p:cBhvr>
                                    </p:animEffect>
                                    <p:anim calcmode="lin" valueType="num">
                                      <p:cBhvr>
                                        <p:cTn id="67" dur="1000" fill="hold"/>
                                        <p:tgtEl>
                                          <p:spTgt spid="22"/>
                                        </p:tgtEl>
                                        <p:attrNameLst>
                                          <p:attrName>ppt_x</p:attrName>
                                        </p:attrNameLst>
                                      </p:cBhvr>
                                      <p:tavLst>
                                        <p:tav tm="0">
                                          <p:val>
                                            <p:strVal val="#ppt_x"/>
                                          </p:val>
                                        </p:tav>
                                        <p:tav tm="100000">
                                          <p:val>
                                            <p:strVal val="#ppt_x"/>
                                          </p:val>
                                        </p:tav>
                                      </p:tavLst>
                                    </p:anim>
                                    <p:anim calcmode="lin" valueType="num">
                                      <p:cBhvr>
                                        <p:cTn id="6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4" grpId="0" animBg="1"/>
      <p:bldP spid="15" grpId="0" animBg="1"/>
      <p:bldP spid="16" grpId="0" animBg="1"/>
      <p:bldP spid="17" grpId="0" animBg="1"/>
      <p:bldP spid="18" grpId="0" animBg="1"/>
      <p:bldP spid="19" grpId="0" animBg="1"/>
      <p:bldP spid="21" grpId="0" animBg="1"/>
      <p:bldP spid="22" grpId="0" animBg="1"/>
      <p:bldP spid="23"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C355F3E9-38E8-4929-B926-A80033700C19}"/>
              </a:ext>
            </a:extLst>
          </p:cNvPr>
          <p:cNvSpPr/>
          <p:nvPr/>
        </p:nvSpPr>
        <p:spPr>
          <a:xfrm>
            <a:off x="0" y="1"/>
            <a:ext cx="12192000" cy="635694"/>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48549"/>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sp>
        <p:nvSpPr>
          <p:cNvPr id="8" name="CasellaDiTesto 7">
            <a:extLst>
              <a:ext uri="{FF2B5EF4-FFF2-40B4-BE49-F238E27FC236}">
                <a16:creationId xmlns:a16="http://schemas.microsoft.com/office/drawing/2014/main" id="{2A3B4B4C-4E07-4D82-9730-5FFC92660FC2}"/>
              </a:ext>
            </a:extLst>
          </p:cNvPr>
          <p:cNvSpPr txBox="1"/>
          <p:nvPr/>
        </p:nvSpPr>
        <p:spPr>
          <a:xfrm>
            <a:off x="235132" y="50920"/>
            <a:ext cx="9980655" cy="584775"/>
          </a:xfrm>
          <a:prstGeom prst="rect">
            <a:avLst/>
          </a:prstGeom>
          <a:noFill/>
        </p:spPr>
        <p:txBody>
          <a:bodyPr wrap="square" rtlCol="0">
            <a:spAutoFit/>
          </a:bodyPr>
          <a:lstStyle/>
          <a:p>
            <a:r>
              <a:rPr lang="it-IT" sz="3200" dirty="0">
                <a:solidFill>
                  <a:schemeClr val="bg1"/>
                </a:solidFill>
              </a:rPr>
              <a:t>The large-</a:t>
            </a:r>
            <a:r>
              <a:rPr lang="it-IT" sz="3200" dirty="0" err="1">
                <a:solidFill>
                  <a:schemeClr val="bg1"/>
                </a:solidFill>
              </a:rPr>
              <a:t>acceptance</a:t>
            </a:r>
            <a:r>
              <a:rPr lang="it-IT" sz="3200" dirty="0">
                <a:solidFill>
                  <a:schemeClr val="bg1"/>
                </a:solidFill>
              </a:rPr>
              <a:t> </a:t>
            </a:r>
            <a:r>
              <a:rPr lang="it-IT" sz="3200" dirty="0" err="1">
                <a:solidFill>
                  <a:schemeClr val="bg1"/>
                </a:solidFill>
              </a:rPr>
              <a:t>magnetic</a:t>
            </a:r>
            <a:r>
              <a:rPr lang="it-IT" sz="3200" dirty="0">
                <a:solidFill>
                  <a:schemeClr val="bg1"/>
                </a:solidFill>
              </a:rPr>
              <a:t> </a:t>
            </a:r>
            <a:r>
              <a:rPr lang="it-IT" sz="3200" dirty="0" err="1">
                <a:solidFill>
                  <a:schemeClr val="bg1"/>
                </a:solidFill>
              </a:rPr>
              <a:t>spectrometer</a:t>
            </a:r>
            <a:r>
              <a:rPr lang="it-IT" sz="3200" dirty="0">
                <a:solidFill>
                  <a:schemeClr val="bg1"/>
                </a:solidFill>
              </a:rPr>
              <a:t> PRISMA</a:t>
            </a:r>
          </a:p>
        </p:txBody>
      </p:sp>
      <p:pic>
        <p:nvPicPr>
          <p:cNvPr id="3" name="Immagine 2">
            <a:extLst>
              <a:ext uri="{FF2B5EF4-FFF2-40B4-BE49-F238E27FC236}">
                <a16:creationId xmlns:a16="http://schemas.microsoft.com/office/drawing/2014/main" id="{5D8DA0C9-4D5B-4228-A640-1956ECF62E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7715" y="666913"/>
            <a:ext cx="11236570" cy="5681635"/>
          </a:xfrm>
          <a:prstGeom prst="rect">
            <a:avLst/>
          </a:prstGeom>
        </p:spPr>
      </p:pic>
    </p:spTree>
    <p:extLst>
      <p:ext uri="{BB962C8B-B14F-4D97-AF65-F5344CB8AC3E}">
        <p14:creationId xmlns:p14="http://schemas.microsoft.com/office/powerpoint/2010/main" val="2761706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magine 20">
            <a:extLst>
              <a:ext uri="{FF2B5EF4-FFF2-40B4-BE49-F238E27FC236}">
                <a16:creationId xmlns:a16="http://schemas.microsoft.com/office/drawing/2014/main" id="{0515EDD5-D032-422A-BD6F-7475C65E87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43054" y="789473"/>
            <a:ext cx="3680426" cy="5039625"/>
          </a:xfrm>
          <a:prstGeom prst="rect">
            <a:avLst/>
          </a:prstGeom>
        </p:spPr>
      </p:pic>
      <p:sp>
        <p:nvSpPr>
          <p:cNvPr id="4" name="Rettangolo 3">
            <a:extLst>
              <a:ext uri="{FF2B5EF4-FFF2-40B4-BE49-F238E27FC236}">
                <a16:creationId xmlns:a16="http://schemas.microsoft.com/office/drawing/2014/main" id="{C355F3E9-38E8-4929-B926-A80033700C19}"/>
              </a:ext>
            </a:extLst>
          </p:cNvPr>
          <p:cNvSpPr/>
          <p:nvPr/>
        </p:nvSpPr>
        <p:spPr>
          <a:xfrm>
            <a:off x="0" y="0"/>
            <a:ext cx="12192000" cy="686615"/>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48549"/>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sp>
        <p:nvSpPr>
          <p:cNvPr id="8" name="CasellaDiTesto 7">
            <a:extLst>
              <a:ext uri="{FF2B5EF4-FFF2-40B4-BE49-F238E27FC236}">
                <a16:creationId xmlns:a16="http://schemas.microsoft.com/office/drawing/2014/main" id="{27D8F25A-6C6F-4F88-B2BF-1A4F31B1EA07}"/>
              </a:ext>
            </a:extLst>
          </p:cNvPr>
          <p:cNvSpPr txBox="1"/>
          <p:nvPr/>
        </p:nvSpPr>
        <p:spPr>
          <a:xfrm>
            <a:off x="235132" y="50920"/>
            <a:ext cx="9980655" cy="584775"/>
          </a:xfrm>
          <a:prstGeom prst="rect">
            <a:avLst/>
          </a:prstGeom>
          <a:noFill/>
        </p:spPr>
        <p:txBody>
          <a:bodyPr wrap="square" rtlCol="0">
            <a:spAutoFit/>
          </a:bodyPr>
          <a:lstStyle/>
          <a:p>
            <a:r>
              <a:rPr lang="it-IT" sz="3200" dirty="0">
                <a:solidFill>
                  <a:schemeClr val="bg1"/>
                </a:solidFill>
              </a:rPr>
              <a:t>NOSE, an </a:t>
            </a:r>
            <a:r>
              <a:rPr lang="it-IT" sz="3200" dirty="0" err="1">
                <a:solidFill>
                  <a:schemeClr val="bg1"/>
                </a:solidFill>
              </a:rPr>
              <a:t>ancillary</a:t>
            </a:r>
            <a:r>
              <a:rPr lang="it-IT" sz="3200" dirty="0">
                <a:solidFill>
                  <a:schemeClr val="bg1"/>
                </a:solidFill>
              </a:rPr>
              <a:t> </a:t>
            </a:r>
            <a:r>
              <a:rPr lang="it-IT" sz="3200" dirty="0" err="1">
                <a:solidFill>
                  <a:schemeClr val="bg1"/>
                </a:solidFill>
              </a:rPr>
              <a:t>particle</a:t>
            </a:r>
            <a:r>
              <a:rPr lang="it-IT" sz="3200" dirty="0">
                <a:solidFill>
                  <a:schemeClr val="bg1"/>
                </a:solidFill>
              </a:rPr>
              <a:t> detector </a:t>
            </a:r>
            <a:r>
              <a:rPr lang="it-IT" sz="3200" dirty="0" err="1">
                <a:solidFill>
                  <a:schemeClr val="bg1"/>
                </a:solidFill>
              </a:rPr>
              <a:t>coupled</a:t>
            </a:r>
            <a:r>
              <a:rPr lang="it-IT" sz="3200" dirty="0">
                <a:solidFill>
                  <a:schemeClr val="bg1"/>
                </a:solidFill>
              </a:rPr>
              <a:t> to PRISMA</a:t>
            </a:r>
          </a:p>
        </p:txBody>
      </p:sp>
      <p:pic>
        <p:nvPicPr>
          <p:cNvPr id="3" name="Immagine 2">
            <a:extLst>
              <a:ext uri="{FF2B5EF4-FFF2-40B4-BE49-F238E27FC236}">
                <a16:creationId xmlns:a16="http://schemas.microsoft.com/office/drawing/2014/main" id="{86536484-47A4-48DB-8141-E7CEF702CD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160" y="826030"/>
            <a:ext cx="3667125" cy="2771775"/>
          </a:xfrm>
          <a:prstGeom prst="rect">
            <a:avLst/>
          </a:prstGeom>
        </p:spPr>
      </p:pic>
      <p:pic>
        <p:nvPicPr>
          <p:cNvPr id="10" name="Immagine 9">
            <a:extLst>
              <a:ext uri="{FF2B5EF4-FFF2-40B4-BE49-F238E27FC236}">
                <a16:creationId xmlns:a16="http://schemas.microsoft.com/office/drawing/2014/main" id="{23B44B56-BE62-4745-9E9E-96DC6EA082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7238" y="789474"/>
            <a:ext cx="3583232" cy="3182056"/>
          </a:xfrm>
          <a:prstGeom prst="rect">
            <a:avLst/>
          </a:prstGeom>
        </p:spPr>
      </p:pic>
      <p:pic>
        <p:nvPicPr>
          <p:cNvPr id="12" name="Immagine 11">
            <a:extLst>
              <a:ext uri="{FF2B5EF4-FFF2-40B4-BE49-F238E27FC236}">
                <a16:creationId xmlns:a16="http://schemas.microsoft.com/office/drawing/2014/main" id="{6424AB90-6053-4A30-AA77-888064C8FEB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9099" y="3851707"/>
            <a:ext cx="4317241" cy="2393984"/>
          </a:xfrm>
          <a:prstGeom prst="rect">
            <a:avLst/>
          </a:prstGeom>
        </p:spPr>
      </p:pic>
      <p:pic>
        <p:nvPicPr>
          <p:cNvPr id="14" name="Immagine 13">
            <a:extLst>
              <a:ext uri="{FF2B5EF4-FFF2-40B4-BE49-F238E27FC236}">
                <a16:creationId xmlns:a16="http://schemas.microsoft.com/office/drawing/2014/main" id="{BF9115D3-152B-4396-B8CE-7E36FDDFE05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92049" y="4105304"/>
            <a:ext cx="3651005" cy="2190603"/>
          </a:xfrm>
          <a:prstGeom prst="rect">
            <a:avLst/>
          </a:prstGeom>
        </p:spPr>
      </p:pic>
      <p:sp>
        <p:nvSpPr>
          <p:cNvPr id="15" name="Rettangolo 14">
            <a:extLst>
              <a:ext uri="{FF2B5EF4-FFF2-40B4-BE49-F238E27FC236}">
                <a16:creationId xmlns:a16="http://schemas.microsoft.com/office/drawing/2014/main" id="{AD49A9F2-A67D-4BA3-9FCD-3F96C121874B}"/>
              </a:ext>
            </a:extLst>
          </p:cNvPr>
          <p:cNvSpPr/>
          <p:nvPr/>
        </p:nvSpPr>
        <p:spPr>
          <a:xfrm>
            <a:off x="3205702" y="833830"/>
            <a:ext cx="925583" cy="382847"/>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NOSE</a:t>
            </a:r>
          </a:p>
        </p:txBody>
      </p:sp>
      <p:sp>
        <p:nvSpPr>
          <p:cNvPr id="16" name="Rettangolo 15">
            <a:extLst>
              <a:ext uri="{FF2B5EF4-FFF2-40B4-BE49-F238E27FC236}">
                <a16:creationId xmlns:a16="http://schemas.microsoft.com/office/drawing/2014/main" id="{5CB30232-4137-49D6-8A74-A88411EE20C3}"/>
              </a:ext>
            </a:extLst>
          </p:cNvPr>
          <p:cNvSpPr/>
          <p:nvPr/>
        </p:nvSpPr>
        <p:spPr>
          <a:xfrm>
            <a:off x="6872827" y="790280"/>
            <a:ext cx="1267751" cy="382847"/>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MWPPAC</a:t>
            </a:r>
          </a:p>
        </p:txBody>
      </p:sp>
      <p:sp>
        <p:nvSpPr>
          <p:cNvPr id="17" name="Rettangolo 16">
            <a:extLst>
              <a:ext uri="{FF2B5EF4-FFF2-40B4-BE49-F238E27FC236}">
                <a16:creationId xmlns:a16="http://schemas.microsoft.com/office/drawing/2014/main" id="{F706FC6A-1AD7-493B-8B67-083AAE10F50A}"/>
              </a:ext>
            </a:extLst>
          </p:cNvPr>
          <p:cNvSpPr/>
          <p:nvPr/>
        </p:nvSpPr>
        <p:spPr>
          <a:xfrm>
            <a:off x="10283403" y="790993"/>
            <a:ext cx="1739231" cy="382847"/>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Axial-field IC</a:t>
            </a:r>
          </a:p>
        </p:txBody>
      </p:sp>
      <p:sp>
        <p:nvSpPr>
          <p:cNvPr id="18" name="Rettangolo 17">
            <a:extLst>
              <a:ext uri="{FF2B5EF4-FFF2-40B4-BE49-F238E27FC236}">
                <a16:creationId xmlns:a16="http://schemas.microsoft.com/office/drawing/2014/main" id="{7A782200-34A7-4956-88D4-DE448D3CB888}"/>
              </a:ext>
            </a:extLst>
          </p:cNvPr>
          <p:cNvSpPr/>
          <p:nvPr/>
        </p:nvSpPr>
        <p:spPr>
          <a:xfrm>
            <a:off x="620262" y="3700664"/>
            <a:ext cx="3354913" cy="335006"/>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Bragg Curve Spectroscopy</a:t>
            </a:r>
          </a:p>
        </p:txBody>
      </p:sp>
      <p:sp>
        <p:nvSpPr>
          <p:cNvPr id="19" name="Rettangolo 18">
            <a:extLst>
              <a:ext uri="{FF2B5EF4-FFF2-40B4-BE49-F238E27FC236}">
                <a16:creationId xmlns:a16="http://schemas.microsoft.com/office/drawing/2014/main" id="{3AD93911-7CE0-494F-A8E8-2D864AA99390}"/>
              </a:ext>
            </a:extLst>
          </p:cNvPr>
          <p:cNvSpPr/>
          <p:nvPr/>
        </p:nvSpPr>
        <p:spPr>
          <a:xfrm>
            <a:off x="8760697" y="5878225"/>
            <a:ext cx="2970217" cy="287385"/>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a:solidFill>
                  <a:schemeClr val="tx1"/>
                </a:solidFill>
              </a:rPr>
              <a:t>E. </a:t>
            </a:r>
            <a:r>
              <a:rPr lang="fr-FR" sz="1200" dirty="0" err="1">
                <a:solidFill>
                  <a:schemeClr val="tx1"/>
                </a:solidFill>
              </a:rPr>
              <a:t>Fioretto</a:t>
            </a:r>
            <a:r>
              <a:rPr lang="fr-FR" sz="1200" dirty="0">
                <a:solidFill>
                  <a:schemeClr val="tx1"/>
                </a:solidFill>
              </a:rPr>
              <a:t> et al., NIM A </a:t>
            </a:r>
            <a:r>
              <a:rPr lang="fr-FR" sz="1200" b="1" dirty="0">
                <a:solidFill>
                  <a:schemeClr val="tx1"/>
                </a:solidFill>
              </a:rPr>
              <a:t>899</a:t>
            </a:r>
            <a:r>
              <a:rPr lang="fr-FR" sz="1200" dirty="0">
                <a:solidFill>
                  <a:schemeClr val="tx1"/>
                </a:solidFill>
              </a:rPr>
              <a:t> (2018) 73-79</a:t>
            </a:r>
            <a:endParaRPr lang="it-IT" sz="1200" dirty="0">
              <a:solidFill>
                <a:schemeClr val="tx1"/>
              </a:solidFill>
            </a:endParaRPr>
          </a:p>
        </p:txBody>
      </p:sp>
    </p:spTree>
    <p:extLst>
      <p:ext uri="{BB962C8B-B14F-4D97-AF65-F5344CB8AC3E}">
        <p14:creationId xmlns:p14="http://schemas.microsoft.com/office/powerpoint/2010/main" val="485642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10"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par>
                                <p:cTn id="27" presetID="10"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magine 9">
            <a:extLst>
              <a:ext uri="{FF2B5EF4-FFF2-40B4-BE49-F238E27FC236}">
                <a16:creationId xmlns:a16="http://schemas.microsoft.com/office/drawing/2014/main" id="{C61C69AA-E83C-423A-81E7-2171CCC25E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7985" y="737454"/>
            <a:ext cx="5349292" cy="4607806"/>
          </a:xfrm>
          <a:prstGeom prst="rect">
            <a:avLst/>
          </a:prstGeom>
        </p:spPr>
      </p:pic>
      <p:sp>
        <p:nvSpPr>
          <p:cNvPr id="4" name="Rettangolo 3">
            <a:extLst>
              <a:ext uri="{FF2B5EF4-FFF2-40B4-BE49-F238E27FC236}">
                <a16:creationId xmlns:a16="http://schemas.microsoft.com/office/drawing/2014/main" id="{C355F3E9-38E8-4929-B926-A80033700C19}"/>
              </a:ext>
            </a:extLst>
          </p:cNvPr>
          <p:cNvSpPr/>
          <p:nvPr/>
        </p:nvSpPr>
        <p:spPr>
          <a:xfrm>
            <a:off x="0" y="0"/>
            <a:ext cx="12192000" cy="712177"/>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a:extLst>
              <a:ext uri="{FF2B5EF4-FFF2-40B4-BE49-F238E27FC236}">
                <a16:creationId xmlns:a16="http://schemas.microsoft.com/office/drawing/2014/main" id="{1B68BD4A-8AD6-4E6E-9639-71D855D774F1}"/>
              </a:ext>
            </a:extLst>
          </p:cNvPr>
          <p:cNvSpPr/>
          <p:nvPr/>
        </p:nvSpPr>
        <p:spPr>
          <a:xfrm>
            <a:off x="0" y="6348549"/>
            <a:ext cx="12192000" cy="509451"/>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a:extLst>
              <a:ext uri="{FF2B5EF4-FFF2-40B4-BE49-F238E27FC236}">
                <a16:creationId xmlns:a16="http://schemas.microsoft.com/office/drawing/2014/main" id="{13267EB7-3705-4280-9470-D2DC45CB80A3}"/>
              </a:ext>
            </a:extLst>
          </p:cNvPr>
          <p:cNvSpPr txBox="1"/>
          <p:nvPr/>
        </p:nvSpPr>
        <p:spPr>
          <a:xfrm>
            <a:off x="235132" y="6418608"/>
            <a:ext cx="2377440" cy="369332"/>
          </a:xfrm>
          <a:prstGeom prst="rect">
            <a:avLst/>
          </a:prstGeom>
          <a:noFill/>
        </p:spPr>
        <p:txBody>
          <a:bodyPr wrap="square" rtlCol="0">
            <a:spAutoFit/>
          </a:bodyPr>
          <a:lstStyle/>
          <a:p>
            <a:r>
              <a:rPr lang="it-IT" dirty="0">
                <a:solidFill>
                  <a:schemeClr val="bg1"/>
                </a:solidFill>
              </a:rPr>
              <a:t>F. Galtarossa, INFN LNL</a:t>
            </a:r>
          </a:p>
        </p:txBody>
      </p:sp>
      <p:sp>
        <p:nvSpPr>
          <p:cNvPr id="7" name="CasellaDiTesto 6">
            <a:extLst>
              <a:ext uri="{FF2B5EF4-FFF2-40B4-BE49-F238E27FC236}">
                <a16:creationId xmlns:a16="http://schemas.microsoft.com/office/drawing/2014/main" id="{BA350417-82F9-404B-84DF-38B0F94E6C8E}"/>
              </a:ext>
            </a:extLst>
          </p:cNvPr>
          <p:cNvSpPr txBox="1"/>
          <p:nvPr/>
        </p:nvSpPr>
        <p:spPr>
          <a:xfrm>
            <a:off x="3931921" y="6436026"/>
            <a:ext cx="7389222" cy="369332"/>
          </a:xfrm>
          <a:prstGeom prst="rect">
            <a:avLst/>
          </a:prstGeom>
          <a:noFill/>
        </p:spPr>
        <p:txBody>
          <a:bodyPr wrap="square" rtlCol="0">
            <a:spAutoFit/>
          </a:bodyPr>
          <a:lstStyle/>
          <a:p>
            <a:r>
              <a:rPr lang="it-IT" dirty="0">
                <a:solidFill>
                  <a:schemeClr val="bg1"/>
                </a:solidFill>
              </a:rPr>
              <a:t>15</a:t>
            </a:r>
            <a:r>
              <a:rPr lang="it-IT" baseline="30000" dirty="0">
                <a:solidFill>
                  <a:schemeClr val="bg1"/>
                </a:solidFill>
              </a:rPr>
              <a:t>th</a:t>
            </a:r>
            <a:r>
              <a:rPr lang="it-IT" dirty="0">
                <a:solidFill>
                  <a:schemeClr val="bg1"/>
                </a:solidFill>
              </a:rPr>
              <a:t> Varenna conference on </a:t>
            </a:r>
            <a:r>
              <a:rPr lang="it-IT" dirty="0" err="1">
                <a:solidFill>
                  <a:schemeClr val="bg1"/>
                </a:solidFill>
              </a:rPr>
              <a:t>Nuclear</a:t>
            </a:r>
            <a:r>
              <a:rPr lang="it-IT" dirty="0">
                <a:solidFill>
                  <a:schemeClr val="bg1"/>
                </a:solidFill>
              </a:rPr>
              <a:t> </a:t>
            </a:r>
            <a:r>
              <a:rPr lang="it-IT" dirty="0" err="1">
                <a:solidFill>
                  <a:schemeClr val="bg1"/>
                </a:solidFill>
              </a:rPr>
              <a:t>Reaction</a:t>
            </a:r>
            <a:r>
              <a:rPr lang="it-IT" dirty="0">
                <a:solidFill>
                  <a:schemeClr val="bg1"/>
                </a:solidFill>
              </a:rPr>
              <a:t> </a:t>
            </a:r>
            <a:r>
              <a:rPr lang="it-IT" dirty="0" err="1">
                <a:solidFill>
                  <a:schemeClr val="bg1"/>
                </a:solidFill>
              </a:rPr>
              <a:t>Mechanisms</a:t>
            </a:r>
            <a:r>
              <a:rPr lang="it-IT" dirty="0">
                <a:solidFill>
                  <a:schemeClr val="bg1"/>
                </a:solidFill>
              </a:rPr>
              <a:t> (11-15 </a:t>
            </a:r>
            <a:r>
              <a:rPr lang="it-IT" dirty="0" err="1">
                <a:solidFill>
                  <a:schemeClr val="bg1"/>
                </a:solidFill>
              </a:rPr>
              <a:t>June</a:t>
            </a:r>
            <a:r>
              <a:rPr lang="it-IT" dirty="0">
                <a:solidFill>
                  <a:schemeClr val="bg1"/>
                </a:solidFill>
              </a:rPr>
              <a:t> 2018)</a:t>
            </a:r>
          </a:p>
        </p:txBody>
      </p:sp>
      <p:sp>
        <p:nvSpPr>
          <p:cNvPr id="8" name="CasellaDiTesto 7">
            <a:extLst>
              <a:ext uri="{FF2B5EF4-FFF2-40B4-BE49-F238E27FC236}">
                <a16:creationId xmlns:a16="http://schemas.microsoft.com/office/drawing/2014/main" id="{EA023623-37ED-48CA-B158-7126FBD2CC17}"/>
              </a:ext>
            </a:extLst>
          </p:cNvPr>
          <p:cNvSpPr txBox="1"/>
          <p:nvPr/>
        </p:nvSpPr>
        <p:spPr>
          <a:xfrm>
            <a:off x="235132" y="50920"/>
            <a:ext cx="9980655" cy="584775"/>
          </a:xfrm>
          <a:prstGeom prst="rect">
            <a:avLst/>
          </a:prstGeom>
          <a:noFill/>
        </p:spPr>
        <p:txBody>
          <a:bodyPr wrap="square" rtlCol="0">
            <a:spAutoFit/>
          </a:bodyPr>
          <a:lstStyle/>
          <a:p>
            <a:r>
              <a:rPr lang="it-IT" sz="3200" dirty="0">
                <a:solidFill>
                  <a:schemeClr val="bg1"/>
                </a:solidFill>
              </a:rPr>
              <a:t>The </a:t>
            </a:r>
            <a:r>
              <a:rPr lang="it-IT" sz="3200" dirty="0" err="1">
                <a:solidFill>
                  <a:schemeClr val="bg1"/>
                </a:solidFill>
              </a:rPr>
              <a:t>experimental</a:t>
            </a:r>
            <a:r>
              <a:rPr lang="it-IT" sz="3200" dirty="0">
                <a:solidFill>
                  <a:schemeClr val="bg1"/>
                </a:solidFill>
              </a:rPr>
              <a:t> set-up</a:t>
            </a:r>
          </a:p>
        </p:txBody>
      </p:sp>
      <p:pic>
        <p:nvPicPr>
          <p:cNvPr id="3" name="Immagine 2">
            <a:extLst>
              <a:ext uri="{FF2B5EF4-FFF2-40B4-BE49-F238E27FC236}">
                <a16:creationId xmlns:a16="http://schemas.microsoft.com/office/drawing/2014/main" id="{4D5949B7-520B-4FAA-9CEE-02C9E19A8C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29" y="3816643"/>
            <a:ext cx="3296733" cy="2461846"/>
          </a:xfrm>
          <a:prstGeom prst="rect">
            <a:avLst/>
          </a:prstGeom>
        </p:spPr>
      </p:pic>
      <p:pic>
        <p:nvPicPr>
          <p:cNvPr id="12" name="Immagine 11">
            <a:extLst>
              <a:ext uri="{FF2B5EF4-FFF2-40B4-BE49-F238E27FC236}">
                <a16:creationId xmlns:a16="http://schemas.microsoft.com/office/drawing/2014/main" id="{D248FEA2-9595-4635-9686-1A3E24C9200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65399" y="3858081"/>
            <a:ext cx="3598148" cy="2490468"/>
          </a:xfrm>
          <a:prstGeom prst="rect">
            <a:avLst/>
          </a:prstGeom>
        </p:spPr>
      </p:pic>
      <p:sp>
        <p:nvSpPr>
          <p:cNvPr id="11" name="Rettangolo 10">
            <a:extLst>
              <a:ext uri="{FF2B5EF4-FFF2-40B4-BE49-F238E27FC236}">
                <a16:creationId xmlns:a16="http://schemas.microsoft.com/office/drawing/2014/main" id="{B7C1C5E6-29C6-4E58-822C-5888FB921B96}"/>
              </a:ext>
            </a:extLst>
          </p:cNvPr>
          <p:cNvSpPr/>
          <p:nvPr/>
        </p:nvSpPr>
        <p:spPr>
          <a:xfrm>
            <a:off x="7211922" y="807424"/>
            <a:ext cx="3563648" cy="1362275"/>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FF0000"/>
                </a:solidFill>
              </a:rPr>
              <a:t>TLF</a:t>
            </a:r>
            <a:r>
              <a:rPr lang="en-US" sz="1600" dirty="0">
                <a:solidFill>
                  <a:schemeClr val="tx1"/>
                </a:solidFill>
              </a:rPr>
              <a:t> in </a:t>
            </a:r>
            <a:r>
              <a:rPr lang="en-US" sz="1600" dirty="0">
                <a:solidFill>
                  <a:srgbClr val="0070C0"/>
                </a:solidFill>
              </a:rPr>
              <a:t>PRISMA </a:t>
            </a:r>
            <a:r>
              <a:rPr lang="en-US" sz="1600" dirty="0">
                <a:solidFill>
                  <a:schemeClr val="tx1"/>
                </a:solidFill>
              </a:rPr>
              <a:t>(master trigger)</a:t>
            </a:r>
          </a:p>
          <a:p>
            <a:pPr marL="285750" indent="-285750" algn="ctr">
              <a:buFont typeface="Arial" panose="020B0604020202020204" pitchFamily="34" charset="0"/>
              <a:buChar char="•"/>
            </a:pPr>
            <a:r>
              <a:rPr lang="en-US" sz="1600" dirty="0">
                <a:solidFill>
                  <a:schemeClr val="tx1"/>
                </a:solidFill>
              </a:rPr>
              <a:t>(x, y) at the entrance MCP -&gt; (</a:t>
            </a:r>
            <a:r>
              <a:rPr lang="el-GR" sz="1600" dirty="0">
                <a:solidFill>
                  <a:schemeClr val="tx1"/>
                </a:solidFill>
              </a:rPr>
              <a:t>θ</a:t>
            </a:r>
            <a:r>
              <a:rPr lang="it-IT" sz="1600" dirty="0">
                <a:solidFill>
                  <a:schemeClr val="tx1"/>
                </a:solidFill>
              </a:rPr>
              <a:t>, </a:t>
            </a:r>
            <a:r>
              <a:rPr lang="el-GR" sz="1600" dirty="0">
                <a:solidFill>
                  <a:schemeClr val="tx1"/>
                </a:solidFill>
              </a:rPr>
              <a:t>φ</a:t>
            </a:r>
            <a:r>
              <a:rPr lang="en-US" sz="1600" dirty="0">
                <a:solidFill>
                  <a:schemeClr val="tx1"/>
                </a:solidFill>
              </a:rPr>
              <a:t>)</a:t>
            </a:r>
          </a:p>
          <a:p>
            <a:pPr marL="285750" indent="-285750" algn="ctr">
              <a:buFont typeface="Arial" panose="020B0604020202020204" pitchFamily="34" charset="0"/>
              <a:buChar char="•"/>
            </a:pPr>
            <a:r>
              <a:rPr lang="en-US" sz="1600" dirty="0">
                <a:solidFill>
                  <a:schemeClr val="tx1"/>
                </a:solidFill>
              </a:rPr>
              <a:t>(X, Y) at the MWPPAC</a:t>
            </a:r>
          </a:p>
          <a:p>
            <a:pPr marL="285750" indent="-285750" algn="ctr">
              <a:buFont typeface="Arial" panose="020B0604020202020204" pitchFamily="34" charset="0"/>
              <a:buChar char="•"/>
            </a:pPr>
            <a:r>
              <a:rPr lang="en-US" sz="1600" dirty="0" err="1">
                <a:solidFill>
                  <a:schemeClr val="tx1"/>
                </a:solidFill>
              </a:rPr>
              <a:t>ToF</a:t>
            </a:r>
            <a:r>
              <a:rPr lang="en-US" sz="1600" dirty="0">
                <a:solidFill>
                  <a:schemeClr val="tx1"/>
                </a:solidFill>
              </a:rPr>
              <a:t> between MCP and MWPPAC</a:t>
            </a:r>
          </a:p>
          <a:p>
            <a:pPr marL="285750" indent="-285750" algn="ctr">
              <a:buFont typeface="Arial" panose="020B0604020202020204" pitchFamily="34" charset="0"/>
              <a:buChar char="•"/>
            </a:pPr>
            <a:r>
              <a:rPr lang="en-US" sz="1600" dirty="0">
                <a:solidFill>
                  <a:schemeClr val="tx1"/>
                </a:solidFill>
              </a:rPr>
              <a:t>Z from E-</a:t>
            </a:r>
            <a:r>
              <a:rPr lang="el-GR" sz="1600" dirty="0">
                <a:solidFill>
                  <a:schemeClr val="tx1"/>
                </a:solidFill>
              </a:rPr>
              <a:t>Δ</a:t>
            </a:r>
            <a:r>
              <a:rPr lang="it-IT" sz="1600" dirty="0">
                <a:solidFill>
                  <a:schemeClr val="tx1"/>
                </a:solidFill>
              </a:rPr>
              <a:t>E in the IC</a:t>
            </a:r>
            <a:endParaRPr lang="en-US" sz="1600" dirty="0">
              <a:solidFill>
                <a:schemeClr val="tx1"/>
              </a:solidFill>
            </a:endParaRPr>
          </a:p>
        </p:txBody>
      </p:sp>
      <p:sp>
        <p:nvSpPr>
          <p:cNvPr id="13" name="Rettangolo 12">
            <a:extLst>
              <a:ext uri="{FF2B5EF4-FFF2-40B4-BE49-F238E27FC236}">
                <a16:creationId xmlns:a16="http://schemas.microsoft.com/office/drawing/2014/main" id="{93AA9F79-958C-4878-A427-2025E3A35645}"/>
              </a:ext>
            </a:extLst>
          </p:cNvPr>
          <p:cNvSpPr/>
          <p:nvPr/>
        </p:nvSpPr>
        <p:spPr>
          <a:xfrm>
            <a:off x="7211922" y="2246811"/>
            <a:ext cx="4251625" cy="1186692"/>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FF0000"/>
                </a:solidFill>
              </a:rPr>
              <a:t>PLF</a:t>
            </a:r>
            <a:r>
              <a:rPr lang="en-US" sz="1600" dirty="0">
                <a:solidFill>
                  <a:schemeClr val="tx1"/>
                </a:solidFill>
              </a:rPr>
              <a:t> in </a:t>
            </a:r>
            <a:r>
              <a:rPr lang="en-US" sz="1600" dirty="0">
                <a:solidFill>
                  <a:srgbClr val="0070C0"/>
                </a:solidFill>
              </a:rPr>
              <a:t>NOSE</a:t>
            </a:r>
            <a:endParaRPr lang="en-US" sz="1600" dirty="0">
              <a:solidFill>
                <a:schemeClr val="tx1"/>
              </a:solidFill>
            </a:endParaRPr>
          </a:p>
          <a:p>
            <a:pPr marL="285750" indent="-285750" algn="ctr">
              <a:buFont typeface="Arial" panose="020B0604020202020204" pitchFamily="34" charset="0"/>
              <a:buChar char="•"/>
            </a:pPr>
            <a:r>
              <a:rPr lang="en-US" sz="1600" dirty="0">
                <a:solidFill>
                  <a:schemeClr val="tx1"/>
                </a:solidFill>
              </a:rPr>
              <a:t>(x’, y’) at the entrance PPAC -&gt; (</a:t>
            </a:r>
            <a:r>
              <a:rPr lang="el-GR" sz="1600" dirty="0">
                <a:solidFill>
                  <a:schemeClr val="tx1"/>
                </a:solidFill>
              </a:rPr>
              <a:t>θ</a:t>
            </a:r>
            <a:r>
              <a:rPr lang="it-IT" sz="1600" dirty="0">
                <a:solidFill>
                  <a:schemeClr val="tx1"/>
                </a:solidFill>
              </a:rPr>
              <a:t>, </a:t>
            </a:r>
            <a:r>
              <a:rPr lang="el-GR" sz="1600" dirty="0">
                <a:solidFill>
                  <a:schemeClr val="tx1"/>
                </a:solidFill>
              </a:rPr>
              <a:t>φ</a:t>
            </a:r>
            <a:r>
              <a:rPr lang="en-US" sz="1600" dirty="0">
                <a:solidFill>
                  <a:schemeClr val="tx1"/>
                </a:solidFill>
              </a:rPr>
              <a:t>)</a:t>
            </a:r>
          </a:p>
          <a:p>
            <a:pPr marL="285750" indent="-285750" algn="ctr">
              <a:buFont typeface="Arial" panose="020B0604020202020204" pitchFamily="34" charset="0"/>
              <a:buChar char="•"/>
            </a:pPr>
            <a:r>
              <a:rPr lang="el-GR" sz="1600" dirty="0">
                <a:solidFill>
                  <a:schemeClr val="tx1"/>
                </a:solidFill>
              </a:rPr>
              <a:t>Δ</a:t>
            </a:r>
            <a:r>
              <a:rPr lang="en-US" sz="1600" dirty="0" err="1">
                <a:solidFill>
                  <a:schemeClr val="tx1"/>
                </a:solidFill>
              </a:rPr>
              <a:t>ToF</a:t>
            </a:r>
            <a:r>
              <a:rPr lang="en-US" sz="1600" dirty="0">
                <a:solidFill>
                  <a:schemeClr val="tx1"/>
                </a:solidFill>
              </a:rPr>
              <a:t> between PRISMA MCP and NOSE PPAC</a:t>
            </a:r>
          </a:p>
          <a:p>
            <a:pPr marL="285750" indent="-285750" algn="ctr">
              <a:buFont typeface="Arial" panose="020B0604020202020204" pitchFamily="34" charset="0"/>
              <a:buChar char="•"/>
            </a:pPr>
            <a:r>
              <a:rPr lang="en-US" sz="1600" dirty="0">
                <a:solidFill>
                  <a:schemeClr val="tx1"/>
                </a:solidFill>
              </a:rPr>
              <a:t>Z from E-</a:t>
            </a:r>
            <a:r>
              <a:rPr lang="el-GR" sz="1600" dirty="0">
                <a:solidFill>
                  <a:schemeClr val="tx1"/>
                </a:solidFill>
              </a:rPr>
              <a:t>Δ</a:t>
            </a:r>
            <a:r>
              <a:rPr lang="it-IT" sz="1600" dirty="0">
                <a:solidFill>
                  <a:schemeClr val="tx1"/>
                </a:solidFill>
              </a:rPr>
              <a:t>E in the IC</a:t>
            </a:r>
            <a:endParaRPr lang="en-US" sz="1600" dirty="0">
              <a:solidFill>
                <a:schemeClr val="tx1"/>
              </a:solidFill>
            </a:endParaRPr>
          </a:p>
        </p:txBody>
      </p:sp>
    </p:spTree>
    <p:extLst>
      <p:ext uri="{BB962C8B-B14F-4D97-AF65-F5344CB8AC3E}">
        <p14:creationId xmlns:p14="http://schemas.microsoft.com/office/powerpoint/2010/main" val="2668175705"/>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364</TotalTime>
  <Words>1720</Words>
  <Application>Microsoft Office PowerPoint</Application>
  <PresentationFormat>Widescreen</PresentationFormat>
  <Paragraphs>146</Paragraphs>
  <Slides>25</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25</vt:i4>
      </vt:variant>
    </vt:vector>
  </HeadingPairs>
  <TitlesOfParts>
    <vt:vector size="31" baseType="lpstr">
      <vt:lpstr>Arial</vt:lpstr>
      <vt:lpstr>Calibri</vt:lpstr>
      <vt:lpstr>Calibri Light</vt:lpstr>
      <vt:lpstr>Helvetica</vt:lpstr>
      <vt:lpstr>Times New Roman</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Franco Galtarossa</dc:creator>
  <cp:lastModifiedBy>Franco Galtarossa</cp:lastModifiedBy>
  <cp:revision>27</cp:revision>
  <dcterms:created xsi:type="dcterms:W3CDTF">2018-06-13T15:40:20Z</dcterms:created>
  <dcterms:modified xsi:type="dcterms:W3CDTF">2018-06-15T08:46:29Z</dcterms:modified>
</cp:coreProperties>
</file>