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avi" ContentType="video/x-msvideo"/>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265" r:id="rId2"/>
    <p:sldId id="310" r:id="rId3"/>
    <p:sldId id="320" r:id="rId4"/>
    <p:sldId id="321" r:id="rId5"/>
    <p:sldId id="323" r:id="rId6"/>
    <p:sldId id="329" r:id="rId7"/>
    <p:sldId id="325" r:id="rId8"/>
    <p:sldId id="330" r:id="rId9"/>
    <p:sldId id="331" r:id="rId10"/>
    <p:sldId id="333" r:id="rId11"/>
    <p:sldId id="334" r:id="rId12"/>
    <p:sldId id="327" r:id="rId13"/>
    <p:sldId id="336" r:id="rId14"/>
    <p:sldId id="337" r:id="rId15"/>
    <p:sldId id="335" r:id="rId16"/>
    <p:sldId id="338" r:id="rId17"/>
    <p:sldId id="339" r:id="rId18"/>
    <p:sldId id="364" r:id="rId19"/>
    <p:sldId id="316" r:id="rId20"/>
    <p:sldId id="328" r:id="rId21"/>
    <p:sldId id="324" r:id="rId22"/>
    <p:sldId id="332" r:id="rId23"/>
    <p:sldId id="343" r:id="rId24"/>
    <p:sldId id="340" r:id="rId25"/>
    <p:sldId id="361" r:id="rId26"/>
    <p:sldId id="342" r:id="rId27"/>
    <p:sldId id="344" r:id="rId28"/>
    <p:sldId id="345" r:id="rId29"/>
    <p:sldId id="350" r:id="rId30"/>
    <p:sldId id="365" r:id="rId31"/>
    <p:sldId id="366" r:id="rId32"/>
    <p:sldId id="346" r:id="rId33"/>
    <p:sldId id="347" r:id="rId34"/>
    <p:sldId id="362" r:id="rId35"/>
    <p:sldId id="349" r:id="rId36"/>
    <p:sldId id="363" r:id="rId37"/>
    <p:sldId id="354" r:id="rId38"/>
    <p:sldId id="353" r:id="rId39"/>
    <p:sldId id="356" r:id="rId40"/>
    <p:sldId id="352" r:id="rId41"/>
    <p:sldId id="351" r:id="rId42"/>
    <p:sldId id="355" r:id="rId43"/>
    <p:sldId id="357" r:id="rId44"/>
    <p:sldId id="358" r:id="rId45"/>
    <p:sldId id="359" r:id="rId46"/>
    <p:sldId id="360" r:id="rId47"/>
  </p:sldIdLst>
  <p:sldSz cx="12188825" cy="6858000"/>
  <p:notesSz cx="6858000" cy="9144000"/>
  <p:custDataLst>
    <p:tags r:id="rId5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6F5826-6718-41DA-B4F0-41C2E0DA9590}" v="12728" dt="2018-06-25T09:25:41.3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29" autoAdjust="0"/>
  </p:normalViewPr>
  <p:slideViewPr>
    <p:cSldViewPr showGuides="1">
      <p:cViewPr varScale="1">
        <p:scale>
          <a:sx n="120" d="100"/>
          <a:sy n="120" d="100"/>
        </p:scale>
        <p:origin x="120" y="468"/>
      </p:cViewPr>
      <p:guideLst>
        <p:guide pos="3839"/>
        <p:guide orient="horz" pos="2160"/>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63" d="100"/>
          <a:sy n="63" d="100"/>
        </p:scale>
        <p:origin x="1986"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ags" Target="tags/tag1.xml"/><Relationship Id="rId55"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56"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rard Tranquille" userId="f15ed4663bd07a62" providerId="LiveId" clId="{176F5826-6718-41DA-B4F0-41C2E0DA9590}"/>
    <pc:docChg chg="undo redo custSel addSld delSld modSld sldOrd">
      <pc:chgData name="Gerard Tranquille" userId="f15ed4663bd07a62" providerId="LiveId" clId="{176F5826-6718-41DA-B4F0-41C2E0DA9590}" dt="2018-06-25T09:25:41.384" v="15646" actId="20577"/>
      <pc:docMkLst>
        <pc:docMk/>
      </pc:docMkLst>
      <pc:sldChg chg="modSp">
        <pc:chgData name="Gerard Tranquille" userId="f15ed4663bd07a62" providerId="LiveId" clId="{176F5826-6718-41DA-B4F0-41C2E0DA9590}" dt="2018-06-22T15:28:56.554" v="7143" actId="20577"/>
        <pc:sldMkLst>
          <pc:docMk/>
          <pc:sldMk cId="2808920126" sldId="265"/>
        </pc:sldMkLst>
        <pc:spChg chg="mod">
          <ac:chgData name="Gerard Tranquille" userId="f15ed4663bd07a62" providerId="LiveId" clId="{176F5826-6718-41DA-B4F0-41C2E0DA9590}" dt="2018-06-22T15:28:56.554" v="7143" actId="20577"/>
          <ac:spMkLst>
            <pc:docMk/>
            <pc:sldMk cId="2808920126" sldId="265"/>
            <ac:spMk id="4" creationId="{00000000-0000-0000-0000-000000000000}"/>
          </ac:spMkLst>
        </pc:spChg>
      </pc:sldChg>
      <pc:sldChg chg="modSp">
        <pc:chgData name="Gerard Tranquille" userId="f15ed4663bd07a62" providerId="LiveId" clId="{176F5826-6718-41DA-B4F0-41C2E0DA9590}" dt="2018-06-19T06:46:51.746" v="576" actId="20577"/>
        <pc:sldMkLst>
          <pc:docMk/>
          <pc:sldMk cId="2139132589" sldId="310"/>
        </pc:sldMkLst>
        <pc:spChg chg="mod">
          <ac:chgData name="Gerard Tranquille" userId="f15ed4663bd07a62" providerId="LiveId" clId="{176F5826-6718-41DA-B4F0-41C2E0DA9590}" dt="2018-06-19T06:46:51.746" v="576" actId="20577"/>
          <ac:spMkLst>
            <pc:docMk/>
            <pc:sldMk cId="2139132589" sldId="310"/>
            <ac:spMk id="14" creationId="{00000000-0000-0000-0000-000000000000}"/>
          </ac:spMkLst>
        </pc:spChg>
      </pc:sldChg>
      <pc:sldChg chg="del">
        <pc:chgData name="Gerard Tranquille" userId="f15ed4663bd07a62" providerId="LiveId" clId="{176F5826-6718-41DA-B4F0-41C2E0DA9590}" dt="2018-06-24T17:00:31.878" v="14869" actId="2696"/>
        <pc:sldMkLst>
          <pc:docMk/>
          <pc:sldMk cId="3106206852" sldId="311"/>
        </pc:sldMkLst>
      </pc:sldChg>
      <pc:sldChg chg="del">
        <pc:chgData name="Gerard Tranquille" userId="f15ed4663bd07a62" providerId="LiveId" clId="{176F5826-6718-41DA-B4F0-41C2E0DA9590}" dt="2018-06-24T17:00:32.174" v="14871" actId="2696"/>
        <pc:sldMkLst>
          <pc:docMk/>
          <pc:sldMk cId="462238070" sldId="312"/>
        </pc:sldMkLst>
      </pc:sldChg>
      <pc:sldChg chg="del">
        <pc:chgData name="Gerard Tranquille" userId="f15ed4663bd07a62" providerId="LiveId" clId="{176F5826-6718-41DA-B4F0-41C2E0DA9590}" dt="2018-06-24T17:00:32.075" v="14870" actId="2696"/>
        <pc:sldMkLst>
          <pc:docMk/>
          <pc:sldMk cId="4206988261" sldId="313"/>
        </pc:sldMkLst>
      </pc:sldChg>
      <pc:sldChg chg="addSp delSp modSp del ord">
        <pc:chgData name="Gerard Tranquille" userId="f15ed4663bd07a62" providerId="LiveId" clId="{176F5826-6718-41DA-B4F0-41C2E0DA9590}" dt="2018-06-24T17:00:31.791" v="14868" actId="2696"/>
        <pc:sldMkLst>
          <pc:docMk/>
          <pc:sldMk cId="2478160142" sldId="314"/>
        </pc:sldMkLst>
        <pc:spChg chg="mod">
          <ac:chgData name="Gerard Tranquille" userId="f15ed4663bd07a62" providerId="LiveId" clId="{176F5826-6718-41DA-B4F0-41C2E0DA9590}" dt="2018-06-19T06:49:09.540" v="637" actId="20577"/>
          <ac:spMkLst>
            <pc:docMk/>
            <pc:sldMk cId="2478160142" sldId="314"/>
            <ac:spMk id="2" creationId="{00000000-0000-0000-0000-000000000000}"/>
          </ac:spMkLst>
        </pc:spChg>
        <pc:graphicFrameChg chg="add del mod">
          <ac:chgData name="Gerard Tranquille" userId="f15ed4663bd07a62" providerId="LiveId" clId="{176F5826-6718-41DA-B4F0-41C2E0DA9590}" dt="2018-06-22T15:28:18.357" v="7105" actId="15"/>
          <ac:graphicFrameMkLst>
            <pc:docMk/>
            <pc:sldMk cId="2478160142" sldId="314"/>
            <ac:graphicFrameMk id="4" creationId="{A4724764-5FD5-46C4-8CD5-BE8A5A7C67AF}"/>
          </ac:graphicFrameMkLst>
        </pc:graphicFrameChg>
        <pc:graphicFrameChg chg="add mod">
          <ac:chgData name="Gerard Tranquille" userId="f15ed4663bd07a62" providerId="LiveId" clId="{176F5826-6718-41DA-B4F0-41C2E0DA9590}" dt="2018-06-24T14:37:06.031" v="11929" actId="1076"/>
          <ac:graphicFrameMkLst>
            <pc:docMk/>
            <pc:sldMk cId="2478160142" sldId="314"/>
            <ac:graphicFrameMk id="4" creationId="{F7E22944-2986-4FE8-9C58-EEC66AEA518E}"/>
          </ac:graphicFrameMkLst>
        </pc:graphicFrameChg>
      </pc:sldChg>
      <pc:sldChg chg="del">
        <pc:chgData name="Gerard Tranquille" userId="f15ed4663bd07a62" providerId="LiveId" clId="{176F5826-6718-41DA-B4F0-41C2E0DA9590}" dt="2018-06-24T17:00:32.309" v="14873" actId="2696"/>
        <pc:sldMkLst>
          <pc:docMk/>
          <pc:sldMk cId="2681425051" sldId="315"/>
        </pc:sldMkLst>
      </pc:sldChg>
      <pc:sldChg chg="addSp delSp modSp ord">
        <pc:chgData name="Gerard Tranquille" userId="f15ed4663bd07a62" providerId="LiveId" clId="{176F5826-6718-41DA-B4F0-41C2E0DA9590}" dt="2018-06-25T09:23:59.817" v="15622"/>
        <pc:sldMkLst>
          <pc:docMk/>
          <pc:sldMk cId="2590506655" sldId="316"/>
        </pc:sldMkLst>
        <pc:spChg chg="mod">
          <ac:chgData name="Gerard Tranquille" userId="f15ed4663bd07a62" providerId="LiveId" clId="{176F5826-6718-41DA-B4F0-41C2E0DA9590}" dt="2018-06-19T08:32:13.964" v="1040" actId="14100"/>
          <ac:spMkLst>
            <pc:docMk/>
            <pc:sldMk cId="2590506655" sldId="316"/>
            <ac:spMk id="2" creationId="{00000000-0000-0000-0000-000000000000}"/>
          </ac:spMkLst>
        </pc:spChg>
        <pc:spChg chg="add mod">
          <ac:chgData name="Gerard Tranquille" userId="f15ed4663bd07a62" providerId="LiveId" clId="{176F5826-6718-41DA-B4F0-41C2E0DA9590}" dt="2018-06-25T08:57:56.316" v="15100" actId="1076"/>
          <ac:spMkLst>
            <pc:docMk/>
            <pc:sldMk cId="2590506655" sldId="316"/>
            <ac:spMk id="3" creationId="{5033DCA1-242F-449D-85F4-299E11EFB2CC}"/>
          </ac:spMkLst>
        </pc:spChg>
        <pc:spChg chg="add mod">
          <ac:chgData name="Gerard Tranquille" userId="f15ed4663bd07a62" providerId="LiveId" clId="{176F5826-6718-41DA-B4F0-41C2E0DA9590}" dt="2018-06-25T08:58:29.508" v="15109" actId="20577"/>
          <ac:spMkLst>
            <pc:docMk/>
            <pc:sldMk cId="2590506655" sldId="316"/>
            <ac:spMk id="5" creationId="{A5F6930A-61C0-4E5C-AB8C-5A341F25E84E}"/>
          </ac:spMkLst>
        </pc:spChg>
        <pc:spChg chg="add mod">
          <ac:chgData name="Gerard Tranquille" userId="f15ed4663bd07a62" providerId="LiveId" clId="{176F5826-6718-41DA-B4F0-41C2E0DA9590}" dt="2018-06-25T08:54:47.653" v="15088" actId="2711"/>
          <ac:spMkLst>
            <pc:docMk/>
            <pc:sldMk cId="2590506655" sldId="316"/>
            <ac:spMk id="6" creationId="{0CB0026E-22AC-4C20-B77D-A64C92859A06}"/>
          </ac:spMkLst>
        </pc:spChg>
        <pc:spChg chg="add mod">
          <ac:chgData name="Gerard Tranquille" userId="f15ed4663bd07a62" providerId="LiveId" clId="{176F5826-6718-41DA-B4F0-41C2E0DA9590}" dt="2018-06-24T17:00:18.227" v="14867" actId="1076"/>
          <ac:spMkLst>
            <pc:docMk/>
            <pc:sldMk cId="2590506655" sldId="316"/>
            <ac:spMk id="7" creationId="{F7A841AF-C82D-4438-A15F-8CADA74865E8}"/>
          </ac:spMkLst>
        </pc:spChg>
        <pc:spChg chg="add mod">
          <ac:chgData name="Gerard Tranquille" userId="f15ed4663bd07a62" providerId="LiveId" clId="{176F5826-6718-41DA-B4F0-41C2E0DA9590}" dt="2018-06-25T08:48:40.147" v="15051" actId="1076"/>
          <ac:spMkLst>
            <pc:docMk/>
            <pc:sldMk cId="2590506655" sldId="316"/>
            <ac:spMk id="8" creationId="{8E44800C-8FF9-4C70-98C4-952CCD55A492}"/>
          </ac:spMkLst>
        </pc:spChg>
        <pc:spChg chg="add mod">
          <ac:chgData name="Gerard Tranquille" userId="f15ed4663bd07a62" providerId="LiveId" clId="{176F5826-6718-41DA-B4F0-41C2E0DA9590}" dt="2018-06-25T08:58:22.492" v="15106" actId="1076"/>
          <ac:spMkLst>
            <pc:docMk/>
            <pc:sldMk cId="2590506655" sldId="316"/>
            <ac:spMk id="9" creationId="{5CE595B6-4479-4E90-8776-5247ED7A6849}"/>
          </ac:spMkLst>
        </pc:spChg>
        <pc:picChg chg="add del mod">
          <ac:chgData name="Gerard Tranquille" userId="f15ed4663bd07a62" providerId="LiveId" clId="{176F5826-6718-41DA-B4F0-41C2E0DA9590}" dt="2018-06-19T15:44:41.859" v="1585" actId="2711"/>
          <ac:picMkLst>
            <pc:docMk/>
            <pc:sldMk cId="2590506655" sldId="316"/>
            <ac:picMk id="3" creationId="{3F0A7110-EC5B-4BAC-9A47-63A1EFCF20E1}"/>
          </ac:picMkLst>
        </pc:picChg>
        <pc:picChg chg="add del mod">
          <ac:chgData name="Gerard Tranquille" userId="f15ed4663bd07a62" providerId="LiveId" clId="{176F5826-6718-41DA-B4F0-41C2E0DA9590}" dt="2018-06-18T12:40:52.831" v="561" actId="931"/>
          <ac:picMkLst>
            <pc:docMk/>
            <pc:sldMk cId="2590506655" sldId="316"/>
            <ac:picMk id="4" creationId="{3F66FF0F-9ADC-4ADC-BC44-281ED1BF7D79}"/>
          </ac:picMkLst>
        </pc:picChg>
        <pc:picChg chg="add mod">
          <ac:chgData name="Gerard Tranquille" userId="f15ed4663bd07a62" providerId="LiveId" clId="{176F5826-6718-41DA-B4F0-41C2E0DA9590}" dt="2018-06-24T17:00:14.236" v="14866" actId="14100"/>
          <ac:picMkLst>
            <pc:docMk/>
            <pc:sldMk cId="2590506655" sldId="316"/>
            <ac:picMk id="4" creationId="{8C6BBEA3-906A-4169-86D0-689083B19874}"/>
          </ac:picMkLst>
        </pc:picChg>
        <pc:picChg chg="add del mod">
          <ac:chgData name="Gerard Tranquille" userId="f15ed4663bd07a62" providerId="LiveId" clId="{176F5826-6718-41DA-B4F0-41C2E0DA9590}" dt="2018-06-19T06:47:45.417" v="624" actId="478"/>
          <ac:picMkLst>
            <pc:docMk/>
            <pc:sldMk cId="2590506655" sldId="316"/>
            <ac:picMk id="5" creationId="{F905017D-1509-4DE2-85CF-B6ABE9A0A42A}"/>
          </ac:picMkLst>
        </pc:picChg>
      </pc:sldChg>
      <pc:sldChg chg="del">
        <pc:chgData name="Gerard Tranquille" userId="f15ed4663bd07a62" providerId="LiveId" clId="{176F5826-6718-41DA-B4F0-41C2E0DA9590}" dt="2018-06-24T17:00:32.422" v="14876" actId="2696"/>
        <pc:sldMkLst>
          <pc:docMk/>
          <pc:sldMk cId="1735722345" sldId="317"/>
        </pc:sldMkLst>
      </pc:sldChg>
      <pc:sldChg chg="del ord">
        <pc:chgData name="Gerard Tranquille" userId="f15ed4663bd07a62" providerId="LiveId" clId="{176F5826-6718-41DA-B4F0-41C2E0DA9590}" dt="2018-06-24T17:00:32.400" v="14875" actId="2696"/>
        <pc:sldMkLst>
          <pc:docMk/>
          <pc:sldMk cId="2765137111" sldId="318"/>
        </pc:sldMkLst>
      </pc:sldChg>
      <pc:sldChg chg="del">
        <pc:chgData name="Gerard Tranquille" userId="f15ed4663bd07a62" providerId="LiveId" clId="{176F5826-6718-41DA-B4F0-41C2E0DA9590}" dt="2018-06-24T17:00:32.483" v="14877" actId="2696"/>
        <pc:sldMkLst>
          <pc:docMk/>
          <pc:sldMk cId="1108506989" sldId="319"/>
        </pc:sldMkLst>
      </pc:sldChg>
      <pc:sldChg chg="addSp delSp modSp add">
        <pc:chgData name="Gerard Tranquille" userId="f15ed4663bd07a62" providerId="LiveId" clId="{176F5826-6718-41DA-B4F0-41C2E0DA9590}" dt="2018-06-19T08:30:51.881" v="963" actId="20577"/>
        <pc:sldMkLst>
          <pc:docMk/>
          <pc:sldMk cId="263851983" sldId="320"/>
        </pc:sldMkLst>
        <pc:spChg chg="mod">
          <ac:chgData name="Gerard Tranquille" userId="f15ed4663bd07a62" providerId="LiveId" clId="{176F5826-6718-41DA-B4F0-41C2E0DA9590}" dt="2018-06-18T10:23:23.993" v="46" actId="20577"/>
          <ac:spMkLst>
            <pc:docMk/>
            <pc:sldMk cId="263851983" sldId="320"/>
            <ac:spMk id="2" creationId="{00000000-0000-0000-0000-000000000000}"/>
          </ac:spMkLst>
        </pc:spChg>
        <pc:spChg chg="add del mod">
          <ac:chgData name="Gerard Tranquille" userId="f15ed4663bd07a62" providerId="LiveId" clId="{176F5826-6718-41DA-B4F0-41C2E0DA9590}" dt="2018-06-18T10:35:52.609" v="549" actId="14100"/>
          <ac:spMkLst>
            <pc:docMk/>
            <pc:sldMk cId="263851983" sldId="320"/>
            <ac:spMk id="3" creationId="{8A323557-ECD7-4647-B142-CC1CC2D598DE}"/>
          </ac:spMkLst>
        </pc:spChg>
        <pc:spChg chg="add mod">
          <ac:chgData name="Gerard Tranquille" userId="f15ed4663bd07a62" providerId="LiveId" clId="{176F5826-6718-41DA-B4F0-41C2E0DA9590}" dt="2018-06-19T08:30:51.881" v="963" actId="20577"/>
          <ac:spMkLst>
            <pc:docMk/>
            <pc:sldMk cId="263851983" sldId="320"/>
            <ac:spMk id="4" creationId="{4ED7DDCB-ED5A-4026-84C5-3CB6A35C13A5}"/>
          </ac:spMkLst>
        </pc:spChg>
      </pc:sldChg>
      <pc:sldChg chg="addSp modSp add modAnim">
        <pc:chgData name="Gerard Tranquille" userId="f15ed4663bd07a62" providerId="LiveId" clId="{176F5826-6718-41DA-B4F0-41C2E0DA9590}" dt="2018-06-22T15:31:12.867" v="7155" actId="15"/>
        <pc:sldMkLst>
          <pc:docMk/>
          <pc:sldMk cId="4061883682" sldId="321"/>
        </pc:sldMkLst>
        <pc:spChg chg="mod">
          <ac:chgData name="Gerard Tranquille" userId="f15ed4663bd07a62" providerId="LiveId" clId="{176F5826-6718-41DA-B4F0-41C2E0DA9590}" dt="2018-06-18T10:25:30.714" v="69" actId="20577"/>
          <ac:spMkLst>
            <pc:docMk/>
            <pc:sldMk cId="4061883682" sldId="321"/>
            <ac:spMk id="2" creationId="{00000000-0000-0000-0000-000000000000}"/>
          </ac:spMkLst>
        </pc:spChg>
        <pc:spChg chg="add mod">
          <ac:chgData name="Gerard Tranquille" userId="f15ed4663bd07a62" providerId="LiveId" clId="{176F5826-6718-41DA-B4F0-41C2E0DA9590}" dt="2018-06-19T06:47:24.538" v="623" actId="20577"/>
          <ac:spMkLst>
            <pc:docMk/>
            <pc:sldMk cId="4061883682" sldId="321"/>
            <ac:spMk id="3" creationId="{44C0F404-64D6-4BE4-A7BE-1C02B16F693B}"/>
          </ac:spMkLst>
        </pc:spChg>
      </pc:sldChg>
      <pc:sldChg chg="add del">
        <pc:chgData name="Gerard Tranquille" userId="f15ed4663bd07a62" providerId="LiveId" clId="{176F5826-6718-41DA-B4F0-41C2E0DA9590}" dt="2018-06-24T17:00:32.230" v="14872" actId="2696"/>
        <pc:sldMkLst>
          <pc:docMk/>
          <pc:sldMk cId="1155277162" sldId="322"/>
        </pc:sldMkLst>
      </pc:sldChg>
      <pc:sldChg chg="addSp modSp add ord">
        <pc:chgData name="Gerard Tranquille" userId="f15ed4663bd07a62" providerId="LiveId" clId="{176F5826-6718-41DA-B4F0-41C2E0DA9590}" dt="2018-06-24T17:01:25.420" v="14879" actId="20577"/>
        <pc:sldMkLst>
          <pc:docMk/>
          <pc:sldMk cId="2737351325" sldId="323"/>
        </pc:sldMkLst>
        <pc:spChg chg="mod">
          <ac:chgData name="Gerard Tranquille" userId="f15ed4663bd07a62" providerId="LiveId" clId="{176F5826-6718-41DA-B4F0-41C2E0DA9590}" dt="2018-06-19T08:57:56.895" v="1091" actId="20577"/>
          <ac:spMkLst>
            <pc:docMk/>
            <pc:sldMk cId="2737351325" sldId="323"/>
            <ac:spMk id="2" creationId="{00000000-0000-0000-0000-000000000000}"/>
          </ac:spMkLst>
        </pc:spChg>
        <pc:spChg chg="add mod">
          <ac:chgData name="Gerard Tranquille" userId="f15ed4663bd07a62" providerId="LiveId" clId="{176F5826-6718-41DA-B4F0-41C2E0DA9590}" dt="2018-06-24T17:01:25.420" v="14879" actId="20577"/>
          <ac:spMkLst>
            <pc:docMk/>
            <pc:sldMk cId="2737351325" sldId="323"/>
            <ac:spMk id="3" creationId="{11D0E6AC-E2F1-4D9F-A043-4A4A89C84827}"/>
          </ac:spMkLst>
        </pc:spChg>
        <pc:picChg chg="add mod">
          <ac:chgData name="Gerard Tranquille" userId="f15ed4663bd07a62" providerId="LiveId" clId="{176F5826-6718-41DA-B4F0-41C2E0DA9590}" dt="2018-06-22T06:57:26.518" v="3091" actId="1076"/>
          <ac:picMkLst>
            <pc:docMk/>
            <pc:sldMk cId="2737351325" sldId="323"/>
            <ac:picMk id="4" creationId="{8CB8D965-41C0-46F9-85E0-7E3A64E227ED}"/>
          </ac:picMkLst>
        </pc:picChg>
        <pc:picChg chg="add mod">
          <ac:chgData name="Gerard Tranquille" userId="f15ed4663bd07a62" providerId="LiveId" clId="{176F5826-6718-41DA-B4F0-41C2E0DA9590}" dt="2018-06-22T06:57:23.315" v="3090" actId="14100"/>
          <ac:picMkLst>
            <pc:docMk/>
            <pc:sldMk cId="2737351325" sldId="323"/>
            <ac:picMk id="5" creationId="{EC1252DB-3188-4DE3-9537-9DEC06712935}"/>
          </ac:picMkLst>
        </pc:picChg>
      </pc:sldChg>
      <pc:sldChg chg="addSp delSp modSp add ord">
        <pc:chgData name="Gerard Tranquille" userId="f15ed4663bd07a62" providerId="LiveId" clId="{176F5826-6718-41DA-B4F0-41C2E0DA9590}" dt="2018-06-24T17:05:54.250" v="14880" actId="20577"/>
        <pc:sldMkLst>
          <pc:docMk/>
          <pc:sldMk cId="3293442011" sldId="324"/>
        </pc:sldMkLst>
        <pc:spChg chg="mod">
          <ac:chgData name="Gerard Tranquille" userId="f15ed4663bd07a62" providerId="LiveId" clId="{176F5826-6718-41DA-B4F0-41C2E0DA9590}" dt="2018-06-22T15:38:42.432" v="7355" actId="20577"/>
          <ac:spMkLst>
            <pc:docMk/>
            <pc:sldMk cId="3293442011" sldId="324"/>
            <ac:spMk id="2" creationId="{00000000-0000-0000-0000-000000000000}"/>
          </ac:spMkLst>
        </pc:spChg>
        <pc:spChg chg="add mod">
          <ac:chgData name="Gerard Tranquille" userId="f15ed4663bd07a62" providerId="LiveId" clId="{176F5826-6718-41DA-B4F0-41C2E0DA9590}" dt="2018-06-24T17:05:54.250" v="14880" actId="20577"/>
          <ac:spMkLst>
            <pc:docMk/>
            <pc:sldMk cId="3293442011" sldId="324"/>
            <ac:spMk id="3" creationId="{B0B9F310-9608-473E-8C3C-E75A35CC5849}"/>
          </ac:spMkLst>
        </pc:spChg>
        <pc:spChg chg="add del mod">
          <ac:chgData name="Gerard Tranquille" userId="f15ed4663bd07a62" providerId="LiveId" clId="{176F5826-6718-41DA-B4F0-41C2E0DA9590}" dt="2018-06-24T10:40:30.514" v="9122" actId="20577"/>
          <ac:spMkLst>
            <pc:docMk/>
            <pc:sldMk cId="3293442011" sldId="324"/>
            <ac:spMk id="5" creationId="{D55EED28-E35F-423C-A412-AFC0CC5F9EFF}"/>
          </ac:spMkLst>
        </pc:spChg>
        <pc:spChg chg="add del mod">
          <ac:chgData name="Gerard Tranquille" userId="f15ed4663bd07a62" providerId="LiveId" clId="{176F5826-6718-41DA-B4F0-41C2E0DA9590}" dt="2018-06-24T10:40:48.062" v="9125" actId="20577"/>
          <ac:spMkLst>
            <pc:docMk/>
            <pc:sldMk cId="3293442011" sldId="324"/>
            <ac:spMk id="6" creationId="{CB6A9964-FFBF-466E-B42A-68E2DAD97A61}"/>
          </ac:spMkLst>
        </pc:spChg>
        <pc:picChg chg="add del mod">
          <ac:chgData name="Gerard Tranquille" userId="f15ed4663bd07a62" providerId="LiveId" clId="{176F5826-6718-41DA-B4F0-41C2E0DA9590}" dt="2018-06-22T15:57:56.292" v="7801" actId="20577"/>
          <ac:picMkLst>
            <pc:docMk/>
            <pc:sldMk cId="3293442011" sldId="324"/>
            <ac:picMk id="4" creationId="{2137B6BA-E879-4E91-8AF4-A841A8855550}"/>
          </ac:picMkLst>
        </pc:picChg>
      </pc:sldChg>
      <pc:sldChg chg="addSp modSp add">
        <pc:chgData name="Gerard Tranquille" userId="f15ed4663bd07a62" providerId="LiveId" clId="{176F5826-6718-41DA-B4F0-41C2E0DA9590}" dt="2018-06-22T06:59:42.674" v="3145" actId="14100"/>
        <pc:sldMkLst>
          <pc:docMk/>
          <pc:sldMk cId="4294356988" sldId="325"/>
        </pc:sldMkLst>
        <pc:spChg chg="mod">
          <ac:chgData name="Gerard Tranquille" userId="f15ed4663bd07a62" providerId="LiveId" clId="{176F5826-6718-41DA-B4F0-41C2E0DA9590}" dt="2018-06-20T15:05:47.321" v="2126" actId="20577"/>
          <ac:spMkLst>
            <pc:docMk/>
            <pc:sldMk cId="4294356988" sldId="325"/>
            <ac:spMk id="2" creationId="{00000000-0000-0000-0000-000000000000}"/>
          </ac:spMkLst>
        </pc:spChg>
        <pc:spChg chg="add mod">
          <ac:chgData name="Gerard Tranquille" userId="f15ed4663bd07a62" providerId="LiveId" clId="{176F5826-6718-41DA-B4F0-41C2E0DA9590}" dt="2018-06-20T15:15:22.393" v="2356" actId="947"/>
          <ac:spMkLst>
            <pc:docMk/>
            <pc:sldMk cId="4294356988" sldId="325"/>
            <ac:spMk id="3" creationId="{AEB1685B-0EC4-48B5-AD3D-B42DFC6B007A}"/>
          </ac:spMkLst>
        </pc:spChg>
        <pc:spChg chg="add mod">
          <ac:chgData name="Gerard Tranquille" userId="f15ed4663bd07a62" providerId="LiveId" clId="{176F5826-6718-41DA-B4F0-41C2E0DA9590}" dt="2018-06-20T15:16:07.371" v="2384" actId="1076"/>
          <ac:spMkLst>
            <pc:docMk/>
            <pc:sldMk cId="4294356988" sldId="325"/>
            <ac:spMk id="5" creationId="{49B2D5E2-A3D2-46C3-AB35-85FF12C393AD}"/>
          </ac:spMkLst>
        </pc:spChg>
        <pc:spChg chg="add mod">
          <ac:chgData name="Gerard Tranquille" userId="f15ed4663bd07a62" providerId="LiveId" clId="{176F5826-6718-41DA-B4F0-41C2E0DA9590}" dt="2018-06-21T06:34:03.723" v="2803" actId="20577"/>
          <ac:spMkLst>
            <pc:docMk/>
            <pc:sldMk cId="4294356988" sldId="325"/>
            <ac:spMk id="6" creationId="{50D47641-784D-4A63-990E-CAB3E1ABA7BA}"/>
          </ac:spMkLst>
        </pc:spChg>
        <pc:spChg chg="add mod">
          <ac:chgData name="Gerard Tranquille" userId="f15ed4663bd07a62" providerId="LiveId" clId="{176F5826-6718-41DA-B4F0-41C2E0DA9590}" dt="2018-06-20T15:41:45.514" v="2454" actId="947"/>
          <ac:spMkLst>
            <pc:docMk/>
            <pc:sldMk cId="4294356988" sldId="325"/>
            <ac:spMk id="7" creationId="{5E6EB94B-4FFB-4F4C-AED8-FB2466706FB5}"/>
          </ac:spMkLst>
        </pc:spChg>
        <pc:picChg chg="add mod">
          <ac:chgData name="Gerard Tranquille" userId="f15ed4663bd07a62" providerId="LiveId" clId="{176F5826-6718-41DA-B4F0-41C2E0DA9590}" dt="2018-06-22T06:59:42.674" v="3145" actId="14100"/>
          <ac:picMkLst>
            <pc:docMk/>
            <pc:sldMk cId="4294356988" sldId="325"/>
            <ac:picMk id="4" creationId="{762D3E8D-8D97-4509-AE9C-CC25A1699546}"/>
          </ac:picMkLst>
        </pc:picChg>
      </pc:sldChg>
      <pc:sldChg chg="addSp add del">
        <pc:chgData name="Gerard Tranquille" userId="f15ed4663bd07a62" providerId="LiveId" clId="{176F5826-6718-41DA-B4F0-41C2E0DA9590}" dt="2018-06-24T14:51:50.773" v="12663" actId="2696"/>
        <pc:sldMkLst>
          <pc:docMk/>
          <pc:sldMk cId="1388283386" sldId="326"/>
        </pc:sldMkLst>
        <pc:picChg chg="add">
          <ac:chgData name="Gerard Tranquille" userId="f15ed4663bd07a62" providerId="LiveId" clId="{176F5826-6718-41DA-B4F0-41C2E0DA9590}" dt="2018-06-19T15:44:53.791" v="1587" actId="2711"/>
          <ac:picMkLst>
            <pc:docMk/>
            <pc:sldMk cId="1388283386" sldId="326"/>
            <ac:picMk id="2" creationId="{F9A9DC4C-C78E-4567-A76A-4C7640042CEE}"/>
          </ac:picMkLst>
        </pc:picChg>
      </pc:sldChg>
      <pc:sldChg chg="addSp modSp add ord">
        <pc:chgData name="Gerard Tranquille" userId="f15ed4663bd07a62" providerId="LiveId" clId="{176F5826-6718-41DA-B4F0-41C2E0DA9590}" dt="2018-06-22T10:37:58.022" v="4950" actId="20577"/>
        <pc:sldMkLst>
          <pc:docMk/>
          <pc:sldMk cId="3281805668" sldId="327"/>
        </pc:sldMkLst>
        <pc:spChg chg="mod">
          <ac:chgData name="Gerard Tranquille" userId="f15ed4663bd07a62" providerId="LiveId" clId="{176F5826-6718-41DA-B4F0-41C2E0DA9590}" dt="2018-06-22T10:25:04.217" v="4610" actId="20577"/>
          <ac:spMkLst>
            <pc:docMk/>
            <pc:sldMk cId="3281805668" sldId="327"/>
            <ac:spMk id="2" creationId="{00000000-0000-0000-0000-000000000000}"/>
          </ac:spMkLst>
        </pc:spChg>
        <pc:spChg chg="add mod">
          <ac:chgData name="Gerard Tranquille" userId="f15ed4663bd07a62" providerId="LiveId" clId="{176F5826-6718-41DA-B4F0-41C2E0DA9590}" dt="2018-06-22T10:34:34.823" v="4904" actId="1076"/>
          <ac:spMkLst>
            <pc:docMk/>
            <pc:sldMk cId="3281805668" sldId="327"/>
            <ac:spMk id="3" creationId="{3D483514-E39F-42BF-863A-6C50F6AD2B71}"/>
          </ac:spMkLst>
        </pc:spChg>
        <pc:spChg chg="add mod">
          <ac:chgData name="Gerard Tranquille" userId="f15ed4663bd07a62" providerId="LiveId" clId="{176F5826-6718-41DA-B4F0-41C2E0DA9590}" dt="2018-06-22T10:27:48.463" v="4738" actId="1076"/>
          <ac:spMkLst>
            <pc:docMk/>
            <pc:sldMk cId="3281805668" sldId="327"/>
            <ac:spMk id="4" creationId="{95F6079D-5C55-4F12-8DF4-4015FD9A2448}"/>
          </ac:spMkLst>
        </pc:spChg>
        <pc:spChg chg="add mod">
          <ac:chgData name="Gerard Tranquille" userId="f15ed4663bd07a62" providerId="LiveId" clId="{176F5826-6718-41DA-B4F0-41C2E0DA9590}" dt="2018-06-22T10:34:26.904" v="4902" actId="1076"/>
          <ac:spMkLst>
            <pc:docMk/>
            <pc:sldMk cId="3281805668" sldId="327"/>
            <ac:spMk id="5" creationId="{13B37F25-132E-46F7-B2B8-1D104BF9F9D3}"/>
          </ac:spMkLst>
        </pc:spChg>
        <pc:spChg chg="add mod">
          <ac:chgData name="Gerard Tranquille" userId="f15ed4663bd07a62" providerId="LiveId" clId="{176F5826-6718-41DA-B4F0-41C2E0DA9590}" dt="2018-06-22T10:33:53.320" v="4859" actId="1076"/>
          <ac:spMkLst>
            <pc:docMk/>
            <pc:sldMk cId="3281805668" sldId="327"/>
            <ac:spMk id="6" creationId="{D3403947-59EE-4BCE-BCF6-59DF940EEBE1}"/>
          </ac:spMkLst>
        </pc:spChg>
        <pc:spChg chg="add mod">
          <ac:chgData name="Gerard Tranquille" userId="f15ed4663bd07a62" providerId="LiveId" clId="{176F5826-6718-41DA-B4F0-41C2E0DA9590}" dt="2018-06-22T10:33:46.817" v="4858" actId="1076"/>
          <ac:spMkLst>
            <pc:docMk/>
            <pc:sldMk cId="3281805668" sldId="327"/>
            <ac:spMk id="7" creationId="{8DC5A16E-ABDC-461C-B90C-87E79EE62102}"/>
          </ac:spMkLst>
        </pc:spChg>
        <pc:spChg chg="add mod">
          <ac:chgData name="Gerard Tranquille" userId="f15ed4663bd07a62" providerId="LiveId" clId="{176F5826-6718-41DA-B4F0-41C2E0DA9590}" dt="2018-06-22T10:34:24.428" v="4901" actId="1076"/>
          <ac:spMkLst>
            <pc:docMk/>
            <pc:sldMk cId="3281805668" sldId="327"/>
            <ac:spMk id="8" creationId="{424C3223-3B08-4640-8362-A25A159A78BB}"/>
          </ac:spMkLst>
        </pc:spChg>
        <pc:spChg chg="add mod">
          <ac:chgData name="Gerard Tranquille" userId="f15ed4663bd07a62" providerId="LiveId" clId="{176F5826-6718-41DA-B4F0-41C2E0DA9590}" dt="2018-06-22T10:37:58.022" v="4950" actId="20577"/>
          <ac:spMkLst>
            <pc:docMk/>
            <pc:sldMk cId="3281805668" sldId="327"/>
            <ac:spMk id="9" creationId="{C71721A1-2F88-4E0B-B540-4CEFBC40A886}"/>
          </ac:spMkLst>
        </pc:spChg>
      </pc:sldChg>
      <pc:sldChg chg="addSp modSp add modAnim">
        <pc:chgData name="Gerard Tranquille" userId="f15ed4663bd07a62" providerId="LiveId" clId="{176F5826-6718-41DA-B4F0-41C2E0DA9590}" dt="2018-06-22T15:36:21.254" v="7329" actId="15"/>
        <pc:sldMkLst>
          <pc:docMk/>
          <pc:sldMk cId="2081514661" sldId="328"/>
        </pc:sldMkLst>
        <pc:spChg chg="add mod">
          <ac:chgData name="Gerard Tranquille" userId="f15ed4663bd07a62" providerId="LiveId" clId="{176F5826-6718-41DA-B4F0-41C2E0DA9590}" dt="2018-06-22T15:34:31.155" v="7300" actId="1076"/>
          <ac:spMkLst>
            <pc:docMk/>
            <pc:sldMk cId="2081514661" sldId="328"/>
            <ac:spMk id="4" creationId="{B88B34D6-4BB6-4B92-A842-D2B07B8FF37A}"/>
          </ac:spMkLst>
        </pc:spChg>
        <pc:spChg chg="add mod">
          <ac:chgData name="Gerard Tranquille" userId="f15ed4663bd07a62" providerId="LiveId" clId="{176F5826-6718-41DA-B4F0-41C2E0DA9590}" dt="2018-06-22T15:34:55.164" v="7304" actId="1076"/>
          <ac:spMkLst>
            <pc:docMk/>
            <pc:sldMk cId="2081514661" sldId="328"/>
            <ac:spMk id="5" creationId="{9A7D580D-6424-4805-B6ED-84C5698AA600}"/>
          </ac:spMkLst>
        </pc:spChg>
        <pc:spChg chg="add mod">
          <ac:chgData name="Gerard Tranquille" userId="f15ed4663bd07a62" providerId="LiveId" clId="{176F5826-6718-41DA-B4F0-41C2E0DA9590}" dt="2018-06-22T15:35:05.752" v="7306" actId="1076"/>
          <ac:spMkLst>
            <pc:docMk/>
            <pc:sldMk cId="2081514661" sldId="328"/>
            <ac:spMk id="6" creationId="{43DE812D-6084-484C-B7D9-AC7B41E0932F}"/>
          </ac:spMkLst>
        </pc:spChg>
        <pc:spChg chg="add mod">
          <ac:chgData name="Gerard Tranquille" userId="f15ed4663bd07a62" providerId="LiveId" clId="{176F5826-6718-41DA-B4F0-41C2E0DA9590}" dt="2018-06-22T15:34:48.447" v="7302" actId="1076"/>
          <ac:spMkLst>
            <pc:docMk/>
            <pc:sldMk cId="2081514661" sldId="328"/>
            <ac:spMk id="7" creationId="{865916F3-A754-4F0B-A9A6-A4E4861C95BC}"/>
          </ac:spMkLst>
        </pc:spChg>
        <pc:spChg chg="add mod">
          <ac:chgData name="Gerard Tranquille" userId="f15ed4663bd07a62" providerId="LiveId" clId="{176F5826-6718-41DA-B4F0-41C2E0DA9590}" dt="2018-06-22T15:35:41.416" v="7328" actId="1076"/>
          <ac:spMkLst>
            <pc:docMk/>
            <pc:sldMk cId="2081514661" sldId="328"/>
            <ac:spMk id="8" creationId="{86BCA7BD-2FCA-48E0-81FF-AD027E2D68F4}"/>
          </ac:spMkLst>
        </pc:spChg>
        <pc:graphicFrameChg chg="add mod">
          <ac:chgData name="Gerard Tranquille" userId="f15ed4663bd07a62" providerId="LiveId" clId="{176F5826-6718-41DA-B4F0-41C2E0DA9590}" dt="2018-06-22T15:28:27.329" v="7107" actId="1076"/>
          <ac:graphicFrameMkLst>
            <pc:docMk/>
            <pc:sldMk cId="2081514661" sldId="328"/>
            <ac:graphicFrameMk id="3" creationId="{F2BAF110-24CF-4D40-BB7E-AC6E41C3D282}"/>
          </ac:graphicFrameMkLst>
        </pc:graphicFrameChg>
      </pc:sldChg>
      <pc:sldChg chg="addSp delSp modSp add">
        <pc:chgData name="Gerard Tranquille" userId="f15ed4663bd07a62" providerId="LiveId" clId="{176F5826-6718-41DA-B4F0-41C2E0DA9590}" dt="2018-06-22T06:59:30.996" v="3144" actId="1076"/>
        <pc:sldMkLst>
          <pc:docMk/>
          <pc:sldMk cId="412148340" sldId="329"/>
        </pc:sldMkLst>
        <pc:spChg chg="del">
          <ac:chgData name="Gerard Tranquille" userId="f15ed4663bd07a62" providerId="LiveId" clId="{176F5826-6718-41DA-B4F0-41C2E0DA9590}" dt="2018-06-20T14:54:17.963" v="2056" actId="478"/>
          <ac:spMkLst>
            <pc:docMk/>
            <pc:sldMk cId="412148340" sldId="329"/>
            <ac:spMk id="2" creationId="{00000000-0000-0000-0000-000000000000}"/>
          </ac:spMkLst>
        </pc:spChg>
        <pc:spChg chg="add del mod">
          <ac:chgData name="Gerard Tranquille" userId="f15ed4663bd07a62" providerId="LiveId" clId="{176F5826-6718-41DA-B4F0-41C2E0DA9590}" dt="2018-06-20T14:54:19.890" v="2057" actId="478"/>
          <ac:spMkLst>
            <pc:docMk/>
            <pc:sldMk cId="412148340" sldId="329"/>
            <ac:spMk id="4" creationId="{73D2ACE0-7AFA-4816-A5BE-F1EEFDD134E8}"/>
          </ac:spMkLst>
        </pc:spChg>
        <pc:spChg chg="add mod">
          <ac:chgData name="Gerard Tranquille" userId="f15ed4663bd07a62" providerId="LiveId" clId="{176F5826-6718-41DA-B4F0-41C2E0DA9590}" dt="2018-06-22T06:59:30.996" v="3144" actId="1076"/>
          <ac:spMkLst>
            <pc:docMk/>
            <pc:sldMk cId="412148340" sldId="329"/>
            <ac:spMk id="8" creationId="{07057DC3-A207-4F0B-A628-BA64A45FF91D}"/>
          </ac:spMkLst>
        </pc:spChg>
        <pc:spChg chg="mod">
          <ac:chgData name="Gerard Tranquille" userId="f15ed4663bd07a62" providerId="LiveId" clId="{176F5826-6718-41DA-B4F0-41C2E0DA9590}" dt="2018-06-20T14:56:52.236" v="2066" actId="207"/>
          <ac:spMkLst>
            <pc:docMk/>
            <pc:sldMk cId="412148340" sldId="329"/>
            <ac:spMk id="16" creationId="{1617EA98-B452-4EFF-8DFC-2D6BBA362535}"/>
          </ac:spMkLst>
        </pc:spChg>
        <pc:spChg chg="mod">
          <ac:chgData name="Gerard Tranquille" userId="f15ed4663bd07a62" providerId="LiveId" clId="{176F5826-6718-41DA-B4F0-41C2E0DA9590}" dt="2018-06-20T14:56:14.068" v="2065" actId="207"/>
          <ac:spMkLst>
            <pc:docMk/>
            <pc:sldMk cId="412148340" sldId="329"/>
            <ac:spMk id="19" creationId="{BEA8C4BB-7CCE-44E2-9D71-1F0C0D5A6326}"/>
          </ac:spMkLst>
        </pc:spChg>
        <pc:spChg chg="mod">
          <ac:chgData name="Gerard Tranquille" userId="f15ed4663bd07a62" providerId="LiveId" clId="{176F5826-6718-41DA-B4F0-41C2E0DA9590}" dt="2018-06-20T14:57:03.107" v="2067" actId="207"/>
          <ac:spMkLst>
            <pc:docMk/>
            <pc:sldMk cId="412148340" sldId="329"/>
            <ac:spMk id="22" creationId="{473A1662-AA0B-4C01-AC49-DFB66BD6E986}"/>
          </ac:spMkLst>
        </pc:spChg>
        <pc:spChg chg="add mod">
          <ac:chgData name="Gerard Tranquille" userId="f15ed4663bd07a62" providerId="LiveId" clId="{176F5826-6718-41DA-B4F0-41C2E0DA9590}" dt="2018-06-22T06:58:52.544" v="3101" actId="123"/>
          <ac:spMkLst>
            <pc:docMk/>
            <pc:sldMk cId="412148340" sldId="329"/>
            <ac:spMk id="40" creationId="{30BFDD53-2379-49AF-B94B-49B326947171}"/>
          </ac:spMkLst>
        </pc:spChg>
        <pc:spChg chg="add mod">
          <ac:chgData name="Gerard Tranquille" userId="f15ed4663bd07a62" providerId="LiveId" clId="{176F5826-6718-41DA-B4F0-41C2E0DA9590}" dt="2018-06-22T06:58:47.293" v="3100" actId="14100"/>
          <ac:spMkLst>
            <pc:docMk/>
            <pc:sldMk cId="412148340" sldId="329"/>
            <ac:spMk id="41" creationId="{424B5F18-1225-428B-A432-4DB12FA9BD86}"/>
          </ac:spMkLst>
        </pc:spChg>
        <pc:grpChg chg="del mod">
          <ac:chgData name="Gerard Tranquille" userId="f15ed4663bd07a62" providerId="LiveId" clId="{176F5826-6718-41DA-B4F0-41C2E0DA9590}" dt="2018-06-20T14:58:15.553" v="2072" actId="478"/>
          <ac:grpSpMkLst>
            <pc:docMk/>
            <pc:sldMk cId="412148340" sldId="329"/>
            <ac:grpSpMk id="8" creationId="{2C3197A5-C9AB-40C2-B92A-DD8A93D9F09B}"/>
          </ac:grpSpMkLst>
        </pc:grpChg>
        <pc:graphicFrameChg chg="add del">
          <ac:chgData name="Gerard Tranquille" userId="f15ed4663bd07a62" providerId="LiveId" clId="{176F5826-6718-41DA-B4F0-41C2E0DA9590}" dt="2018-06-20T14:55:31.564" v="2062" actId="478"/>
          <ac:graphicFrameMkLst>
            <pc:docMk/>
            <pc:sldMk cId="412148340" sldId="329"/>
            <ac:graphicFrameMk id="6" creationId="{F147433A-C551-4E5A-BFCD-40B4B032FFDA}"/>
          </ac:graphicFrameMkLst>
        </pc:graphicFrameChg>
        <pc:graphicFrameChg chg="add mod">
          <ac:chgData name="Gerard Tranquille" userId="f15ed4663bd07a62" providerId="LiveId" clId="{176F5826-6718-41DA-B4F0-41C2E0DA9590}" dt="2018-06-20T14:58:38.788" v="2076" actId="1076"/>
          <ac:graphicFrameMkLst>
            <pc:docMk/>
            <pc:sldMk cId="412148340" sldId="329"/>
            <ac:graphicFrameMk id="42" creationId="{B98BC65E-08B7-4C13-9F84-6FCC85C7A799}"/>
          </ac:graphicFrameMkLst>
        </pc:graphicFrameChg>
        <pc:picChg chg="add del mod">
          <ac:chgData name="Gerard Tranquille" userId="f15ed4663bd07a62" providerId="LiveId" clId="{176F5826-6718-41DA-B4F0-41C2E0DA9590}" dt="2018-06-20T14:54:58.283" v="2060" actId="478"/>
          <ac:picMkLst>
            <pc:docMk/>
            <pc:sldMk cId="412148340" sldId="329"/>
            <ac:picMk id="5" creationId="{F40C55FA-602B-4445-95AA-68460E72C69B}"/>
          </ac:picMkLst>
        </pc:picChg>
        <pc:picChg chg="add del">
          <ac:chgData name="Gerard Tranquille" userId="f15ed4663bd07a62" providerId="LiveId" clId="{176F5826-6718-41DA-B4F0-41C2E0DA9590}" dt="2018-06-20T14:55:40.866" v="2064" actId="338"/>
          <ac:picMkLst>
            <pc:docMk/>
            <pc:sldMk cId="412148340" sldId="329"/>
            <ac:picMk id="7" creationId="{D1A7B018-F421-4EB0-B3E3-0F3F963FF8AD}"/>
          </ac:picMkLst>
        </pc:picChg>
        <pc:cxnChg chg="add mod">
          <ac:chgData name="Gerard Tranquille" userId="f15ed4663bd07a62" providerId="LiveId" clId="{176F5826-6718-41DA-B4F0-41C2E0DA9590}" dt="2018-06-20T14:59:54.673" v="2085" actId="14100"/>
          <ac:cxnSpMkLst>
            <pc:docMk/>
            <pc:sldMk cId="412148340" sldId="329"/>
            <ac:cxnSpMk id="44" creationId="{73A64659-925B-4F1C-8959-8F96B1BC89B2}"/>
          </ac:cxnSpMkLst>
        </pc:cxnChg>
        <pc:cxnChg chg="add mod">
          <ac:chgData name="Gerard Tranquille" userId="f15ed4663bd07a62" providerId="LiveId" clId="{176F5826-6718-41DA-B4F0-41C2E0DA9590}" dt="2018-06-20T15:00:16.205" v="2087" actId="1582"/>
          <ac:cxnSpMkLst>
            <pc:docMk/>
            <pc:sldMk cId="412148340" sldId="329"/>
            <ac:cxnSpMk id="49" creationId="{C57E0376-FCB7-48D5-99F1-5B7255DB4B5B}"/>
          </ac:cxnSpMkLst>
        </pc:cxnChg>
        <pc:cxnChg chg="add mod">
          <ac:chgData name="Gerard Tranquille" userId="f15ed4663bd07a62" providerId="LiveId" clId="{176F5826-6718-41DA-B4F0-41C2E0DA9590}" dt="2018-06-20T15:00:39.154" v="2089" actId="1582"/>
          <ac:cxnSpMkLst>
            <pc:docMk/>
            <pc:sldMk cId="412148340" sldId="329"/>
            <ac:cxnSpMk id="51" creationId="{FCC93F23-46DA-40BD-B4F8-5FC13F00E742}"/>
          </ac:cxnSpMkLst>
        </pc:cxnChg>
      </pc:sldChg>
      <pc:sldChg chg="addSp delSp modSp add">
        <pc:chgData name="Gerard Tranquille" userId="f15ed4663bd07a62" providerId="LiveId" clId="{176F5826-6718-41DA-B4F0-41C2E0DA9590}" dt="2018-06-22T07:14:55.804" v="3657" actId="20577"/>
        <pc:sldMkLst>
          <pc:docMk/>
          <pc:sldMk cId="762742384" sldId="330"/>
        </pc:sldMkLst>
        <pc:spChg chg="del">
          <ac:chgData name="Gerard Tranquille" userId="f15ed4663bd07a62" providerId="LiveId" clId="{176F5826-6718-41DA-B4F0-41C2E0DA9590}" dt="2018-06-20T15:40:29.707" v="2426" actId="478"/>
          <ac:spMkLst>
            <pc:docMk/>
            <pc:sldMk cId="762742384" sldId="330"/>
            <ac:spMk id="2" creationId="{CF0ABC46-A60A-48B5-ABA4-5A0A6CDAA9BD}"/>
          </ac:spMkLst>
        </pc:spChg>
        <pc:spChg chg="add mod">
          <ac:chgData name="Gerard Tranquille" userId="f15ed4663bd07a62" providerId="LiveId" clId="{176F5826-6718-41DA-B4F0-41C2E0DA9590}" dt="2018-06-22T07:14:55.804" v="3657" actId="20577"/>
          <ac:spMkLst>
            <pc:docMk/>
            <pc:sldMk cId="762742384" sldId="330"/>
            <ac:spMk id="2" creationId="{902CFA70-B7A0-4AB5-9752-4855EA429F46}"/>
          </ac:spMkLst>
        </pc:spChg>
        <pc:spChg chg="add mod">
          <ac:chgData name="Gerard Tranquille" userId="f15ed4663bd07a62" providerId="LiveId" clId="{176F5826-6718-41DA-B4F0-41C2E0DA9590}" dt="2018-06-22T06:53:53.364" v="2951" actId="1076"/>
          <ac:spMkLst>
            <pc:docMk/>
            <pc:sldMk cId="762742384" sldId="330"/>
            <ac:spMk id="3" creationId="{9A75CDC0-A8C9-4D3A-90EA-D1B6F2A3DEDA}"/>
          </ac:spMkLst>
        </pc:spChg>
        <pc:spChg chg="add mod">
          <ac:chgData name="Gerard Tranquille" userId="f15ed4663bd07a62" providerId="LiveId" clId="{176F5826-6718-41DA-B4F0-41C2E0DA9590}" dt="2018-06-22T06:54:03.155" v="2952" actId="1076"/>
          <ac:spMkLst>
            <pc:docMk/>
            <pc:sldMk cId="762742384" sldId="330"/>
            <ac:spMk id="5" creationId="{761BA665-F55F-4D67-BA93-E4E1A409B6C9}"/>
          </ac:spMkLst>
        </pc:spChg>
        <pc:spChg chg="add mod">
          <ac:chgData name="Gerard Tranquille" userId="f15ed4663bd07a62" providerId="LiveId" clId="{176F5826-6718-41DA-B4F0-41C2E0DA9590}" dt="2018-06-21T07:10:11.830" v="2885" actId="1076"/>
          <ac:spMkLst>
            <pc:docMk/>
            <pc:sldMk cId="762742384" sldId="330"/>
            <ac:spMk id="6" creationId="{08BBC4DE-730C-40F1-A628-5A761F0A8DF4}"/>
          </ac:spMkLst>
        </pc:spChg>
        <pc:spChg chg="add mod">
          <ac:chgData name="Gerard Tranquille" userId="f15ed4663bd07a62" providerId="LiveId" clId="{176F5826-6718-41DA-B4F0-41C2E0DA9590}" dt="2018-06-22T07:06:49.298" v="3545" actId="20577"/>
          <ac:spMkLst>
            <pc:docMk/>
            <pc:sldMk cId="762742384" sldId="330"/>
            <ac:spMk id="7" creationId="{5E562F67-9830-4F83-9289-7794A0CCF6BE}"/>
          </ac:spMkLst>
        </pc:spChg>
        <pc:picChg chg="add del mod">
          <ac:chgData name="Gerard Tranquille" userId="f15ed4663bd07a62" providerId="LiveId" clId="{176F5826-6718-41DA-B4F0-41C2E0DA9590}" dt="2018-06-21T06:02:35.801" v="2689" actId="20577"/>
          <ac:picMkLst>
            <pc:docMk/>
            <pc:sldMk cId="762742384" sldId="330"/>
            <ac:picMk id="4" creationId="{6DE07F31-6B8E-42D0-870F-C1ED494BC3D4}"/>
          </ac:picMkLst>
        </pc:picChg>
      </pc:sldChg>
      <pc:sldChg chg="addSp delSp modSp add">
        <pc:chgData name="Gerard Tranquille" userId="f15ed4663bd07a62" providerId="LiveId" clId="{176F5826-6718-41DA-B4F0-41C2E0DA9590}" dt="2018-06-22T12:54:50.033" v="5322" actId="15"/>
        <pc:sldMkLst>
          <pc:docMk/>
          <pc:sldMk cId="3799036095" sldId="331"/>
        </pc:sldMkLst>
        <pc:spChg chg="del">
          <ac:chgData name="Gerard Tranquille" userId="f15ed4663bd07a62" providerId="LiveId" clId="{176F5826-6718-41DA-B4F0-41C2E0DA9590}" dt="2018-06-20T16:01:24.029" v="2643" actId="478"/>
          <ac:spMkLst>
            <pc:docMk/>
            <pc:sldMk cId="3799036095" sldId="331"/>
            <ac:spMk id="2" creationId="{2BD635E9-03E6-4DC2-90B2-09D93FCD9064}"/>
          </ac:spMkLst>
        </pc:spChg>
        <pc:spChg chg="add mod">
          <ac:chgData name="Gerard Tranquille" userId="f15ed4663bd07a62" providerId="LiveId" clId="{176F5826-6718-41DA-B4F0-41C2E0DA9590}" dt="2018-06-22T07:05:30.801" v="3535" actId="947"/>
          <ac:spMkLst>
            <pc:docMk/>
            <pc:sldMk cId="3799036095" sldId="331"/>
            <ac:spMk id="2" creationId="{CF1B028C-5A80-4A49-9E5E-85C07BAE3DD9}"/>
          </ac:spMkLst>
        </pc:spChg>
        <pc:spChg chg="add mod">
          <ac:chgData name="Gerard Tranquille" userId="f15ed4663bd07a62" providerId="LiveId" clId="{176F5826-6718-41DA-B4F0-41C2E0DA9590}" dt="2018-06-22T12:54:50.033" v="5322" actId="15"/>
          <ac:spMkLst>
            <pc:docMk/>
            <pc:sldMk cId="3799036095" sldId="331"/>
            <ac:spMk id="3" creationId="{3C310EB8-8DCE-487B-AD96-7E2A2637DFEB}"/>
          </ac:spMkLst>
        </pc:spChg>
        <pc:spChg chg="add mod">
          <ac:chgData name="Gerard Tranquille" userId="f15ed4663bd07a62" providerId="LiveId" clId="{176F5826-6718-41DA-B4F0-41C2E0DA9590}" dt="2018-06-22T09:43:16.041" v="4141" actId="1076"/>
          <ac:spMkLst>
            <pc:docMk/>
            <pc:sldMk cId="3799036095" sldId="331"/>
            <ac:spMk id="4" creationId="{CC7FA278-F166-4033-A027-2FE25EBAA80C}"/>
          </ac:spMkLst>
        </pc:spChg>
        <pc:spChg chg="add mod">
          <ac:chgData name="Gerard Tranquille" userId="f15ed4663bd07a62" providerId="LiveId" clId="{176F5826-6718-41DA-B4F0-41C2E0DA9590}" dt="2018-06-22T07:19:47.748" v="3786" actId="207"/>
          <ac:spMkLst>
            <pc:docMk/>
            <pc:sldMk cId="3799036095" sldId="331"/>
            <ac:spMk id="6" creationId="{96EE8B12-EC6A-4499-A099-83AE0646D87E}"/>
          </ac:spMkLst>
        </pc:spChg>
        <pc:picChg chg="add del mod">
          <ac:chgData name="Gerard Tranquille" userId="f15ed4663bd07a62" providerId="LiveId" clId="{176F5826-6718-41DA-B4F0-41C2E0DA9590}" dt="2018-06-21T06:02:25.559" v="2685" actId="478"/>
          <ac:picMkLst>
            <pc:docMk/>
            <pc:sldMk cId="3799036095" sldId="331"/>
            <ac:picMk id="3" creationId="{72EBDDB1-7D14-44F7-AC2E-61468567EB49}"/>
          </ac:picMkLst>
        </pc:picChg>
        <pc:picChg chg="add del mod">
          <ac:chgData name="Gerard Tranquille" userId="f15ed4663bd07a62" providerId="LiveId" clId="{176F5826-6718-41DA-B4F0-41C2E0DA9590}" dt="2018-06-21T06:02:26.385" v="2686" actId="478"/>
          <ac:picMkLst>
            <pc:docMk/>
            <pc:sldMk cId="3799036095" sldId="331"/>
            <ac:picMk id="4" creationId="{E7F7572B-FDC6-420D-BFF8-292D6899BC37}"/>
          </ac:picMkLst>
        </pc:picChg>
        <pc:picChg chg="add mod">
          <ac:chgData name="Gerard Tranquille" userId="f15ed4663bd07a62" providerId="LiveId" clId="{176F5826-6718-41DA-B4F0-41C2E0DA9590}" dt="2018-06-22T07:14:08.108" v="3656" actId="1076"/>
          <ac:picMkLst>
            <pc:docMk/>
            <pc:sldMk cId="3799036095" sldId="331"/>
            <ac:picMk id="5" creationId="{A49D266F-9B6F-4E48-A44E-B696D82E4601}"/>
          </ac:picMkLst>
        </pc:picChg>
      </pc:sldChg>
      <pc:sldChg chg="addSp delSp modSp add ord">
        <pc:chgData name="Gerard Tranquille" userId="f15ed4663bd07a62" providerId="LiveId" clId="{176F5826-6718-41DA-B4F0-41C2E0DA9590}" dt="2018-06-24T10:41:43.391" v="9134" actId="1076"/>
        <pc:sldMkLst>
          <pc:docMk/>
          <pc:sldMk cId="2291986361" sldId="332"/>
        </pc:sldMkLst>
        <pc:spChg chg="add mod">
          <ac:chgData name="Gerard Tranquille" userId="f15ed4663bd07a62" providerId="LiveId" clId="{176F5826-6718-41DA-B4F0-41C2E0DA9590}" dt="2018-06-24T10:41:31.279" v="9132" actId="20577"/>
          <ac:spMkLst>
            <pc:docMk/>
            <pc:sldMk cId="2291986361" sldId="332"/>
            <ac:spMk id="2" creationId="{9914877E-B0A5-43F1-AB20-0CB8BF11F895}"/>
          </ac:spMkLst>
        </pc:spChg>
        <pc:spChg chg="add mod">
          <ac:chgData name="Gerard Tranquille" userId="f15ed4663bd07a62" providerId="LiveId" clId="{176F5826-6718-41DA-B4F0-41C2E0DA9590}" dt="2018-06-24T10:41:38.441" v="9133" actId="1076"/>
          <ac:spMkLst>
            <pc:docMk/>
            <pc:sldMk cId="2291986361" sldId="332"/>
            <ac:spMk id="6" creationId="{D00FD010-56AC-4C79-95BE-6D2FBFB4F9DB}"/>
          </ac:spMkLst>
        </pc:spChg>
        <pc:spChg chg="add mod">
          <ac:chgData name="Gerard Tranquille" userId="f15ed4663bd07a62" providerId="LiveId" clId="{176F5826-6718-41DA-B4F0-41C2E0DA9590}" dt="2018-06-24T10:41:43.391" v="9134" actId="1076"/>
          <ac:spMkLst>
            <pc:docMk/>
            <pc:sldMk cId="2291986361" sldId="332"/>
            <ac:spMk id="7" creationId="{C94F7424-312B-4836-BA8C-19A1D39B62FA}"/>
          </ac:spMkLst>
        </pc:spChg>
        <pc:spChg chg="add del mod">
          <ac:chgData name="Gerard Tranquille" userId="f15ed4663bd07a62" providerId="LiveId" clId="{176F5826-6718-41DA-B4F0-41C2E0DA9590}" dt="2018-06-24T10:39:16.681" v="9110" actId="1076"/>
          <ac:spMkLst>
            <pc:docMk/>
            <pc:sldMk cId="2291986361" sldId="332"/>
            <ac:spMk id="8" creationId="{0D80FC3D-DB53-4911-88E3-977522AC274C}"/>
          </ac:spMkLst>
        </pc:spChg>
        <pc:spChg chg="add mod">
          <ac:chgData name="Gerard Tranquille" userId="f15ed4663bd07a62" providerId="LiveId" clId="{176F5826-6718-41DA-B4F0-41C2E0DA9590}" dt="2018-06-24T10:40:41.415" v="9124" actId="1076"/>
          <ac:spMkLst>
            <pc:docMk/>
            <pc:sldMk cId="2291986361" sldId="332"/>
            <ac:spMk id="9" creationId="{00952255-79B7-44CA-A552-9A94F97E690F}"/>
          </ac:spMkLst>
        </pc:spChg>
        <pc:spChg chg="add mod">
          <ac:chgData name="Gerard Tranquille" userId="f15ed4663bd07a62" providerId="LiveId" clId="{176F5826-6718-41DA-B4F0-41C2E0DA9590}" dt="2018-06-24T10:40:59.607" v="9127" actId="1076"/>
          <ac:spMkLst>
            <pc:docMk/>
            <pc:sldMk cId="2291986361" sldId="332"/>
            <ac:spMk id="10" creationId="{0E9114BE-E4B8-41B2-BADB-D1ACA7DACA3F}"/>
          </ac:spMkLst>
        </pc:spChg>
        <pc:picChg chg="del">
          <ac:chgData name="Gerard Tranquille" userId="f15ed4663bd07a62" providerId="LiveId" clId="{176F5826-6718-41DA-B4F0-41C2E0DA9590}" dt="2018-06-22T14:42:48.367" v="6209" actId="15"/>
          <ac:picMkLst>
            <pc:docMk/>
            <pc:sldMk cId="2291986361" sldId="332"/>
            <ac:picMk id="3" creationId="{72EBDDB1-7D14-44F7-AC2E-61468567EB49}"/>
          </ac:picMkLst>
        </pc:picChg>
        <pc:picChg chg="del">
          <ac:chgData name="Gerard Tranquille" userId="f15ed4663bd07a62" providerId="LiveId" clId="{176F5826-6718-41DA-B4F0-41C2E0DA9590}" dt="2018-06-22T14:58:20.142" v="6430" actId="15"/>
          <ac:picMkLst>
            <pc:docMk/>
            <pc:sldMk cId="2291986361" sldId="332"/>
            <ac:picMk id="4" creationId="{E7F7572B-FDC6-420D-BFF8-292D6899BC37}"/>
          </ac:picMkLst>
        </pc:picChg>
        <pc:picChg chg="add del">
          <ac:chgData name="Gerard Tranquille" userId="f15ed4663bd07a62" providerId="LiveId" clId="{176F5826-6718-41DA-B4F0-41C2E0DA9590}" dt="2018-06-22T16:25:01.861" v="8854" actId="15"/>
          <ac:picMkLst>
            <pc:docMk/>
            <pc:sldMk cId="2291986361" sldId="332"/>
            <ac:picMk id="5" creationId="{67EF64B8-334B-44C3-B49F-24C9A2D7BE92}"/>
          </ac:picMkLst>
        </pc:picChg>
      </pc:sldChg>
      <pc:sldChg chg="addSp modSp add">
        <pc:chgData name="Gerard Tranquille" userId="f15ed4663bd07a62" providerId="LiveId" clId="{176F5826-6718-41DA-B4F0-41C2E0DA9590}" dt="2018-06-22T12:49:27.824" v="5310" actId="1076"/>
        <pc:sldMkLst>
          <pc:docMk/>
          <pc:sldMk cId="2974538053" sldId="333"/>
        </pc:sldMkLst>
        <pc:spChg chg="add mod">
          <ac:chgData name="Gerard Tranquille" userId="f15ed4663bd07a62" providerId="LiveId" clId="{176F5826-6718-41DA-B4F0-41C2E0DA9590}" dt="2018-06-22T09:45:21.754" v="4262" actId="14100"/>
          <ac:spMkLst>
            <pc:docMk/>
            <pc:sldMk cId="2974538053" sldId="333"/>
            <ac:spMk id="2" creationId="{4192085E-77C6-4482-A530-FD5EB9CBD1F1}"/>
          </ac:spMkLst>
        </pc:spChg>
        <pc:spChg chg="add mod">
          <ac:chgData name="Gerard Tranquille" userId="f15ed4663bd07a62" providerId="LiveId" clId="{176F5826-6718-41DA-B4F0-41C2E0DA9590}" dt="2018-06-22T10:23:10.009" v="4591" actId="20577"/>
          <ac:spMkLst>
            <pc:docMk/>
            <pc:sldMk cId="2974538053" sldId="333"/>
            <ac:spMk id="3" creationId="{356F6BDE-8860-43B1-8FF1-A93DBDD20591}"/>
          </ac:spMkLst>
        </pc:spChg>
        <pc:spChg chg="add mod">
          <ac:chgData name="Gerard Tranquille" userId="f15ed4663bd07a62" providerId="LiveId" clId="{176F5826-6718-41DA-B4F0-41C2E0DA9590}" dt="2018-06-22T09:42:18.376" v="4139" actId="1076"/>
          <ac:spMkLst>
            <pc:docMk/>
            <pc:sldMk cId="2974538053" sldId="333"/>
            <ac:spMk id="4" creationId="{FA0B0B29-DD09-4837-9482-407892D97830}"/>
          </ac:spMkLst>
        </pc:spChg>
        <pc:spChg chg="add mod">
          <ac:chgData name="Gerard Tranquille" userId="f15ed4663bd07a62" providerId="LiveId" clId="{176F5826-6718-41DA-B4F0-41C2E0DA9590}" dt="2018-06-22T09:45:03.859" v="4258" actId="1076"/>
          <ac:spMkLst>
            <pc:docMk/>
            <pc:sldMk cId="2974538053" sldId="333"/>
            <ac:spMk id="5" creationId="{E7F9CC4F-5BED-4572-91E3-776B176E7A6C}"/>
          </ac:spMkLst>
        </pc:spChg>
        <pc:spChg chg="add mod">
          <ac:chgData name="Gerard Tranquille" userId="f15ed4663bd07a62" providerId="LiveId" clId="{176F5826-6718-41DA-B4F0-41C2E0DA9590}" dt="2018-06-22T09:44:53.770" v="4257" actId="1076"/>
          <ac:spMkLst>
            <pc:docMk/>
            <pc:sldMk cId="2974538053" sldId="333"/>
            <ac:spMk id="6" creationId="{1DC1B125-18DD-4F8D-A8DE-D0B28D21D5A6}"/>
          </ac:spMkLst>
        </pc:spChg>
        <pc:spChg chg="add mod">
          <ac:chgData name="Gerard Tranquille" userId="f15ed4663bd07a62" providerId="LiveId" clId="{176F5826-6718-41DA-B4F0-41C2E0DA9590}" dt="2018-06-22T09:44:49.018" v="4256" actId="1076"/>
          <ac:spMkLst>
            <pc:docMk/>
            <pc:sldMk cId="2974538053" sldId="333"/>
            <ac:spMk id="7" creationId="{70BD295C-69F1-49B6-8C5E-7D91CC77352D}"/>
          </ac:spMkLst>
        </pc:spChg>
        <pc:spChg chg="add mod">
          <ac:chgData name="Gerard Tranquille" userId="f15ed4663bd07a62" providerId="LiveId" clId="{176F5826-6718-41DA-B4F0-41C2E0DA9590}" dt="2018-06-22T09:48:34.077" v="4297" actId="1076"/>
          <ac:spMkLst>
            <pc:docMk/>
            <pc:sldMk cId="2974538053" sldId="333"/>
            <ac:spMk id="8" creationId="{4FBFF8A0-1B3F-4CE2-8401-E837E43B21BF}"/>
          </ac:spMkLst>
        </pc:spChg>
        <pc:spChg chg="add mod">
          <ac:chgData name="Gerard Tranquille" userId="f15ed4663bd07a62" providerId="LiveId" clId="{176F5826-6718-41DA-B4F0-41C2E0DA9590}" dt="2018-06-22T12:49:27.824" v="5310" actId="1076"/>
          <ac:spMkLst>
            <pc:docMk/>
            <pc:sldMk cId="2974538053" sldId="333"/>
            <ac:spMk id="9" creationId="{7A5D3E9E-07CF-48BA-8B58-12D332C3B176}"/>
          </ac:spMkLst>
        </pc:spChg>
        <pc:spChg chg="add mod">
          <ac:chgData name="Gerard Tranquille" userId="f15ed4663bd07a62" providerId="LiveId" clId="{176F5826-6718-41DA-B4F0-41C2E0DA9590}" dt="2018-06-22T12:49:20.346" v="5309" actId="1076"/>
          <ac:spMkLst>
            <pc:docMk/>
            <pc:sldMk cId="2974538053" sldId="333"/>
            <ac:spMk id="10" creationId="{FDB2A654-EB26-4C87-9FDC-C264573145A9}"/>
          </ac:spMkLst>
        </pc:spChg>
      </pc:sldChg>
      <pc:sldChg chg="addSp modSp add">
        <pc:chgData name="Gerard Tranquille" userId="f15ed4663bd07a62" providerId="LiveId" clId="{176F5826-6718-41DA-B4F0-41C2E0DA9590}" dt="2018-06-22T10:20:43.276" v="4590" actId="1076"/>
        <pc:sldMkLst>
          <pc:docMk/>
          <pc:sldMk cId="941697055" sldId="334"/>
        </pc:sldMkLst>
        <pc:spChg chg="add mod">
          <ac:chgData name="Gerard Tranquille" userId="f15ed4663bd07a62" providerId="LiveId" clId="{176F5826-6718-41DA-B4F0-41C2E0DA9590}" dt="2018-06-22T10:00:24.950" v="4582" actId="20577"/>
          <ac:spMkLst>
            <pc:docMk/>
            <pc:sldMk cId="941697055" sldId="334"/>
            <ac:spMk id="2" creationId="{3FC6A79C-D924-4D01-AB6B-2968F84B2ECB}"/>
          </ac:spMkLst>
        </pc:spChg>
        <pc:spChg chg="add mod">
          <ac:chgData name="Gerard Tranquille" userId="f15ed4663bd07a62" providerId="LiveId" clId="{176F5826-6718-41DA-B4F0-41C2E0DA9590}" dt="2018-06-22T10:20:38.660" v="4588" actId="1076"/>
          <ac:spMkLst>
            <pc:docMk/>
            <pc:sldMk cId="941697055" sldId="334"/>
            <ac:spMk id="3" creationId="{34402E66-FB87-47D2-87A2-CE07CF6C87F7}"/>
          </ac:spMkLst>
        </pc:spChg>
        <pc:picChg chg="add mod">
          <ac:chgData name="Gerard Tranquille" userId="f15ed4663bd07a62" providerId="LiveId" clId="{176F5826-6718-41DA-B4F0-41C2E0DA9590}" dt="2018-06-22T10:20:43.276" v="4590" actId="1076"/>
          <ac:picMkLst>
            <pc:docMk/>
            <pc:sldMk cId="941697055" sldId="334"/>
            <ac:picMk id="4" creationId="{5B7A3C49-F918-481C-AF07-55A3EA127D20}"/>
          </ac:picMkLst>
        </pc:picChg>
      </pc:sldChg>
      <pc:sldChg chg="addSp modSp add">
        <pc:chgData name="Gerard Tranquille" userId="f15ed4663bd07a62" providerId="LiveId" clId="{176F5826-6718-41DA-B4F0-41C2E0DA9590}" dt="2018-06-22T15:32:07.354" v="7157" actId="1076"/>
        <pc:sldMkLst>
          <pc:docMk/>
          <pc:sldMk cId="2282425312" sldId="335"/>
        </pc:sldMkLst>
        <pc:spChg chg="add mod">
          <ac:chgData name="Gerard Tranquille" userId="f15ed4663bd07a62" providerId="LiveId" clId="{176F5826-6718-41DA-B4F0-41C2E0DA9590}" dt="2018-06-22T14:42:43.116" v="6208" actId="20577"/>
          <ac:spMkLst>
            <pc:docMk/>
            <pc:sldMk cId="2282425312" sldId="335"/>
            <ac:spMk id="2" creationId="{F3FD2DCF-BA4E-49A7-853B-1EDC1476E930}"/>
          </ac:spMkLst>
        </pc:spChg>
        <pc:spChg chg="add mod">
          <ac:chgData name="Gerard Tranquille" userId="f15ed4663bd07a62" providerId="LiveId" clId="{176F5826-6718-41DA-B4F0-41C2E0DA9590}" dt="2018-06-22T14:41:56.119" v="6173" actId="20577"/>
          <ac:spMkLst>
            <pc:docMk/>
            <pc:sldMk cId="2282425312" sldId="335"/>
            <ac:spMk id="3" creationId="{6231CABD-8054-47CE-9439-02AF05FCD8F1}"/>
          </ac:spMkLst>
        </pc:spChg>
        <pc:picChg chg="add mod">
          <ac:chgData name="Gerard Tranquille" userId="f15ed4663bd07a62" providerId="LiveId" clId="{176F5826-6718-41DA-B4F0-41C2E0DA9590}" dt="2018-06-22T15:32:07.354" v="7157" actId="1076"/>
          <ac:picMkLst>
            <pc:docMk/>
            <pc:sldMk cId="2282425312" sldId="335"/>
            <ac:picMk id="4" creationId="{DA6339B5-E25F-41FE-8702-0E4AE8E76910}"/>
          </ac:picMkLst>
        </pc:picChg>
      </pc:sldChg>
      <pc:sldChg chg="addSp delSp modSp add">
        <pc:chgData name="Gerard Tranquille" userId="f15ed4663bd07a62" providerId="LiveId" clId="{176F5826-6718-41DA-B4F0-41C2E0DA9590}" dt="2018-06-22T13:05:11.892" v="5420" actId="20577"/>
        <pc:sldMkLst>
          <pc:docMk/>
          <pc:sldMk cId="1881333521" sldId="336"/>
        </pc:sldMkLst>
        <pc:spChg chg="add mod">
          <ac:chgData name="Gerard Tranquille" userId="f15ed4663bd07a62" providerId="LiveId" clId="{176F5826-6718-41DA-B4F0-41C2E0DA9590}" dt="2018-06-22T10:38:56.959" v="5017" actId="20577"/>
          <ac:spMkLst>
            <pc:docMk/>
            <pc:sldMk cId="1881333521" sldId="336"/>
            <ac:spMk id="2" creationId="{8DC98D52-9F6D-40E1-A1CB-CC83986F61D3}"/>
          </ac:spMkLst>
        </pc:spChg>
        <pc:spChg chg="add mod">
          <ac:chgData name="Gerard Tranquille" userId="f15ed4663bd07a62" providerId="LiveId" clId="{176F5826-6718-41DA-B4F0-41C2E0DA9590}" dt="2018-06-22T10:43:48.675" v="5047" actId="1076"/>
          <ac:spMkLst>
            <pc:docMk/>
            <pc:sldMk cId="1881333521" sldId="336"/>
            <ac:spMk id="3" creationId="{016AFB99-E22C-4F8F-B435-8EA8D410EA23}"/>
          </ac:spMkLst>
        </pc:spChg>
        <pc:spChg chg="add mod">
          <ac:chgData name="Gerard Tranquille" userId="f15ed4663bd07a62" providerId="LiveId" clId="{176F5826-6718-41DA-B4F0-41C2E0DA9590}" dt="2018-06-22T12:42:41.722" v="5261" actId="1076"/>
          <ac:spMkLst>
            <pc:docMk/>
            <pc:sldMk cId="1881333521" sldId="336"/>
            <ac:spMk id="4" creationId="{12C70673-F042-445D-85C4-6544BA8D63C7}"/>
          </ac:spMkLst>
        </pc:spChg>
        <pc:spChg chg="add mod">
          <ac:chgData name="Gerard Tranquille" userId="f15ed4663bd07a62" providerId="LiveId" clId="{176F5826-6718-41DA-B4F0-41C2E0DA9590}" dt="2018-06-22T12:42:45.708" v="5262" actId="1076"/>
          <ac:spMkLst>
            <pc:docMk/>
            <pc:sldMk cId="1881333521" sldId="336"/>
            <ac:spMk id="5" creationId="{7E575DA6-61FB-4A1F-B549-F705876F72FF}"/>
          </ac:spMkLst>
        </pc:spChg>
        <pc:spChg chg="add mod">
          <ac:chgData name="Gerard Tranquille" userId="f15ed4663bd07a62" providerId="LiveId" clId="{176F5826-6718-41DA-B4F0-41C2E0DA9590}" dt="2018-06-22T12:42:35.831" v="5260" actId="1076"/>
          <ac:spMkLst>
            <pc:docMk/>
            <pc:sldMk cId="1881333521" sldId="336"/>
            <ac:spMk id="6" creationId="{8CB2AAEC-ABF2-431E-A6E9-C50096F0A653}"/>
          </ac:spMkLst>
        </pc:spChg>
        <pc:spChg chg="add del mod">
          <ac:chgData name="Gerard Tranquille" userId="f15ed4663bd07a62" providerId="LiveId" clId="{176F5826-6718-41DA-B4F0-41C2E0DA9590}" dt="2018-06-22T12:38:53.875" v="5158" actId="20577"/>
          <ac:spMkLst>
            <pc:docMk/>
            <pc:sldMk cId="1881333521" sldId="336"/>
            <ac:spMk id="7" creationId="{BBC659DF-0D6F-4658-AC3B-798AC6117344}"/>
          </ac:spMkLst>
        </pc:spChg>
        <pc:spChg chg="add mod">
          <ac:chgData name="Gerard Tranquille" userId="f15ed4663bd07a62" providerId="LiveId" clId="{176F5826-6718-41DA-B4F0-41C2E0DA9590}" dt="2018-06-22T12:42:10.218" v="5258" actId="1076"/>
          <ac:spMkLst>
            <pc:docMk/>
            <pc:sldMk cId="1881333521" sldId="336"/>
            <ac:spMk id="8" creationId="{C338438A-9260-49D3-9186-92BA56599E86}"/>
          </ac:spMkLst>
        </pc:spChg>
        <pc:spChg chg="add mod">
          <ac:chgData name="Gerard Tranquille" userId="f15ed4663bd07a62" providerId="LiveId" clId="{176F5826-6718-41DA-B4F0-41C2E0DA9590}" dt="2018-06-22T12:48:36.177" v="5308" actId="20577"/>
          <ac:spMkLst>
            <pc:docMk/>
            <pc:sldMk cId="1881333521" sldId="336"/>
            <ac:spMk id="9" creationId="{7C00D515-A6A3-4F7A-B18A-94DA8F9208A3}"/>
          </ac:spMkLst>
        </pc:spChg>
        <pc:spChg chg="add mod">
          <ac:chgData name="Gerard Tranquille" userId="f15ed4663bd07a62" providerId="LiveId" clId="{176F5826-6718-41DA-B4F0-41C2E0DA9590}" dt="2018-06-22T13:05:11.892" v="5420" actId="20577"/>
          <ac:spMkLst>
            <pc:docMk/>
            <pc:sldMk cId="1881333521" sldId="336"/>
            <ac:spMk id="10" creationId="{F6C10455-B734-4EDD-8A6F-3A521DAFC910}"/>
          </ac:spMkLst>
        </pc:spChg>
      </pc:sldChg>
      <pc:sldChg chg="addSp modSp add">
        <pc:chgData name="Gerard Tranquille" userId="f15ed4663bd07a62" providerId="LiveId" clId="{176F5826-6718-41DA-B4F0-41C2E0DA9590}" dt="2018-06-22T14:50:53.064" v="6253" actId="947"/>
        <pc:sldMkLst>
          <pc:docMk/>
          <pc:sldMk cId="2224740348" sldId="337"/>
        </pc:sldMkLst>
        <pc:spChg chg="add mod">
          <ac:chgData name="Gerard Tranquille" userId="f15ed4663bd07a62" providerId="LiveId" clId="{176F5826-6718-41DA-B4F0-41C2E0DA9590}" dt="2018-06-22T14:50:53.064" v="6253" actId="947"/>
          <ac:spMkLst>
            <pc:docMk/>
            <pc:sldMk cId="2224740348" sldId="337"/>
            <ac:spMk id="2" creationId="{1FAB9BC3-99CD-49BF-A007-73612F8B4DC4}"/>
          </ac:spMkLst>
        </pc:spChg>
        <pc:spChg chg="add mod">
          <ac:chgData name="Gerard Tranquille" userId="f15ed4663bd07a62" providerId="LiveId" clId="{176F5826-6718-41DA-B4F0-41C2E0DA9590}" dt="2018-06-22T13:23:03.168" v="5645" actId="1076"/>
          <ac:spMkLst>
            <pc:docMk/>
            <pc:sldMk cId="2224740348" sldId="337"/>
            <ac:spMk id="3" creationId="{B0F570AD-FDD4-487D-B3E4-9F2496D53CA9}"/>
          </ac:spMkLst>
        </pc:spChg>
        <pc:spChg chg="add mod">
          <ac:chgData name="Gerard Tranquille" userId="f15ed4663bd07a62" providerId="LiveId" clId="{176F5826-6718-41DA-B4F0-41C2E0DA9590}" dt="2018-06-22T13:26:08.047" v="5683" actId="1076"/>
          <ac:spMkLst>
            <pc:docMk/>
            <pc:sldMk cId="2224740348" sldId="337"/>
            <ac:spMk id="4" creationId="{F43CE939-643E-4AE3-B835-852511DC0D5F}"/>
          </ac:spMkLst>
        </pc:spChg>
        <pc:spChg chg="add mod">
          <ac:chgData name="Gerard Tranquille" userId="f15ed4663bd07a62" providerId="LiveId" clId="{176F5826-6718-41DA-B4F0-41C2E0DA9590}" dt="2018-06-22T14:24:49.440" v="5938" actId="20577"/>
          <ac:spMkLst>
            <pc:docMk/>
            <pc:sldMk cId="2224740348" sldId="337"/>
            <ac:spMk id="5" creationId="{DF4AAFDD-C095-4AF3-A7D2-32AC57D7AB82}"/>
          </ac:spMkLst>
        </pc:spChg>
        <pc:spChg chg="add mod">
          <ac:chgData name="Gerard Tranquille" userId="f15ed4663bd07a62" providerId="LiveId" clId="{176F5826-6718-41DA-B4F0-41C2E0DA9590}" dt="2018-06-22T14:29:36.671" v="5975" actId="20577"/>
          <ac:spMkLst>
            <pc:docMk/>
            <pc:sldMk cId="2224740348" sldId="337"/>
            <ac:spMk id="6" creationId="{047FCD8D-3851-4C61-A67F-19FE029A5E9C}"/>
          </ac:spMkLst>
        </pc:spChg>
        <pc:spChg chg="add mod">
          <ac:chgData name="Gerard Tranquille" userId="f15ed4663bd07a62" providerId="LiveId" clId="{176F5826-6718-41DA-B4F0-41C2E0DA9590}" dt="2018-06-22T14:34:06.188" v="6014" actId="6549"/>
          <ac:spMkLst>
            <pc:docMk/>
            <pc:sldMk cId="2224740348" sldId="337"/>
            <ac:spMk id="7" creationId="{54E50D3F-5C0E-48CF-82EE-3C7D0BD057F6}"/>
          </ac:spMkLst>
        </pc:spChg>
      </pc:sldChg>
      <pc:sldChg chg="addSp delSp modSp add">
        <pc:chgData name="Gerard Tranquille" userId="f15ed4663bd07a62" providerId="LiveId" clId="{176F5826-6718-41DA-B4F0-41C2E0DA9590}" dt="2018-06-22T15:01:51.814" v="6548" actId="20577"/>
        <pc:sldMkLst>
          <pc:docMk/>
          <pc:sldMk cId="1303145055" sldId="338"/>
        </pc:sldMkLst>
        <pc:spChg chg="add mod">
          <ac:chgData name="Gerard Tranquille" userId="f15ed4663bd07a62" providerId="LiveId" clId="{176F5826-6718-41DA-B4F0-41C2E0DA9590}" dt="2018-06-22T14:53:03.576" v="6382" actId="20577"/>
          <ac:spMkLst>
            <pc:docMk/>
            <pc:sldMk cId="1303145055" sldId="338"/>
            <ac:spMk id="2" creationId="{CD8EB93D-9246-4D48-93D7-C8CE2C71A150}"/>
          </ac:spMkLst>
        </pc:spChg>
        <pc:spChg chg="add del mod">
          <ac:chgData name="Gerard Tranquille" userId="f15ed4663bd07a62" providerId="LiveId" clId="{176F5826-6718-41DA-B4F0-41C2E0DA9590}" dt="2018-06-22T14:58:01.374" v="6428" actId="478"/>
          <ac:spMkLst>
            <pc:docMk/>
            <pc:sldMk cId="1303145055" sldId="338"/>
            <ac:spMk id="3" creationId="{D20BFC8C-445E-437E-B698-93CC82280015}"/>
          </ac:spMkLst>
        </pc:spChg>
        <pc:spChg chg="add mod">
          <ac:chgData name="Gerard Tranquille" userId="f15ed4663bd07a62" providerId="LiveId" clId="{176F5826-6718-41DA-B4F0-41C2E0DA9590}" dt="2018-06-22T15:01:51.814" v="6548" actId="20577"/>
          <ac:spMkLst>
            <pc:docMk/>
            <pc:sldMk cId="1303145055" sldId="338"/>
            <ac:spMk id="4" creationId="{45D53D9F-C28D-400F-90D9-71C44DFEE9E3}"/>
          </ac:spMkLst>
        </pc:spChg>
        <pc:picChg chg="add mod">
          <ac:chgData name="Gerard Tranquille" userId="f15ed4663bd07a62" providerId="LiveId" clId="{176F5826-6718-41DA-B4F0-41C2E0DA9590}" dt="2018-06-22T14:59:16.840" v="6436" actId="1076"/>
          <ac:picMkLst>
            <pc:docMk/>
            <pc:sldMk cId="1303145055" sldId="338"/>
            <ac:picMk id="5" creationId="{69AFE441-6660-4270-8FC0-44853D424708}"/>
          </ac:picMkLst>
        </pc:picChg>
      </pc:sldChg>
      <pc:sldChg chg="addSp modSp add">
        <pc:chgData name="Gerard Tranquille" userId="f15ed4663bd07a62" providerId="LiveId" clId="{176F5826-6718-41DA-B4F0-41C2E0DA9590}" dt="2018-06-25T09:25:41.384" v="15646" actId="20577"/>
        <pc:sldMkLst>
          <pc:docMk/>
          <pc:sldMk cId="633410358" sldId="339"/>
        </pc:sldMkLst>
        <pc:spChg chg="add mod">
          <ac:chgData name="Gerard Tranquille" userId="f15ed4663bd07a62" providerId="LiveId" clId="{176F5826-6718-41DA-B4F0-41C2E0DA9590}" dt="2018-06-22T15:05:00.424" v="6678" actId="20577"/>
          <ac:spMkLst>
            <pc:docMk/>
            <pc:sldMk cId="633410358" sldId="339"/>
            <ac:spMk id="2" creationId="{60E9A7AB-D92C-4E40-A64B-7BB40EC6406C}"/>
          </ac:spMkLst>
        </pc:spChg>
        <pc:spChg chg="add mod">
          <ac:chgData name="Gerard Tranquille" userId="f15ed4663bd07a62" providerId="LiveId" clId="{176F5826-6718-41DA-B4F0-41C2E0DA9590}" dt="2018-06-22T15:12:46.250" v="6865" actId="20577"/>
          <ac:spMkLst>
            <pc:docMk/>
            <pc:sldMk cId="633410358" sldId="339"/>
            <ac:spMk id="3" creationId="{D6C7F171-5167-4633-86B9-B37767C56D80}"/>
          </ac:spMkLst>
        </pc:spChg>
        <pc:spChg chg="add mod">
          <ac:chgData name="Gerard Tranquille" userId="f15ed4663bd07a62" providerId="LiveId" clId="{176F5826-6718-41DA-B4F0-41C2E0DA9590}" dt="2018-06-25T09:25:41.384" v="15646" actId="20577"/>
          <ac:spMkLst>
            <pc:docMk/>
            <pc:sldMk cId="633410358" sldId="339"/>
            <ac:spMk id="4" creationId="{8C212314-B18F-495A-89D4-ABD4861DFDC5}"/>
          </ac:spMkLst>
        </pc:spChg>
        <pc:spChg chg="add mod">
          <ac:chgData name="Gerard Tranquille" userId="f15ed4663bd07a62" providerId="LiveId" clId="{176F5826-6718-41DA-B4F0-41C2E0DA9590}" dt="2018-06-22T15:12:53.723" v="6866" actId="20577"/>
          <ac:spMkLst>
            <pc:docMk/>
            <pc:sldMk cId="633410358" sldId="339"/>
            <ac:spMk id="5" creationId="{37CE6F93-5017-4AB5-842C-38271789C0C2}"/>
          </ac:spMkLst>
        </pc:spChg>
      </pc:sldChg>
      <pc:sldChg chg="addSp delSp modSp add ord">
        <pc:chgData name="Gerard Tranquille" userId="f15ed4663bd07a62" providerId="LiveId" clId="{176F5826-6718-41DA-B4F0-41C2E0DA9590}" dt="2018-06-24T15:33:54.240" v="12882" actId="1076"/>
        <pc:sldMkLst>
          <pc:docMk/>
          <pc:sldMk cId="684806628" sldId="340"/>
        </pc:sldMkLst>
        <pc:spChg chg="add mod">
          <ac:chgData name="Gerard Tranquille" userId="f15ed4663bd07a62" providerId="LiveId" clId="{176F5826-6718-41DA-B4F0-41C2E0DA9590}" dt="2018-06-24T15:26:04.851" v="12865" actId="1076"/>
          <ac:spMkLst>
            <pc:docMk/>
            <pc:sldMk cId="684806628" sldId="340"/>
            <ac:spMk id="4" creationId="{841A25A9-D348-4C8E-9AA7-202A5B47B91B}"/>
          </ac:spMkLst>
        </pc:spChg>
        <pc:picChg chg="add mod">
          <ac:chgData name="Gerard Tranquille" userId="f15ed4663bd07a62" providerId="LiveId" clId="{176F5826-6718-41DA-B4F0-41C2E0DA9590}" dt="2018-06-24T15:33:54.240" v="12882" actId="1076"/>
          <ac:picMkLst>
            <pc:docMk/>
            <pc:sldMk cId="684806628" sldId="340"/>
            <ac:picMk id="2" creationId="{6D8C1E87-963E-4662-8A4B-20B14CD74F84}"/>
          </ac:picMkLst>
        </pc:picChg>
        <pc:picChg chg="add del mod">
          <ac:chgData name="Gerard Tranquille" userId="f15ed4663bd07a62" providerId="LiveId" clId="{176F5826-6718-41DA-B4F0-41C2E0DA9590}" dt="2018-06-24T13:04:05.948" v="9989" actId="1076"/>
          <ac:picMkLst>
            <pc:docMk/>
            <pc:sldMk cId="684806628" sldId="340"/>
            <ac:picMk id="3" creationId="{D231113C-F6EF-4442-8D60-D35C62E8C803}"/>
          </ac:picMkLst>
        </pc:picChg>
        <pc:picChg chg="add mod">
          <ac:chgData name="Gerard Tranquille" userId="f15ed4663bd07a62" providerId="LiveId" clId="{176F5826-6718-41DA-B4F0-41C2E0DA9590}" dt="2018-06-24T15:33:50.337" v="12881" actId="14100"/>
          <ac:picMkLst>
            <pc:docMk/>
            <pc:sldMk cId="684806628" sldId="340"/>
            <ac:picMk id="6" creationId="{882E6F34-57F2-47E9-987E-545577AE500A}"/>
          </ac:picMkLst>
        </pc:picChg>
        <pc:picChg chg="add mod">
          <ac:chgData name="Gerard Tranquille" userId="f15ed4663bd07a62" providerId="LiveId" clId="{176F5826-6718-41DA-B4F0-41C2E0DA9590}" dt="2018-06-24T15:33:45.460" v="12879" actId="14100"/>
          <ac:picMkLst>
            <pc:docMk/>
            <pc:sldMk cId="684806628" sldId="340"/>
            <ac:picMk id="8" creationId="{E031DBA5-0F0D-407D-A12F-0C2667614990}"/>
          </ac:picMkLst>
        </pc:picChg>
      </pc:sldChg>
      <pc:sldChg chg="add del">
        <pc:chgData name="Gerard Tranquille" userId="f15ed4663bd07a62" providerId="LiveId" clId="{176F5826-6718-41DA-B4F0-41C2E0DA9590}" dt="2018-06-24T17:00:32.390" v="14874" actId="2696"/>
        <pc:sldMkLst>
          <pc:docMk/>
          <pc:sldMk cId="2349722363" sldId="341"/>
        </pc:sldMkLst>
      </pc:sldChg>
      <pc:sldChg chg="addSp delSp modSp add">
        <pc:chgData name="Gerard Tranquille" userId="f15ed4663bd07a62" providerId="LiveId" clId="{176F5826-6718-41DA-B4F0-41C2E0DA9590}" dt="2018-06-24T13:56:20.029" v="11036" actId="1076"/>
        <pc:sldMkLst>
          <pc:docMk/>
          <pc:sldMk cId="1344803214" sldId="342"/>
        </pc:sldMkLst>
        <pc:spChg chg="mod">
          <ac:chgData name="Gerard Tranquille" userId="f15ed4663bd07a62" providerId="LiveId" clId="{176F5826-6718-41DA-B4F0-41C2E0DA9590}" dt="2018-06-24T13:27:16.818" v="10256" actId="20577"/>
          <ac:spMkLst>
            <pc:docMk/>
            <pc:sldMk cId="1344803214" sldId="342"/>
            <ac:spMk id="2" creationId="{00000000-0000-0000-0000-000000000000}"/>
          </ac:spMkLst>
        </pc:spChg>
        <pc:spChg chg="add mod">
          <ac:chgData name="Gerard Tranquille" userId="f15ed4663bd07a62" providerId="LiveId" clId="{176F5826-6718-41DA-B4F0-41C2E0DA9590}" dt="2018-06-24T13:56:14.056" v="11035" actId="1076"/>
          <ac:spMkLst>
            <pc:docMk/>
            <pc:sldMk cId="1344803214" sldId="342"/>
            <ac:spMk id="3" creationId="{086A0AB4-EEE7-4595-B004-C1096472F211}"/>
          </ac:spMkLst>
        </pc:spChg>
        <pc:spChg chg="add mod">
          <ac:chgData name="Gerard Tranquille" userId="f15ed4663bd07a62" providerId="LiveId" clId="{176F5826-6718-41DA-B4F0-41C2E0DA9590}" dt="2018-06-24T13:56:14.056" v="11035" actId="1076"/>
          <ac:spMkLst>
            <pc:docMk/>
            <pc:sldMk cId="1344803214" sldId="342"/>
            <ac:spMk id="4" creationId="{DE021D05-E85F-4057-8903-E739E885BB54}"/>
          </ac:spMkLst>
        </pc:spChg>
        <pc:spChg chg="add del mod">
          <ac:chgData name="Gerard Tranquille" userId="f15ed4663bd07a62" providerId="LiveId" clId="{176F5826-6718-41DA-B4F0-41C2E0DA9590}" dt="2018-06-24T13:46:43.919" v="10846" actId="1076"/>
          <ac:spMkLst>
            <pc:docMk/>
            <pc:sldMk cId="1344803214" sldId="342"/>
            <ac:spMk id="5" creationId="{B3F3B05E-BA70-4872-8105-599916A72B01}"/>
          </ac:spMkLst>
        </pc:spChg>
        <pc:spChg chg="add mod">
          <ac:chgData name="Gerard Tranquille" userId="f15ed4663bd07a62" providerId="LiveId" clId="{176F5826-6718-41DA-B4F0-41C2E0DA9590}" dt="2018-06-24T13:56:14.056" v="11035" actId="1076"/>
          <ac:spMkLst>
            <pc:docMk/>
            <pc:sldMk cId="1344803214" sldId="342"/>
            <ac:spMk id="6" creationId="{80DC1302-80A0-4397-A5BD-F24105840BA2}"/>
          </ac:spMkLst>
        </pc:spChg>
        <pc:spChg chg="add mod">
          <ac:chgData name="Gerard Tranquille" userId="f15ed4663bd07a62" providerId="LiveId" clId="{176F5826-6718-41DA-B4F0-41C2E0DA9590}" dt="2018-06-24T13:56:14.056" v="11035" actId="1076"/>
          <ac:spMkLst>
            <pc:docMk/>
            <pc:sldMk cId="1344803214" sldId="342"/>
            <ac:spMk id="7" creationId="{005378C4-BC7B-46DE-9233-3D96C3F8CEA6}"/>
          </ac:spMkLst>
        </pc:spChg>
        <pc:spChg chg="add mod">
          <ac:chgData name="Gerard Tranquille" userId="f15ed4663bd07a62" providerId="LiveId" clId="{176F5826-6718-41DA-B4F0-41C2E0DA9590}" dt="2018-06-24T13:56:20.029" v="11036" actId="1076"/>
          <ac:spMkLst>
            <pc:docMk/>
            <pc:sldMk cId="1344803214" sldId="342"/>
            <ac:spMk id="8" creationId="{C0CB4EA8-3690-4581-B2FA-B7C4498951D5}"/>
          </ac:spMkLst>
        </pc:spChg>
        <pc:spChg chg="add mod">
          <ac:chgData name="Gerard Tranquille" userId="f15ed4663bd07a62" providerId="LiveId" clId="{176F5826-6718-41DA-B4F0-41C2E0DA9590}" dt="2018-06-24T13:56:14.056" v="11035" actId="1076"/>
          <ac:spMkLst>
            <pc:docMk/>
            <pc:sldMk cId="1344803214" sldId="342"/>
            <ac:spMk id="9" creationId="{9ACE0851-B146-45E7-B480-FB855DE2C5D1}"/>
          </ac:spMkLst>
        </pc:spChg>
      </pc:sldChg>
      <pc:sldChg chg="addSp modSp add ord">
        <pc:chgData name="Gerard Tranquille" userId="f15ed4663bd07a62" providerId="LiveId" clId="{176F5826-6718-41DA-B4F0-41C2E0DA9590}" dt="2018-06-24T13:19:21.182" v="10129" actId="14100"/>
        <pc:sldMkLst>
          <pc:docMk/>
          <pc:sldMk cId="2514745268" sldId="343"/>
        </pc:sldMkLst>
        <pc:spChg chg="add mod">
          <ac:chgData name="Gerard Tranquille" userId="f15ed4663bd07a62" providerId="LiveId" clId="{176F5826-6718-41DA-B4F0-41C2E0DA9590}" dt="2018-06-24T13:04:25.867" v="9994" actId="20577"/>
          <ac:spMkLst>
            <pc:docMk/>
            <pc:sldMk cId="2514745268" sldId="343"/>
            <ac:spMk id="2" creationId="{1E8D4ACF-A4DE-49E0-9D97-895E5BB933E4}"/>
          </ac:spMkLst>
        </pc:spChg>
        <pc:spChg chg="add mod">
          <ac:chgData name="Gerard Tranquille" userId="f15ed4663bd07a62" providerId="LiveId" clId="{176F5826-6718-41DA-B4F0-41C2E0DA9590}" dt="2018-06-24T13:05:18.178" v="10046" actId="1076"/>
          <ac:spMkLst>
            <pc:docMk/>
            <pc:sldMk cId="2514745268" sldId="343"/>
            <ac:spMk id="4" creationId="{38956F3D-693E-449E-97FE-B152BA5E4AF3}"/>
          </ac:spMkLst>
        </pc:spChg>
        <pc:spChg chg="add mod">
          <ac:chgData name="Gerard Tranquille" userId="f15ed4663bd07a62" providerId="LiveId" clId="{176F5826-6718-41DA-B4F0-41C2E0DA9590}" dt="2018-06-24T13:11:07.419" v="10119" actId="20577"/>
          <ac:spMkLst>
            <pc:docMk/>
            <pc:sldMk cId="2514745268" sldId="343"/>
            <ac:spMk id="5" creationId="{1A49FDE1-C1F9-41FD-9FD9-1203BA1B8D0C}"/>
          </ac:spMkLst>
        </pc:spChg>
        <pc:spChg chg="add mod">
          <ac:chgData name="Gerard Tranquille" userId="f15ed4663bd07a62" providerId="LiveId" clId="{176F5826-6718-41DA-B4F0-41C2E0DA9590}" dt="2018-06-24T13:19:03.380" v="10124" actId="1076"/>
          <ac:spMkLst>
            <pc:docMk/>
            <pc:sldMk cId="2514745268" sldId="343"/>
            <ac:spMk id="6" creationId="{2780B3DA-15AA-4EA3-AF40-696E45DA706D}"/>
          </ac:spMkLst>
        </pc:spChg>
        <pc:picChg chg="add mod">
          <ac:chgData name="Gerard Tranquille" userId="f15ed4663bd07a62" providerId="LiveId" clId="{176F5826-6718-41DA-B4F0-41C2E0DA9590}" dt="2018-06-24T13:19:21.182" v="10129" actId="14100"/>
          <ac:picMkLst>
            <pc:docMk/>
            <pc:sldMk cId="2514745268" sldId="343"/>
            <ac:picMk id="3" creationId="{6B5D4443-EE67-48D5-A868-70E7DA221E9E}"/>
          </ac:picMkLst>
        </pc:picChg>
        <pc:picChg chg="add mod">
          <ac:chgData name="Gerard Tranquille" userId="f15ed4663bd07a62" providerId="LiveId" clId="{176F5826-6718-41DA-B4F0-41C2E0DA9590}" dt="2018-06-24T13:19:14.484" v="10128" actId="14100"/>
          <ac:picMkLst>
            <pc:docMk/>
            <pc:sldMk cId="2514745268" sldId="343"/>
            <ac:picMk id="7" creationId="{C20F3983-3165-4024-96C9-F64E3DE79E0A}"/>
          </ac:picMkLst>
        </pc:picChg>
      </pc:sldChg>
      <pc:sldChg chg="addSp delSp modSp add">
        <pc:chgData name="Gerard Tranquille" userId="f15ed4663bd07a62" providerId="LiveId" clId="{176F5826-6718-41DA-B4F0-41C2E0DA9590}" dt="2018-06-24T14:16:51.063" v="11341" actId="14100"/>
        <pc:sldMkLst>
          <pc:docMk/>
          <pc:sldMk cId="2656482754" sldId="344"/>
        </pc:sldMkLst>
        <pc:spChg chg="del">
          <ac:chgData name="Gerard Tranquille" userId="f15ed4663bd07a62" providerId="LiveId" clId="{176F5826-6718-41DA-B4F0-41C2E0DA9590}" dt="2018-06-24T14:07:02.543" v="11042" actId="478"/>
          <ac:spMkLst>
            <pc:docMk/>
            <pc:sldMk cId="2656482754" sldId="344"/>
            <ac:spMk id="2" creationId="{00000000-0000-0000-0000-000000000000}"/>
          </ac:spMkLst>
        </pc:spChg>
        <pc:spChg chg="add del mod">
          <ac:chgData name="Gerard Tranquille" userId="f15ed4663bd07a62" providerId="LiveId" clId="{176F5826-6718-41DA-B4F0-41C2E0DA9590}" dt="2018-06-24T14:07:07.166" v="11043" actId="478"/>
          <ac:spMkLst>
            <pc:docMk/>
            <pc:sldMk cId="2656482754" sldId="344"/>
            <ac:spMk id="4" creationId="{1AAD2E62-7B6E-47E9-92C3-0C418C820BD4}"/>
          </ac:spMkLst>
        </pc:spChg>
        <pc:spChg chg="add mod">
          <ac:chgData name="Gerard Tranquille" userId="f15ed4663bd07a62" providerId="LiveId" clId="{176F5826-6718-41DA-B4F0-41C2E0DA9590}" dt="2018-06-24T14:12:01.926" v="11297" actId="12"/>
          <ac:spMkLst>
            <pc:docMk/>
            <pc:sldMk cId="2656482754" sldId="344"/>
            <ac:spMk id="5" creationId="{F8807BF3-7CD5-4334-A7F3-F65092B67F78}"/>
          </ac:spMkLst>
        </pc:spChg>
        <pc:spChg chg="add mod">
          <ac:chgData name="Gerard Tranquille" userId="f15ed4663bd07a62" providerId="LiveId" clId="{176F5826-6718-41DA-B4F0-41C2E0DA9590}" dt="2018-06-24T14:16:46.145" v="11339" actId="1076"/>
          <ac:spMkLst>
            <pc:docMk/>
            <pc:sldMk cId="2656482754" sldId="344"/>
            <ac:spMk id="6" creationId="{70C05406-85BB-461D-8D70-8701CF6A3D90}"/>
          </ac:spMkLst>
        </pc:spChg>
        <pc:picChg chg="add mod">
          <ac:chgData name="Gerard Tranquille" userId="f15ed4663bd07a62" providerId="LiveId" clId="{176F5826-6718-41DA-B4F0-41C2E0DA9590}" dt="2018-06-24T14:16:51.063" v="11341" actId="14100"/>
          <ac:picMkLst>
            <pc:docMk/>
            <pc:sldMk cId="2656482754" sldId="344"/>
            <ac:picMk id="7" creationId="{386DFCCD-EDD5-406D-8CDF-A72D88C773DB}"/>
          </ac:picMkLst>
        </pc:picChg>
      </pc:sldChg>
      <pc:sldChg chg="addSp delSp modSp add">
        <pc:chgData name="Gerard Tranquille" userId="f15ed4663bd07a62" providerId="LiveId" clId="{176F5826-6718-41DA-B4F0-41C2E0DA9590}" dt="2018-06-24T17:27:46.619" v="14948" actId="1076"/>
        <pc:sldMkLst>
          <pc:docMk/>
          <pc:sldMk cId="1614171534" sldId="345"/>
        </pc:sldMkLst>
        <pc:spChg chg="del">
          <ac:chgData name="Gerard Tranquille" userId="f15ed4663bd07a62" providerId="LiveId" clId="{176F5826-6718-41DA-B4F0-41C2E0DA9590}" dt="2018-06-24T14:17:31.104" v="11342" actId="478"/>
          <ac:spMkLst>
            <pc:docMk/>
            <pc:sldMk cId="1614171534" sldId="345"/>
            <ac:spMk id="2" creationId="{00000000-0000-0000-0000-000000000000}"/>
          </ac:spMkLst>
        </pc:spChg>
        <pc:spChg chg="add del mod">
          <ac:chgData name="Gerard Tranquille" userId="f15ed4663bd07a62" providerId="LiveId" clId="{176F5826-6718-41DA-B4F0-41C2E0DA9590}" dt="2018-06-24T14:17:33.363" v="11343" actId="478"/>
          <ac:spMkLst>
            <pc:docMk/>
            <pc:sldMk cId="1614171534" sldId="345"/>
            <ac:spMk id="4" creationId="{5148A226-C86B-4B1F-A02D-C1B37A388457}"/>
          </ac:spMkLst>
        </pc:spChg>
        <pc:spChg chg="add mod">
          <ac:chgData name="Gerard Tranquille" userId="f15ed4663bd07a62" providerId="LiveId" clId="{176F5826-6718-41DA-B4F0-41C2E0DA9590}" dt="2018-06-24T14:19:51.728" v="11560" actId="20577"/>
          <ac:spMkLst>
            <pc:docMk/>
            <pc:sldMk cId="1614171534" sldId="345"/>
            <ac:spMk id="5" creationId="{634C7A38-F021-4B7E-AAB1-DC7C22780B4D}"/>
          </ac:spMkLst>
        </pc:spChg>
        <pc:spChg chg="add mod">
          <ac:chgData name="Gerard Tranquille" userId="f15ed4663bd07a62" providerId="LiveId" clId="{176F5826-6718-41DA-B4F0-41C2E0DA9590}" dt="2018-06-24T14:30:15.236" v="11925" actId="20577"/>
          <ac:spMkLst>
            <pc:docMk/>
            <pc:sldMk cId="1614171534" sldId="345"/>
            <ac:spMk id="7" creationId="{66F01B96-8AC0-4082-9FC0-BB14F6965990}"/>
          </ac:spMkLst>
        </pc:spChg>
        <pc:picChg chg="add mod">
          <ac:chgData name="Gerard Tranquille" userId="f15ed4663bd07a62" providerId="LiveId" clId="{176F5826-6718-41DA-B4F0-41C2E0DA9590}" dt="2018-06-24T15:24:49.366" v="12862" actId="1076"/>
          <ac:picMkLst>
            <pc:docMk/>
            <pc:sldMk cId="1614171534" sldId="345"/>
            <ac:picMk id="6" creationId="{2CE0DB42-B71B-4FBE-9D5D-EE92D1772AA1}"/>
          </ac:picMkLst>
        </pc:picChg>
        <pc:picChg chg="add del mod">
          <ac:chgData name="Gerard Tranquille" userId="f15ed4663bd07a62" providerId="LiveId" clId="{176F5826-6718-41DA-B4F0-41C2E0DA9590}" dt="2018-06-24T17:27:39.465" v="14946" actId="478"/>
          <ac:picMkLst>
            <pc:docMk/>
            <pc:sldMk cId="1614171534" sldId="345"/>
            <ac:picMk id="9" creationId="{DF766044-98DC-4723-A2E3-D0816128750C}"/>
          </ac:picMkLst>
        </pc:picChg>
        <pc:picChg chg="add mod">
          <ac:chgData name="Gerard Tranquille" userId="f15ed4663bd07a62" providerId="LiveId" clId="{176F5826-6718-41DA-B4F0-41C2E0DA9590}" dt="2018-06-24T17:27:46.619" v="14948" actId="1076"/>
          <ac:picMkLst>
            <pc:docMk/>
            <pc:sldMk cId="1614171534" sldId="345"/>
            <ac:picMk id="10" creationId="{8CDCA1EB-181D-4B90-8A8B-E5B7B31F1B6A}"/>
          </ac:picMkLst>
        </pc:picChg>
      </pc:sldChg>
      <pc:sldChg chg="addSp modSp add">
        <pc:chgData name="Gerard Tranquille" userId="f15ed4663bd07a62" providerId="LiveId" clId="{176F5826-6718-41DA-B4F0-41C2E0DA9590}" dt="2018-06-24T14:53:16.077" v="12741" actId="20577"/>
        <pc:sldMkLst>
          <pc:docMk/>
          <pc:sldMk cId="672286805" sldId="346"/>
        </pc:sldMkLst>
        <pc:spChg chg="mod">
          <ac:chgData name="Gerard Tranquille" userId="f15ed4663bd07a62" providerId="LiveId" clId="{176F5826-6718-41DA-B4F0-41C2E0DA9590}" dt="2018-06-24T14:39:23.840" v="11994" actId="20577"/>
          <ac:spMkLst>
            <pc:docMk/>
            <pc:sldMk cId="672286805" sldId="346"/>
            <ac:spMk id="2" creationId="{00000000-0000-0000-0000-000000000000}"/>
          </ac:spMkLst>
        </pc:spChg>
        <pc:spChg chg="add mod">
          <ac:chgData name="Gerard Tranquille" userId="f15ed4663bd07a62" providerId="LiveId" clId="{176F5826-6718-41DA-B4F0-41C2E0DA9590}" dt="2018-06-24T14:53:16.077" v="12741" actId="20577"/>
          <ac:spMkLst>
            <pc:docMk/>
            <pc:sldMk cId="672286805" sldId="346"/>
            <ac:spMk id="3" creationId="{D99FD298-E687-448B-A22D-5DC14E5B8D50}"/>
          </ac:spMkLst>
        </pc:spChg>
      </pc:sldChg>
      <pc:sldChg chg="addSp delSp modSp add setBg modAnim">
        <pc:chgData name="Gerard Tranquille" userId="f15ed4663bd07a62" providerId="LiveId" clId="{176F5826-6718-41DA-B4F0-41C2E0DA9590}" dt="2018-06-24T17:20:22.703" v="14925" actId="1076"/>
        <pc:sldMkLst>
          <pc:docMk/>
          <pc:sldMk cId="840003385" sldId="347"/>
        </pc:sldMkLst>
        <pc:spChg chg="del">
          <ac:chgData name="Gerard Tranquille" userId="f15ed4663bd07a62" providerId="LiveId" clId="{176F5826-6718-41DA-B4F0-41C2E0DA9590}" dt="2018-06-24T14:54:57.095" v="12743" actId="478"/>
          <ac:spMkLst>
            <pc:docMk/>
            <pc:sldMk cId="840003385" sldId="347"/>
            <ac:spMk id="2" creationId="{00000000-0000-0000-0000-000000000000}"/>
          </ac:spMkLst>
        </pc:spChg>
        <pc:spChg chg="add del mod">
          <ac:chgData name="Gerard Tranquille" userId="f15ed4663bd07a62" providerId="LiveId" clId="{176F5826-6718-41DA-B4F0-41C2E0DA9590}" dt="2018-06-24T14:54:58.956" v="12744" actId="478"/>
          <ac:spMkLst>
            <pc:docMk/>
            <pc:sldMk cId="840003385" sldId="347"/>
            <ac:spMk id="4" creationId="{D3BD1503-2ECA-4CAF-9CA8-528A07F786DE}"/>
          </ac:spMkLst>
        </pc:spChg>
        <pc:spChg chg="add">
          <ac:chgData name="Gerard Tranquille" userId="f15ed4663bd07a62" providerId="LiveId" clId="{176F5826-6718-41DA-B4F0-41C2E0DA9590}" dt="2018-06-24T14:55:01.704" v="12745" actId="1076"/>
          <ac:spMkLst>
            <pc:docMk/>
            <pc:sldMk cId="840003385" sldId="347"/>
            <ac:spMk id="5" creationId="{D6A4FFCA-D60A-4E6A-A680-0C869FA8B351}"/>
          </ac:spMkLst>
        </pc:spChg>
        <pc:spChg chg="add">
          <ac:chgData name="Gerard Tranquille" userId="f15ed4663bd07a62" providerId="LiveId" clId="{176F5826-6718-41DA-B4F0-41C2E0DA9590}" dt="2018-06-24T14:55:01.704" v="12745" actId="1076"/>
          <ac:spMkLst>
            <pc:docMk/>
            <pc:sldMk cId="840003385" sldId="347"/>
            <ac:spMk id="7" creationId="{4F9CCDF9-BCE8-41A1-A04B-7CF7C7480B22}"/>
          </ac:spMkLst>
        </pc:spChg>
        <pc:spChg chg="add">
          <ac:chgData name="Gerard Tranquille" userId="f15ed4663bd07a62" providerId="LiveId" clId="{176F5826-6718-41DA-B4F0-41C2E0DA9590}" dt="2018-06-24T14:55:01.704" v="12745" actId="1076"/>
          <ac:spMkLst>
            <pc:docMk/>
            <pc:sldMk cId="840003385" sldId="347"/>
            <ac:spMk id="8" creationId="{8FF313C5-E3B2-4C29-9288-18C59B1DBC7E}"/>
          </ac:spMkLst>
        </pc:spChg>
        <pc:spChg chg="add">
          <ac:chgData name="Gerard Tranquille" userId="f15ed4663bd07a62" providerId="LiveId" clId="{176F5826-6718-41DA-B4F0-41C2E0DA9590}" dt="2018-06-24T14:55:01.704" v="12745" actId="1076"/>
          <ac:spMkLst>
            <pc:docMk/>
            <pc:sldMk cId="840003385" sldId="347"/>
            <ac:spMk id="9" creationId="{2813FFE4-9462-4DEC-9909-DBB74052A9EA}"/>
          </ac:spMkLst>
        </pc:spChg>
        <pc:spChg chg="add">
          <ac:chgData name="Gerard Tranquille" userId="f15ed4663bd07a62" providerId="LiveId" clId="{176F5826-6718-41DA-B4F0-41C2E0DA9590}" dt="2018-06-24T14:55:01.704" v="12745" actId="1076"/>
          <ac:spMkLst>
            <pc:docMk/>
            <pc:sldMk cId="840003385" sldId="347"/>
            <ac:spMk id="10" creationId="{C120DF74-261E-4BC8-A42E-4644546E4CFA}"/>
          </ac:spMkLst>
        </pc:spChg>
        <pc:spChg chg="add mod ord">
          <ac:chgData name="Gerard Tranquille" userId="f15ed4663bd07a62" providerId="LiveId" clId="{176F5826-6718-41DA-B4F0-41C2E0DA9590}" dt="2018-06-24T15:02:25.968" v="12814" actId="1076"/>
          <ac:spMkLst>
            <pc:docMk/>
            <pc:sldMk cId="840003385" sldId="347"/>
            <ac:spMk id="12" creationId="{6ADCDF9A-C0A2-49F0-8D25-AB495FB7CFA8}"/>
          </ac:spMkLst>
        </pc:spChg>
        <pc:picChg chg="add">
          <ac:chgData name="Gerard Tranquille" userId="f15ed4663bd07a62" providerId="LiveId" clId="{176F5826-6718-41DA-B4F0-41C2E0DA9590}" dt="2018-06-24T14:55:01.704" v="12745" actId="1076"/>
          <ac:picMkLst>
            <pc:docMk/>
            <pc:sldMk cId="840003385" sldId="347"/>
            <ac:picMk id="6" creationId="{3BCB7191-CD33-4D7F-B68E-DED2582A3A95}"/>
          </ac:picMkLst>
        </pc:picChg>
        <pc:picChg chg="add">
          <ac:chgData name="Gerard Tranquille" userId="f15ed4663bd07a62" providerId="LiveId" clId="{176F5826-6718-41DA-B4F0-41C2E0DA9590}" dt="2018-06-24T14:55:32.291" v="12746" actId="1076"/>
          <ac:picMkLst>
            <pc:docMk/>
            <pc:sldMk cId="840003385" sldId="347"/>
            <ac:picMk id="11" creationId="{31A31731-F549-42F5-AC04-020CF63CB45A}"/>
          </ac:picMkLst>
        </pc:picChg>
        <pc:picChg chg="add del mod">
          <ac:chgData name="Gerard Tranquille" userId="f15ed4663bd07a62" providerId="LiveId" clId="{176F5826-6718-41DA-B4F0-41C2E0DA9590}" dt="2018-06-24T17:20:22.703" v="14925" actId="1076"/>
          <ac:picMkLst>
            <pc:docMk/>
            <pc:sldMk cId="840003385" sldId="347"/>
            <ac:picMk id="14" creationId="{EF727260-7CE7-41E5-A5CB-B4600E1BC16C}"/>
          </ac:picMkLst>
        </pc:picChg>
      </pc:sldChg>
      <pc:sldChg chg="addSp modSp add ord">
        <pc:chgData name="Gerard Tranquille" userId="f15ed4663bd07a62" providerId="LiveId" clId="{176F5826-6718-41DA-B4F0-41C2E0DA9590}" dt="2018-06-24T14:38:51.180" v="11949" actId="1076"/>
        <pc:sldMkLst>
          <pc:docMk/>
          <pc:sldMk cId="3791815047" sldId="348"/>
        </pc:sldMkLst>
        <pc:graphicFrameChg chg="add mod">
          <ac:chgData name="Gerard Tranquille" userId="f15ed4663bd07a62" providerId="LiveId" clId="{176F5826-6718-41DA-B4F0-41C2E0DA9590}" dt="2018-06-24T14:38:45.296" v="11948" actId="1076"/>
          <ac:graphicFrameMkLst>
            <pc:docMk/>
            <pc:sldMk cId="3791815047" sldId="348"/>
            <ac:graphicFrameMk id="2" creationId="{F7E22944-2986-4FE8-9C58-EEC66AEA518E}"/>
          </ac:graphicFrameMkLst>
        </pc:graphicFrameChg>
        <pc:graphicFrameChg chg="add mod">
          <ac:chgData name="Gerard Tranquille" userId="f15ed4663bd07a62" providerId="LiveId" clId="{176F5826-6718-41DA-B4F0-41C2E0DA9590}" dt="2018-06-24T14:38:51.180" v="11949" actId="1076"/>
          <ac:graphicFrameMkLst>
            <pc:docMk/>
            <pc:sldMk cId="3791815047" sldId="348"/>
            <ac:graphicFrameMk id="3" creationId="{45783FED-A359-48CD-9D47-D7D43207684E}"/>
          </ac:graphicFrameMkLst>
        </pc:graphicFrameChg>
      </pc:sldChg>
      <pc:sldChg chg="addSp modSp add">
        <pc:chgData name="Gerard Tranquille" userId="f15ed4663bd07a62" providerId="LiveId" clId="{176F5826-6718-41DA-B4F0-41C2E0DA9590}" dt="2018-06-24T15:46:27.392" v="13377" actId="15"/>
        <pc:sldMkLst>
          <pc:docMk/>
          <pc:sldMk cId="451623127" sldId="349"/>
        </pc:sldMkLst>
        <pc:spChg chg="mod">
          <ac:chgData name="Gerard Tranquille" userId="f15ed4663bd07a62" providerId="LiveId" clId="{176F5826-6718-41DA-B4F0-41C2E0DA9590}" dt="2018-06-24T15:40:15.726" v="12911" actId="20577"/>
          <ac:spMkLst>
            <pc:docMk/>
            <pc:sldMk cId="451623127" sldId="349"/>
            <ac:spMk id="2" creationId="{00000000-0000-0000-0000-000000000000}"/>
          </ac:spMkLst>
        </pc:spChg>
        <pc:spChg chg="add mod">
          <ac:chgData name="Gerard Tranquille" userId="f15ed4663bd07a62" providerId="LiveId" clId="{176F5826-6718-41DA-B4F0-41C2E0DA9590}" dt="2018-06-24T15:46:27.392" v="13377" actId="15"/>
          <ac:spMkLst>
            <pc:docMk/>
            <pc:sldMk cId="451623127" sldId="349"/>
            <ac:spMk id="3" creationId="{9B4B0771-D37C-4C58-B58C-551960C3539D}"/>
          </ac:spMkLst>
        </pc:spChg>
      </pc:sldChg>
      <pc:sldChg chg="add del">
        <pc:chgData name="Gerard Tranquille" userId="f15ed4663bd07a62" providerId="LiveId" clId="{176F5826-6718-41DA-B4F0-41C2E0DA9590}" dt="2018-06-24T14:37:37.565" v="11937" actId="1076"/>
        <pc:sldMkLst>
          <pc:docMk/>
          <pc:sldMk cId="3865050752" sldId="349"/>
        </pc:sldMkLst>
      </pc:sldChg>
      <pc:sldChg chg="addSp delSp modSp add ord">
        <pc:chgData name="Gerard Tranquille" userId="f15ed4663bd07a62" providerId="LiveId" clId="{176F5826-6718-41DA-B4F0-41C2E0DA9590}" dt="2018-06-24T15:16:17.313" v="12861" actId="1076"/>
        <pc:sldMkLst>
          <pc:docMk/>
          <pc:sldMk cId="3982629383" sldId="350"/>
        </pc:sldMkLst>
        <pc:spChg chg="del mod">
          <ac:chgData name="Gerard Tranquille" userId="f15ed4663bd07a62" providerId="LiveId" clId="{176F5826-6718-41DA-B4F0-41C2E0DA9590}" dt="2018-06-24T15:09:17.982" v="12840" actId="478"/>
          <ac:spMkLst>
            <pc:docMk/>
            <pc:sldMk cId="3982629383" sldId="350"/>
            <ac:spMk id="2" creationId="{00000000-0000-0000-0000-000000000000}"/>
          </ac:spMkLst>
        </pc:spChg>
        <pc:spChg chg="add mod">
          <ac:chgData name="Gerard Tranquille" userId="f15ed4663bd07a62" providerId="LiveId" clId="{176F5826-6718-41DA-B4F0-41C2E0DA9590}" dt="2018-06-24T15:15:26.868" v="12857" actId="20577"/>
          <ac:spMkLst>
            <pc:docMk/>
            <pc:sldMk cId="3982629383" sldId="350"/>
            <ac:spMk id="3" creationId="{590396DB-2120-4617-AB8E-B60C60AEB76E}"/>
          </ac:spMkLst>
        </pc:spChg>
        <pc:picChg chg="add mod">
          <ac:chgData name="Gerard Tranquille" userId="f15ed4663bd07a62" providerId="LiveId" clId="{176F5826-6718-41DA-B4F0-41C2E0DA9590}" dt="2018-06-24T15:16:17.313" v="12861" actId="1076"/>
          <ac:picMkLst>
            <pc:docMk/>
            <pc:sldMk cId="3982629383" sldId="350"/>
            <ac:picMk id="4" creationId="{24573323-C51B-4AA9-AB51-A438E2E58A78}"/>
          </ac:picMkLst>
        </pc:picChg>
      </pc:sldChg>
      <pc:sldChg chg="addSp delSp modSp add ord">
        <pc:chgData name="Gerard Tranquille" userId="f15ed4663bd07a62" providerId="LiveId" clId="{176F5826-6718-41DA-B4F0-41C2E0DA9590}" dt="2018-06-24T16:32:07.065" v="14455" actId="1076"/>
        <pc:sldMkLst>
          <pc:docMk/>
          <pc:sldMk cId="4011739919" sldId="351"/>
        </pc:sldMkLst>
        <pc:spChg chg="del mod ord">
          <ac:chgData name="Gerard Tranquille" userId="f15ed4663bd07a62" providerId="LiveId" clId="{176F5826-6718-41DA-B4F0-41C2E0DA9590}" dt="2018-06-24T16:31:58.902" v="14453" actId="478"/>
          <ac:spMkLst>
            <pc:docMk/>
            <pc:sldMk cId="4011739919" sldId="351"/>
            <ac:spMk id="2" creationId="{00000000-0000-0000-0000-000000000000}"/>
          </ac:spMkLst>
        </pc:spChg>
        <pc:spChg chg="add del mod">
          <ac:chgData name="Gerard Tranquille" userId="f15ed4663bd07a62" providerId="LiveId" clId="{176F5826-6718-41DA-B4F0-41C2E0DA9590}" dt="2018-06-24T16:32:01.874" v="14454" actId="478"/>
          <ac:spMkLst>
            <pc:docMk/>
            <pc:sldMk cId="4011739919" sldId="351"/>
            <ac:spMk id="5" creationId="{CB97D163-AB55-4EB5-8888-3DB9BE24635C}"/>
          </ac:spMkLst>
        </pc:spChg>
        <pc:picChg chg="add mod">
          <ac:chgData name="Gerard Tranquille" userId="f15ed4663bd07a62" providerId="LiveId" clId="{176F5826-6718-41DA-B4F0-41C2E0DA9590}" dt="2018-06-24T16:32:07.065" v="14455" actId="1076"/>
          <ac:picMkLst>
            <pc:docMk/>
            <pc:sldMk cId="4011739919" sldId="351"/>
            <ac:picMk id="3" creationId="{D66E7569-E611-4CF4-9CB6-C9D0B28102E6}"/>
          </ac:picMkLst>
        </pc:picChg>
      </pc:sldChg>
      <pc:sldChg chg="addSp modSp add">
        <pc:chgData name="Gerard Tranquille" userId="f15ed4663bd07a62" providerId="LiveId" clId="{176F5826-6718-41DA-B4F0-41C2E0DA9590}" dt="2018-06-24T16:52:05.144" v="14678" actId="1076"/>
        <pc:sldMkLst>
          <pc:docMk/>
          <pc:sldMk cId="3599173547" sldId="352"/>
        </pc:sldMkLst>
        <pc:spChg chg="mod">
          <ac:chgData name="Gerard Tranquille" userId="f15ed4663bd07a62" providerId="LiveId" clId="{176F5826-6718-41DA-B4F0-41C2E0DA9590}" dt="2018-06-24T15:48:45.725" v="13423" actId="20577"/>
          <ac:spMkLst>
            <pc:docMk/>
            <pc:sldMk cId="3599173547" sldId="352"/>
            <ac:spMk id="2" creationId="{00000000-0000-0000-0000-000000000000}"/>
          </ac:spMkLst>
        </pc:spChg>
        <pc:spChg chg="add mod">
          <ac:chgData name="Gerard Tranquille" userId="f15ed4663bd07a62" providerId="LiveId" clId="{176F5826-6718-41DA-B4F0-41C2E0DA9590}" dt="2018-06-24T15:58:50.888" v="13619" actId="1076"/>
          <ac:spMkLst>
            <pc:docMk/>
            <pc:sldMk cId="3599173547" sldId="352"/>
            <ac:spMk id="3" creationId="{D9B8EE1D-0E48-46AD-B3BB-4A6E9356E1EC}"/>
          </ac:spMkLst>
        </pc:spChg>
        <pc:spChg chg="add mod">
          <ac:chgData name="Gerard Tranquille" userId="f15ed4663bd07a62" providerId="LiveId" clId="{176F5826-6718-41DA-B4F0-41C2E0DA9590}" dt="2018-06-24T16:00:28.598" v="13689" actId="20577"/>
          <ac:spMkLst>
            <pc:docMk/>
            <pc:sldMk cId="3599173547" sldId="352"/>
            <ac:spMk id="4" creationId="{548F984B-C8FB-4C27-8CD6-0716CDA15601}"/>
          </ac:spMkLst>
        </pc:spChg>
        <pc:spChg chg="add mod">
          <ac:chgData name="Gerard Tranquille" userId="f15ed4663bd07a62" providerId="LiveId" clId="{176F5826-6718-41DA-B4F0-41C2E0DA9590}" dt="2018-06-24T16:00:42.223" v="13690" actId="1076"/>
          <ac:spMkLst>
            <pc:docMk/>
            <pc:sldMk cId="3599173547" sldId="352"/>
            <ac:spMk id="5" creationId="{A5871729-23D9-4F11-A86C-ECA09733C0CF}"/>
          </ac:spMkLst>
        </pc:spChg>
        <pc:spChg chg="add mod">
          <ac:chgData name="Gerard Tranquille" userId="f15ed4663bd07a62" providerId="LiveId" clId="{176F5826-6718-41DA-B4F0-41C2E0DA9590}" dt="2018-06-24T16:01:04.483" v="13694" actId="20577"/>
          <ac:spMkLst>
            <pc:docMk/>
            <pc:sldMk cId="3599173547" sldId="352"/>
            <ac:spMk id="6" creationId="{635EE8CB-0C30-466F-B1AC-F0EC5ABE99E8}"/>
          </ac:spMkLst>
        </pc:spChg>
        <pc:spChg chg="add mod">
          <ac:chgData name="Gerard Tranquille" userId="f15ed4663bd07a62" providerId="LiveId" clId="{176F5826-6718-41DA-B4F0-41C2E0DA9590}" dt="2018-06-24T16:03:55.080" v="13733" actId="1076"/>
          <ac:spMkLst>
            <pc:docMk/>
            <pc:sldMk cId="3599173547" sldId="352"/>
            <ac:spMk id="7" creationId="{ACA3CC15-ACAC-4B52-AFFA-2BB8FC89106D}"/>
          </ac:spMkLst>
        </pc:spChg>
        <pc:spChg chg="add mod">
          <ac:chgData name="Gerard Tranquille" userId="f15ed4663bd07a62" providerId="LiveId" clId="{176F5826-6718-41DA-B4F0-41C2E0DA9590}" dt="2018-06-24T16:47:48.129" v="14561" actId="1076"/>
          <ac:spMkLst>
            <pc:docMk/>
            <pc:sldMk cId="3599173547" sldId="352"/>
            <ac:spMk id="8" creationId="{CBF083CE-6950-4C00-9BED-8C7B74BAE529}"/>
          </ac:spMkLst>
        </pc:spChg>
        <pc:spChg chg="add mod">
          <ac:chgData name="Gerard Tranquille" userId="f15ed4663bd07a62" providerId="LiveId" clId="{176F5826-6718-41DA-B4F0-41C2E0DA9590}" dt="2018-06-24T16:50:37.615" v="14592" actId="20577"/>
          <ac:spMkLst>
            <pc:docMk/>
            <pc:sldMk cId="3599173547" sldId="352"/>
            <ac:spMk id="9" creationId="{6DE15E82-AA72-4A5E-9CE4-5571C4199E95}"/>
          </ac:spMkLst>
        </pc:spChg>
        <pc:spChg chg="add mod">
          <ac:chgData name="Gerard Tranquille" userId="f15ed4663bd07a62" providerId="LiveId" clId="{176F5826-6718-41DA-B4F0-41C2E0DA9590}" dt="2018-06-24T16:52:05.144" v="14678" actId="1076"/>
          <ac:spMkLst>
            <pc:docMk/>
            <pc:sldMk cId="3599173547" sldId="352"/>
            <ac:spMk id="10" creationId="{889794BF-5F68-4AA6-B007-CC88E20A335C}"/>
          </ac:spMkLst>
        </pc:spChg>
      </pc:sldChg>
      <pc:sldChg chg="addSp delSp modSp add ord delAnim modAnim">
        <pc:chgData name="Gerard Tranquille" userId="f15ed4663bd07a62" providerId="LiveId" clId="{176F5826-6718-41DA-B4F0-41C2E0DA9590}" dt="2018-06-24T16:22:55.887" v="14427" actId="14100"/>
        <pc:sldMkLst>
          <pc:docMk/>
          <pc:sldMk cId="2435568030" sldId="353"/>
        </pc:sldMkLst>
        <pc:spChg chg="mod">
          <ac:chgData name="Gerard Tranquille" userId="f15ed4663bd07a62" providerId="LiveId" clId="{176F5826-6718-41DA-B4F0-41C2E0DA9590}" dt="2018-06-24T16:20:07.004" v="14410" actId="20577"/>
          <ac:spMkLst>
            <pc:docMk/>
            <pc:sldMk cId="2435568030" sldId="353"/>
            <ac:spMk id="2" creationId="{00000000-0000-0000-0000-000000000000}"/>
          </ac:spMkLst>
        </pc:spChg>
        <pc:spChg chg="add mod">
          <ac:chgData name="Gerard Tranquille" userId="f15ed4663bd07a62" providerId="LiveId" clId="{176F5826-6718-41DA-B4F0-41C2E0DA9590}" dt="2018-06-24T16:19:57.227" v="14392" actId="1076"/>
          <ac:spMkLst>
            <pc:docMk/>
            <pc:sldMk cId="2435568030" sldId="353"/>
            <ac:spMk id="3" creationId="{42C463A2-F5B8-4AE3-B3C7-9E74556A0719}"/>
          </ac:spMkLst>
        </pc:spChg>
        <pc:spChg chg="add mod">
          <ac:chgData name="Gerard Tranquille" userId="f15ed4663bd07a62" providerId="LiveId" clId="{176F5826-6718-41DA-B4F0-41C2E0DA9590}" dt="2018-06-24T16:22:03.955" v="14419" actId="207"/>
          <ac:spMkLst>
            <pc:docMk/>
            <pc:sldMk cId="2435568030" sldId="353"/>
            <ac:spMk id="7" creationId="{663CC440-2DF8-48B4-8F52-D83A20F7D3E2}"/>
          </ac:spMkLst>
        </pc:spChg>
        <pc:picChg chg="add mod">
          <ac:chgData name="Gerard Tranquille" userId="f15ed4663bd07a62" providerId="LiveId" clId="{176F5826-6718-41DA-B4F0-41C2E0DA9590}" dt="2018-06-24T16:22:55.887" v="14427" actId="14100"/>
          <ac:picMkLst>
            <pc:docMk/>
            <pc:sldMk cId="2435568030" sldId="353"/>
            <ac:picMk id="4" creationId="{D6219F16-A197-4B7B-8472-29E853587065}"/>
          </ac:picMkLst>
        </pc:picChg>
        <pc:picChg chg="add del mod">
          <ac:chgData name="Gerard Tranquille" userId="f15ed4663bd07a62" providerId="LiveId" clId="{176F5826-6718-41DA-B4F0-41C2E0DA9590}" dt="2018-06-24T16:20:53.811" v="14413" actId="478"/>
          <ac:picMkLst>
            <pc:docMk/>
            <pc:sldMk cId="2435568030" sldId="353"/>
            <ac:picMk id="5" creationId="{36833C32-691B-4349-BCBF-622E2CD97AA2}"/>
          </ac:picMkLst>
        </pc:picChg>
        <pc:picChg chg="add del mod">
          <ac:chgData name="Gerard Tranquille" userId="f15ed4663bd07a62" providerId="LiveId" clId="{176F5826-6718-41DA-B4F0-41C2E0DA9590}" dt="2018-06-24T16:20:53.811" v="14413" actId="478"/>
          <ac:picMkLst>
            <pc:docMk/>
            <pc:sldMk cId="2435568030" sldId="353"/>
            <ac:picMk id="6" creationId="{B7074EDD-F6F4-46B3-B2A9-2775FBD2D057}"/>
          </ac:picMkLst>
        </pc:picChg>
        <pc:picChg chg="add mod">
          <ac:chgData name="Gerard Tranquille" userId="f15ed4663bd07a62" providerId="LiveId" clId="{176F5826-6718-41DA-B4F0-41C2E0DA9590}" dt="2018-06-24T16:22:12.192" v="14421" actId="1076"/>
          <ac:picMkLst>
            <pc:docMk/>
            <pc:sldMk cId="2435568030" sldId="353"/>
            <ac:picMk id="8" creationId="{63A1A046-0435-4E09-8B66-F177E82F3738}"/>
          </ac:picMkLst>
        </pc:picChg>
        <pc:picChg chg="add mod">
          <ac:chgData name="Gerard Tranquille" userId="f15ed4663bd07a62" providerId="LiveId" clId="{176F5826-6718-41DA-B4F0-41C2E0DA9590}" dt="2018-06-24T16:22:40.103" v="14423" actId="1076"/>
          <ac:picMkLst>
            <pc:docMk/>
            <pc:sldMk cId="2435568030" sldId="353"/>
            <ac:picMk id="9" creationId="{ECFC7040-3D6C-4937-BEEC-284CF570D242}"/>
          </ac:picMkLst>
        </pc:picChg>
      </pc:sldChg>
      <pc:sldChg chg="add del">
        <pc:chgData name="Gerard Tranquille" userId="f15ed4663bd07a62" providerId="LiveId" clId="{176F5826-6718-41DA-B4F0-41C2E0DA9590}" dt="2018-06-24T16:06:24.718" v="13750" actId="1076"/>
        <pc:sldMkLst>
          <pc:docMk/>
          <pc:sldMk cId="3205022877" sldId="354"/>
        </pc:sldMkLst>
      </pc:sldChg>
      <pc:sldChg chg="addSp modSp add ord">
        <pc:chgData name="Gerard Tranquille" userId="f15ed4663bd07a62" providerId="LiveId" clId="{176F5826-6718-41DA-B4F0-41C2E0DA9590}" dt="2018-06-24T17:15:20.377" v="14919" actId="20577"/>
        <pc:sldMkLst>
          <pc:docMk/>
          <pc:sldMk cId="4116214619" sldId="354"/>
        </pc:sldMkLst>
        <pc:spChg chg="mod">
          <ac:chgData name="Gerard Tranquille" userId="f15ed4663bd07a62" providerId="LiveId" clId="{176F5826-6718-41DA-B4F0-41C2E0DA9590}" dt="2018-06-24T17:15:20.377" v="14919" actId="20577"/>
          <ac:spMkLst>
            <pc:docMk/>
            <pc:sldMk cId="4116214619" sldId="354"/>
            <ac:spMk id="2" creationId="{00000000-0000-0000-0000-000000000000}"/>
          </ac:spMkLst>
        </pc:spChg>
        <pc:spChg chg="add mod">
          <ac:chgData name="Gerard Tranquille" userId="f15ed4663bd07a62" providerId="LiveId" clId="{176F5826-6718-41DA-B4F0-41C2E0DA9590}" dt="2018-06-24T16:19:03.127" v="14386" actId="1076"/>
          <ac:spMkLst>
            <pc:docMk/>
            <pc:sldMk cId="4116214619" sldId="354"/>
            <ac:spMk id="3" creationId="{8AB16EE0-5D1E-4B5F-9B4B-86C5435710C5}"/>
          </ac:spMkLst>
        </pc:spChg>
      </pc:sldChg>
      <pc:sldChg chg="addSp delSp modSp add ord">
        <pc:chgData name="Gerard Tranquille" userId="f15ed4663bd07a62" providerId="LiveId" clId="{176F5826-6718-41DA-B4F0-41C2E0DA9590}" dt="2018-06-24T16:37:14.119" v="14473" actId="1076"/>
        <pc:sldMkLst>
          <pc:docMk/>
          <pc:sldMk cId="2405104349" sldId="355"/>
        </pc:sldMkLst>
        <pc:spChg chg="del">
          <ac:chgData name="Gerard Tranquille" userId="f15ed4663bd07a62" providerId="LiveId" clId="{176F5826-6718-41DA-B4F0-41C2E0DA9590}" dt="2018-06-24T16:36:26.694" v="14465" actId="478"/>
          <ac:spMkLst>
            <pc:docMk/>
            <pc:sldMk cId="2405104349" sldId="355"/>
            <ac:spMk id="2" creationId="{00000000-0000-0000-0000-000000000000}"/>
          </ac:spMkLst>
        </pc:spChg>
        <pc:spChg chg="add del mod">
          <ac:chgData name="Gerard Tranquille" userId="f15ed4663bd07a62" providerId="LiveId" clId="{176F5826-6718-41DA-B4F0-41C2E0DA9590}" dt="2018-06-24T16:36:27.989" v="14466" actId="478"/>
          <ac:spMkLst>
            <pc:docMk/>
            <pc:sldMk cId="2405104349" sldId="355"/>
            <ac:spMk id="6" creationId="{839BFDB2-7BFE-4970-877E-525CA1700891}"/>
          </ac:spMkLst>
        </pc:spChg>
        <pc:picChg chg="add del">
          <ac:chgData name="Gerard Tranquille" userId="f15ed4663bd07a62" providerId="LiveId" clId="{176F5826-6718-41DA-B4F0-41C2E0DA9590}" dt="2018-06-24T16:36:12.853" v="14461" actId="478"/>
          <ac:picMkLst>
            <pc:docMk/>
            <pc:sldMk cId="2405104349" sldId="355"/>
            <ac:picMk id="3" creationId="{5FD3E59C-62FD-4429-A1B7-B1C1B0BB6E47}"/>
          </ac:picMkLst>
        </pc:picChg>
        <pc:picChg chg="add mod">
          <ac:chgData name="Gerard Tranquille" userId="f15ed4663bd07a62" providerId="LiveId" clId="{176F5826-6718-41DA-B4F0-41C2E0DA9590}" dt="2018-06-24T16:37:14.119" v="14473" actId="1076"/>
          <ac:picMkLst>
            <pc:docMk/>
            <pc:sldMk cId="2405104349" sldId="355"/>
            <ac:picMk id="4" creationId="{14E8F5F9-A1EC-44E1-8E4D-A6BD7DAEA0FA}"/>
          </ac:picMkLst>
        </pc:picChg>
        <pc:picChg chg="add mod">
          <ac:chgData name="Gerard Tranquille" userId="f15ed4663bd07a62" providerId="LiveId" clId="{176F5826-6718-41DA-B4F0-41C2E0DA9590}" dt="2018-06-24T16:37:10.767" v="14472" actId="1076"/>
          <ac:picMkLst>
            <pc:docMk/>
            <pc:sldMk cId="2405104349" sldId="355"/>
            <ac:picMk id="7" creationId="{D55A9082-422F-4BB1-BF51-87EE939B6FA7}"/>
          </ac:picMkLst>
        </pc:picChg>
      </pc:sldChg>
      <pc:sldChg chg="addSp modSp add modAnim">
        <pc:chgData name="Gerard Tranquille" userId="f15ed4663bd07a62" providerId="LiveId" clId="{176F5826-6718-41DA-B4F0-41C2E0DA9590}" dt="2018-06-24T16:26:16.361" v="14449" actId="207"/>
        <pc:sldMkLst>
          <pc:docMk/>
          <pc:sldMk cId="2529949917" sldId="356"/>
        </pc:sldMkLst>
        <pc:spChg chg="mod">
          <ac:chgData name="Gerard Tranquille" userId="f15ed4663bd07a62" providerId="LiveId" clId="{176F5826-6718-41DA-B4F0-41C2E0DA9590}" dt="2018-06-24T16:23:08.977" v="14443" actId="20577"/>
          <ac:spMkLst>
            <pc:docMk/>
            <pc:sldMk cId="2529949917" sldId="356"/>
            <ac:spMk id="2" creationId="{00000000-0000-0000-0000-000000000000}"/>
          </ac:spMkLst>
        </pc:spChg>
        <pc:spChg chg="add mod">
          <ac:chgData name="Gerard Tranquille" userId="f15ed4663bd07a62" providerId="LiveId" clId="{176F5826-6718-41DA-B4F0-41C2E0DA9590}" dt="2018-06-24T16:24:51.167" v="14447" actId="1076"/>
          <ac:spMkLst>
            <pc:docMk/>
            <pc:sldMk cId="2529949917" sldId="356"/>
            <ac:spMk id="3" creationId="{50965F82-D114-410B-B644-82995CB32A36}"/>
          </ac:spMkLst>
        </pc:spChg>
        <pc:spChg chg="add mod">
          <ac:chgData name="Gerard Tranquille" userId="f15ed4663bd07a62" providerId="LiveId" clId="{176F5826-6718-41DA-B4F0-41C2E0DA9590}" dt="2018-06-24T16:24:51.167" v="14447" actId="1076"/>
          <ac:spMkLst>
            <pc:docMk/>
            <pc:sldMk cId="2529949917" sldId="356"/>
            <ac:spMk id="6" creationId="{2D3C2A1A-A5FD-458C-877C-9D88DC96B4D7}"/>
          </ac:spMkLst>
        </pc:spChg>
        <pc:spChg chg="add mod">
          <ac:chgData name="Gerard Tranquille" userId="f15ed4663bd07a62" providerId="LiveId" clId="{176F5826-6718-41DA-B4F0-41C2E0DA9590}" dt="2018-06-24T16:24:51.167" v="14447" actId="1076"/>
          <ac:spMkLst>
            <pc:docMk/>
            <pc:sldMk cId="2529949917" sldId="356"/>
            <ac:spMk id="7" creationId="{468BA7CF-B3AD-411E-8020-349A74D8F72C}"/>
          </ac:spMkLst>
        </pc:spChg>
        <pc:spChg chg="add mod">
          <ac:chgData name="Gerard Tranquille" userId="f15ed4663bd07a62" providerId="LiveId" clId="{176F5826-6718-41DA-B4F0-41C2E0DA9590}" dt="2018-06-24T16:24:51.167" v="14447" actId="1076"/>
          <ac:spMkLst>
            <pc:docMk/>
            <pc:sldMk cId="2529949917" sldId="356"/>
            <ac:spMk id="8" creationId="{53D8BDCF-CBE5-411A-9AA9-F853B00B3B13}"/>
          </ac:spMkLst>
        </pc:spChg>
        <pc:spChg chg="add mod">
          <ac:chgData name="Gerard Tranquille" userId="f15ed4663bd07a62" providerId="LiveId" clId="{176F5826-6718-41DA-B4F0-41C2E0DA9590}" dt="2018-06-24T16:24:51.167" v="14447" actId="1076"/>
          <ac:spMkLst>
            <pc:docMk/>
            <pc:sldMk cId="2529949917" sldId="356"/>
            <ac:spMk id="9" creationId="{02B8572F-F8D0-4669-9FCE-0A83EFE7B330}"/>
          </ac:spMkLst>
        </pc:spChg>
        <pc:graphicFrameChg chg="add mod">
          <ac:chgData name="Gerard Tranquille" userId="f15ed4663bd07a62" providerId="LiveId" clId="{176F5826-6718-41DA-B4F0-41C2E0DA9590}" dt="2018-06-24T16:26:09.067" v="14448" actId="207"/>
          <ac:graphicFrameMkLst>
            <pc:docMk/>
            <pc:sldMk cId="2529949917" sldId="356"/>
            <ac:graphicFrameMk id="4" creationId="{D5013EA5-CBF9-4C77-A90A-0ADE591CBE10}"/>
          </ac:graphicFrameMkLst>
        </pc:graphicFrameChg>
        <pc:graphicFrameChg chg="add mod">
          <ac:chgData name="Gerard Tranquille" userId="f15ed4663bd07a62" providerId="LiveId" clId="{176F5826-6718-41DA-B4F0-41C2E0DA9590}" dt="2018-06-24T16:26:16.361" v="14449" actId="207"/>
          <ac:graphicFrameMkLst>
            <pc:docMk/>
            <pc:sldMk cId="2529949917" sldId="356"/>
            <ac:graphicFrameMk id="5" creationId="{AF346EF5-ADCC-45C5-84B6-75A5CF3CEDE4}"/>
          </ac:graphicFrameMkLst>
        </pc:graphicFrameChg>
      </pc:sldChg>
      <pc:sldChg chg="addSp delSp modSp add delAnim modAnim">
        <pc:chgData name="Gerard Tranquille" userId="f15ed4663bd07a62" providerId="LiveId" clId="{176F5826-6718-41DA-B4F0-41C2E0DA9590}" dt="2018-06-24T17:12:18.524" v="14884" actId="14100"/>
        <pc:sldMkLst>
          <pc:docMk/>
          <pc:sldMk cId="2412762017" sldId="357"/>
        </pc:sldMkLst>
        <pc:spChg chg="del">
          <ac:chgData name="Gerard Tranquille" userId="f15ed4663bd07a62" providerId="LiveId" clId="{176F5826-6718-41DA-B4F0-41C2E0DA9590}" dt="2018-06-24T16:38:10.251" v="14476" actId="478"/>
          <ac:spMkLst>
            <pc:docMk/>
            <pc:sldMk cId="2412762017" sldId="357"/>
            <ac:spMk id="2" creationId="{00000000-0000-0000-0000-000000000000}"/>
          </ac:spMkLst>
        </pc:spChg>
        <pc:spChg chg="add del mod">
          <ac:chgData name="Gerard Tranquille" userId="f15ed4663bd07a62" providerId="LiveId" clId="{176F5826-6718-41DA-B4F0-41C2E0DA9590}" dt="2018-06-24T16:38:11.754" v="14477" actId="478"/>
          <ac:spMkLst>
            <pc:docMk/>
            <pc:sldMk cId="2412762017" sldId="357"/>
            <ac:spMk id="5" creationId="{DEA1BB10-C88D-40F4-BF96-34CA730009AC}"/>
          </ac:spMkLst>
        </pc:spChg>
        <pc:picChg chg="add mod">
          <ac:chgData name="Gerard Tranquille" userId="f15ed4663bd07a62" providerId="LiveId" clId="{176F5826-6718-41DA-B4F0-41C2E0DA9590}" dt="2018-06-24T16:38:25.516" v="14481" actId="1076"/>
          <ac:picMkLst>
            <pc:docMk/>
            <pc:sldMk cId="2412762017" sldId="357"/>
            <ac:picMk id="3" creationId="{DDEFC462-7C4E-4EFB-AE34-D32463EAB983}"/>
          </ac:picMkLst>
        </pc:picChg>
        <pc:picChg chg="add del mod">
          <ac:chgData name="Gerard Tranquille" userId="f15ed4663bd07a62" providerId="LiveId" clId="{176F5826-6718-41DA-B4F0-41C2E0DA9590}" dt="2018-06-24T16:42:46.978" v="14487" actId="478"/>
          <ac:picMkLst>
            <pc:docMk/>
            <pc:sldMk cId="2412762017" sldId="357"/>
            <ac:picMk id="6" creationId="{6E835698-3401-4F1C-A17C-DC4C36F572A6}"/>
          </ac:picMkLst>
        </pc:picChg>
        <pc:picChg chg="add mod">
          <ac:chgData name="Gerard Tranquille" userId="f15ed4663bd07a62" providerId="LiveId" clId="{176F5826-6718-41DA-B4F0-41C2E0DA9590}" dt="2018-06-24T17:12:18.524" v="14884" actId="14100"/>
          <ac:picMkLst>
            <pc:docMk/>
            <pc:sldMk cId="2412762017" sldId="357"/>
            <ac:picMk id="7" creationId="{D89FD334-3600-4C9C-89C4-F22FBD5B3E23}"/>
          </ac:picMkLst>
        </pc:picChg>
      </pc:sldChg>
      <pc:sldChg chg="addSp modSp add">
        <pc:chgData name="Gerard Tranquille" userId="f15ed4663bd07a62" providerId="LiveId" clId="{176F5826-6718-41DA-B4F0-41C2E0DA9590}" dt="2018-06-24T16:59:29.508" v="14850" actId="122"/>
        <pc:sldMkLst>
          <pc:docMk/>
          <pc:sldMk cId="1036130955" sldId="358"/>
        </pc:sldMkLst>
        <pc:spChg chg="mod">
          <ac:chgData name="Gerard Tranquille" userId="f15ed4663bd07a62" providerId="LiveId" clId="{176F5826-6718-41DA-B4F0-41C2E0DA9590}" dt="2018-06-24T16:53:00.612" v="14702" actId="20577"/>
          <ac:spMkLst>
            <pc:docMk/>
            <pc:sldMk cId="1036130955" sldId="358"/>
            <ac:spMk id="2" creationId="{00000000-0000-0000-0000-000000000000}"/>
          </ac:spMkLst>
        </pc:spChg>
        <pc:spChg chg="add mod">
          <ac:chgData name="Gerard Tranquille" userId="f15ed4663bd07a62" providerId="LiveId" clId="{176F5826-6718-41DA-B4F0-41C2E0DA9590}" dt="2018-06-24T16:59:29.508" v="14850" actId="122"/>
          <ac:spMkLst>
            <pc:docMk/>
            <pc:sldMk cId="1036130955" sldId="358"/>
            <ac:spMk id="4" creationId="{FD901131-83B0-4C8D-8B77-D66399B4EEE6}"/>
          </ac:spMkLst>
        </pc:spChg>
        <pc:picChg chg="add mod">
          <ac:chgData name="Gerard Tranquille" userId="f15ed4663bd07a62" providerId="LiveId" clId="{176F5826-6718-41DA-B4F0-41C2E0DA9590}" dt="2018-06-24T16:54:12.853" v="14705" actId="1076"/>
          <ac:picMkLst>
            <pc:docMk/>
            <pc:sldMk cId="1036130955" sldId="358"/>
            <ac:picMk id="3" creationId="{B278C407-8C2E-4D09-A3ED-BE7A95A208D2}"/>
          </ac:picMkLst>
        </pc:picChg>
      </pc:sldChg>
      <pc:sldChg chg="addSp delSp modSp add">
        <pc:chgData name="Gerard Tranquille" userId="f15ed4663bd07a62" providerId="LiveId" clId="{176F5826-6718-41DA-B4F0-41C2E0DA9590}" dt="2018-06-24T16:59:40.333" v="14855" actId="122"/>
        <pc:sldMkLst>
          <pc:docMk/>
          <pc:sldMk cId="1091424930" sldId="359"/>
        </pc:sldMkLst>
        <pc:spChg chg="del">
          <ac:chgData name="Gerard Tranquille" userId="f15ed4663bd07a62" providerId="LiveId" clId="{176F5826-6718-41DA-B4F0-41C2E0DA9590}" dt="2018-06-24T16:55:29.031" v="14709" actId="478"/>
          <ac:spMkLst>
            <pc:docMk/>
            <pc:sldMk cId="1091424930" sldId="359"/>
            <ac:spMk id="2" creationId="{00000000-0000-0000-0000-000000000000}"/>
          </ac:spMkLst>
        </pc:spChg>
        <pc:spChg chg="add del mod">
          <ac:chgData name="Gerard Tranquille" userId="f15ed4663bd07a62" providerId="LiveId" clId="{176F5826-6718-41DA-B4F0-41C2E0DA9590}" dt="2018-06-24T16:55:30.088" v="14710" actId="478"/>
          <ac:spMkLst>
            <pc:docMk/>
            <pc:sldMk cId="1091424930" sldId="359"/>
            <ac:spMk id="4" creationId="{AFAB68A8-DF85-48A1-9E51-EDA76073FC75}"/>
          </ac:spMkLst>
        </pc:spChg>
        <pc:spChg chg="add mod">
          <ac:chgData name="Gerard Tranquille" userId="f15ed4663bd07a62" providerId="LiveId" clId="{176F5826-6718-41DA-B4F0-41C2E0DA9590}" dt="2018-06-24T16:59:40.333" v="14855" actId="122"/>
          <ac:spMkLst>
            <pc:docMk/>
            <pc:sldMk cId="1091424930" sldId="359"/>
            <ac:spMk id="6" creationId="{BDEE9BF7-B817-4F41-9F85-E339B5A46139}"/>
          </ac:spMkLst>
        </pc:spChg>
        <pc:picChg chg="add mod">
          <ac:chgData name="Gerard Tranquille" userId="f15ed4663bd07a62" providerId="LiveId" clId="{176F5826-6718-41DA-B4F0-41C2E0DA9590}" dt="2018-06-24T16:55:40.659" v="14713" actId="14100"/>
          <ac:picMkLst>
            <pc:docMk/>
            <pc:sldMk cId="1091424930" sldId="359"/>
            <ac:picMk id="5" creationId="{C07E4C31-2F76-43FB-8BBF-3DA4889C440E}"/>
          </ac:picMkLst>
        </pc:picChg>
      </pc:sldChg>
      <pc:sldChg chg="addSp delSp modSp add">
        <pc:chgData name="Gerard Tranquille" userId="f15ed4663bd07a62" providerId="LiveId" clId="{176F5826-6718-41DA-B4F0-41C2E0DA9590}" dt="2018-06-24T16:59:52.333" v="14863" actId="122"/>
        <pc:sldMkLst>
          <pc:docMk/>
          <pc:sldMk cId="3347218552" sldId="360"/>
        </pc:sldMkLst>
        <pc:spChg chg="del">
          <ac:chgData name="Gerard Tranquille" userId="f15ed4663bd07a62" providerId="LiveId" clId="{176F5826-6718-41DA-B4F0-41C2E0DA9590}" dt="2018-06-24T16:57:13.509" v="14769" actId="478"/>
          <ac:spMkLst>
            <pc:docMk/>
            <pc:sldMk cId="3347218552" sldId="360"/>
            <ac:spMk id="2" creationId="{00000000-0000-0000-0000-000000000000}"/>
          </ac:spMkLst>
        </pc:spChg>
        <pc:spChg chg="add del mod">
          <ac:chgData name="Gerard Tranquille" userId="f15ed4663bd07a62" providerId="LiveId" clId="{176F5826-6718-41DA-B4F0-41C2E0DA9590}" dt="2018-06-24T16:57:15.564" v="14770" actId="478"/>
          <ac:spMkLst>
            <pc:docMk/>
            <pc:sldMk cId="3347218552" sldId="360"/>
            <ac:spMk id="4" creationId="{D5E94745-0814-4CCC-84E5-627B4D569605}"/>
          </ac:spMkLst>
        </pc:spChg>
        <pc:spChg chg="add mod">
          <ac:chgData name="Gerard Tranquille" userId="f15ed4663bd07a62" providerId="LiveId" clId="{176F5826-6718-41DA-B4F0-41C2E0DA9590}" dt="2018-06-24T16:59:52.333" v="14863" actId="122"/>
          <ac:spMkLst>
            <pc:docMk/>
            <pc:sldMk cId="3347218552" sldId="360"/>
            <ac:spMk id="6" creationId="{8ED11329-2B92-4CAE-BCF2-81C5D6C36F0A}"/>
          </ac:spMkLst>
        </pc:spChg>
        <pc:picChg chg="add mod">
          <ac:chgData name="Gerard Tranquille" userId="f15ed4663bd07a62" providerId="LiveId" clId="{176F5826-6718-41DA-B4F0-41C2E0DA9590}" dt="2018-06-24T16:57:26.814" v="14774" actId="1076"/>
          <ac:picMkLst>
            <pc:docMk/>
            <pc:sldMk cId="3347218552" sldId="360"/>
            <ac:picMk id="5" creationId="{1192653A-2C8E-4B88-94C5-B507D60AE8B5}"/>
          </ac:picMkLst>
        </pc:picChg>
      </pc:sldChg>
      <pc:sldChg chg="addSp delSp add">
        <pc:chgData name="Gerard Tranquille" userId="f15ed4663bd07a62" providerId="LiveId" clId="{176F5826-6718-41DA-B4F0-41C2E0DA9590}" dt="2018-06-24T17:08:37.588" v="14883" actId="478"/>
        <pc:sldMkLst>
          <pc:docMk/>
          <pc:sldMk cId="1765896267" sldId="361"/>
        </pc:sldMkLst>
        <pc:spChg chg="del">
          <ac:chgData name="Gerard Tranquille" userId="f15ed4663bd07a62" providerId="LiveId" clId="{176F5826-6718-41DA-B4F0-41C2E0DA9590}" dt="2018-06-24T17:08:37.588" v="14883" actId="478"/>
          <ac:spMkLst>
            <pc:docMk/>
            <pc:sldMk cId="1765896267" sldId="361"/>
            <ac:spMk id="2" creationId="{193EE547-2464-4217-8BCF-437EB4D6CED5}"/>
          </ac:spMkLst>
        </pc:spChg>
        <pc:spChg chg="add">
          <ac:chgData name="Gerard Tranquille" userId="f15ed4663bd07a62" providerId="LiveId" clId="{176F5826-6718-41DA-B4F0-41C2E0DA9590}" dt="2018-06-24T17:08:33.779" v="14882" actId="478"/>
          <ac:spMkLst>
            <pc:docMk/>
            <pc:sldMk cId="1765896267" sldId="361"/>
            <ac:spMk id="5" creationId="{8797B2FC-2B56-4655-A302-1B1202DD29AA}"/>
          </ac:spMkLst>
        </pc:spChg>
        <pc:picChg chg="add">
          <ac:chgData name="Gerard Tranquille" userId="f15ed4663bd07a62" providerId="LiveId" clId="{176F5826-6718-41DA-B4F0-41C2E0DA9590}" dt="2018-06-24T17:08:33.779" v="14882" actId="478"/>
          <ac:picMkLst>
            <pc:docMk/>
            <pc:sldMk cId="1765896267" sldId="361"/>
            <ac:picMk id="3" creationId="{98833E32-7706-4534-A32C-41514E6A03E5}"/>
          </ac:picMkLst>
        </pc:picChg>
        <pc:picChg chg="add">
          <ac:chgData name="Gerard Tranquille" userId="f15ed4663bd07a62" providerId="LiveId" clId="{176F5826-6718-41DA-B4F0-41C2E0DA9590}" dt="2018-06-24T17:08:33.779" v="14882" actId="478"/>
          <ac:picMkLst>
            <pc:docMk/>
            <pc:sldMk cId="1765896267" sldId="361"/>
            <ac:picMk id="4" creationId="{CE2F63B2-4CBE-42DD-A1AE-4A8E22B410BB}"/>
          </ac:picMkLst>
        </pc:picChg>
        <pc:picChg chg="add">
          <ac:chgData name="Gerard Tranquille" userId="f15ed4663bd07a62" providerId="LiveId" clId="{176F5826-6718-41DA-B4F0-41C2E0DA9590}" dt="2018-06-24T17:08:33.779" v="14882" actId="478"/>
          <ac:picMkLst>
            <pc:docMk/>
            <pc:sldMk cId="1765896267" sldId="361"/>
            <ac:picMk id="6" creationId="{2F5C2737-9AAB-4157-B2C1-A8862C982438}"/>
          </ac:picMkLst>
        </pc:picChg>
      </pc:sldChg>
      <pc:sldChg chg="addSp delSp modSp add modAnim">
        <pc:chgData name="Gerard Tranquille" userId="f15ed4663bd07a62" providerId="LiveId" clId="{176F5826-6718-41DA-B4F0-41C2E0DA9590}" dt="2018-06-24T17:23:17.014" v="14936" actId="1076"/>
        <pc:sldMkLst>
          <pc:docMk/>
          <pc:sldMk cId="949741337" sldId="362"/>
        </pc:sldMkLst>
        <pc:spChg chg="del">
          <ac:chgData name="Gerard Tranquille" userId="f15ed4663bd07a62" providerId="LiveId" clId="{176F5826-6718-41DA-B4F0-41C2E0DA9590}" dt="2018-06-24T17:20:17.300" v="14924" actId="478"/>
          <ac:spMkLst>
            <pc:docMk/>
            <pc:sldMk cId="949741337" sldId="362"/>
            <ac:spMk id="2" creationId="{80A8012F-4CF4-4050-98BF-28F12FD91922}"/>
          </ac:spMkLst>
        </pc:spChg>
        <pc:picChg chg="add mod">
          <ac:chgData name="Gerard Tranquille" userId="f15ed4663bd07a62" providerId="LiveId" clId="{176F5826-6718-41DA-B4F0-41C2E0DA9590}" dt="2018-06-24T17:20:39.145" v="14932" actId="14100"/>
          <ac:picMkLst>
            <pc:docMk/>
            <pc:sldMk cId="949741337" sldId="362"/>
            <ac:picMk id="3" creationId="{12EDE5D1-4DA5-4AAF-9899-F0127974BC41}"/>
          </ac:picMkLst>
        </pc:picChg>
        <pc:picChg chg="add mod">
          <ac:chgData name="Gerard Tranquille" userId="f15ed4663bd07a62" providerId="LiveId" clId="{176F5826-6718-41DA-B4F0-41C2E0DA9590}" dt="2018-06-24T17:20:34.005" v="14930" actId="14100"/>
          <ac:picMkLst>
            <pc:docMk/>
            <pc:sldMk cId="949741337" sldId="362"/>
            <ac:picMk id="4" creationId="{3C0DEDEE-6D3D-4461-92EC-6DB980BA6D26}"/>
          </ac:picMkLst>
        </pc:picChg>
      </pc:sldChg>
      <pc:sldChg chg="addSp delSp modSp add">
        <pc:chgData name="Gerard Tranquille" userId="f15ed4663bd07a62" providerId="LiveId" clId="{176F5826-6718-41DA-B4F0-41C2E0DA9590}" dt="2018-06-24T17:31:21.987" v="14975" actId="1076"/>
        <pc:sldMkLst>
          <pc:docMk/>
          <pc:sldMk cId="1974793552" sldId="363"/>
        </pc:sldMkLst>
        <pc:spChg chg="del mod">
          <ac:chgData name="Gerard Tranquille" userId="f15ed4663bd07a62" providerId="LiveId" clId="{176F5826-6718-41DA-B4F0-41C2E0DA9590}" dt="2018-06-24T17:25:49.719" v="14939" actId="478"/>
          <ac:spMkLst>
            <pc:docMk/>
            <pc:sldMk cId="1974793552" sldId="363"/>
            <ac:spMk id="2" creationId="{F09362A3-660D-4907-A374-73E7F0554380}"/>
          </ac:spMkLst>
        </pc:spChg>
        <pc:picChg chg="add del mod">
          <ac:chgData name="Gerard Tranquille" userId="f15ed4663bd07a62" providerId="LiveId" clId="{176F5826-6718-41DA-B4F0-41C2E0DA9590}" dt="2018-06-24T17:27:26.791" v="14945" actId="1076"/>
          <ac:picMkLst>
            <pc:docMk/>
            <pc:sldMk cId="1974793552" sldId="363"/>
            <ac:picMk id="4" creationId="{14EA4185-0C6D-4F5C-A1BB-512148BA8F9F}"/>
          </ac:picMkLst>
        </pc:picChg>
        <pc:picChg chg="add mod">
          <ac:chgData name="Gerard Tranquille" userId="f15ed4663bd07a62" providerId="LiveId" clId="{176F5826-6718-41DA-B4F0-41C2E0DA9590}" dt="2018-06-24T17:31:10.636" v="14970" actId="1076"/>
          <ac:picMkLst>
            <pc:docMk/>
            <pc:sldMk cId="1974793552" sldId="363"/>
            <ac:picMk id="6" creationId="{2C080360-9B44-4E5D-9184-9A32CC937A5F}"/>
          </ac:picMkLst>
        </pc:picChg>
        <pc:picChg chg="add mod">
          <ac:chgData name="Gerard Tranquille" userId="f15ed4663bd07a62" providerId="LiveId" clId="{176F5826-6718-41DA-B4F0-41C2E0DA9590}" dt="2018-06-24T17:31:21.987" v="14975" actId="1076"/>
          <ac:picMkLst>
            <pc:docMk/>
            <pc:sldMk cId="1974793552" sldId="363"/>
            <ac:picMk id="8" creationId="{79678F3A-D2B0-4C70-AEFB-453AA5E54AF4}"/>
          </ac:picMkLst>
        </pc:picChg>
        <pc:picChg chg="add mod">
          <ac:chgData name="Gerard Tranquille" userId="f15ed4663bd07a62" providerId="LiveId" clId="{176F5826-6718-41DA-B4F0-41C2E0DA9590}" dt="2018-06-24T17:31:20.569" v="14974" actId="1076"/>
          <ac:picMkLst>
            <pc:docMk/>
            <pc:sldMk cId="1974793552" sldId="363"/>
            <ac:picMk id="10" creationId="{16088007-09D9-4569-8C9B-827F39A4AC47}"/>
          </ac:picMkLst>
        </pc:picChg>
      </pc:sldChg>
      <pc:sldChg chg="addSp delSp modSp add">
        <pc:chgData name="Gerard Tranquille" userId="f15ed4663bd07a62" providerId="LiveId" clId="{176F5826-6718-41DA-B4F0-41C2E0DA9590}" dt="2018-06-25T09:22:53.250" v="15615" actId="1076"/>
        <pc:sldMkLst>
          <pc:docMk/>
          <pc:sldMk cId="3861204893" sldId="364"/>
        </pc:sldMkLst>
        <pc:spChg chg="mod">
          <ac:chgData name="Gerard Tranquille" userId="f15ed4663bd07a62" providerId="LiveId" clId="{176F5826-6718-41DA-B4F0-41C2E0DA9590}" dt="2018-06-25T08:42:23.190" v="14987" actId="20577"/>
          <ac:spMkLst>
            <pc:docMk/>
            <pc:sldMk cId="3861204893" sldId="364"/>
            <ac:spMk id="2" creationId="{44B07ABA-92EB-4F81-9D36-171D2F1A5840}"/>
          </ac:spMkLst>
        </pc:spChg>
        <pc:spChg chg="add del mod">
          <ac:chgData name="Gerard Tranquille" userId="f15ed4663bd07a62" providerId="LiveId" clId="{176F5826-6718-41DA-B4F0-41C2E0DA9590}" dt="2018-06-25T09:00:26.661" v="15126"/>
          <ac:spMkLst>
            <pc:docMk/>
            <pc:sldMk cId="3861204893" sldId="364"/>
            <ac:spMk id="3" creationId="{E1041676-7E82-48A1-BA07-F3879677DCD2}"/>
          </ac:spMkLst>
        </pc:spChg>
        <pc:spChg chg="add mod">
          <ac:chgData name="Gerard Tranquille" userId="f15ed4663bd07a62" providerId="LiveId" clId="{176F5826-6718-41DA-B4F0-41C2E0DA9590}" dt="2018-06-25T09:03:53.928" v="15335" actId="20577"/>
          <ac:spMkLst>
            <pc:docMk/>
            <pc:sldMk cId="3861204893" sldId="364"/>
            <ac:spMk id="4" creationId="{F25C4F08-F239-4D5E-B091-18C764A54767}"/>
          </ac:spMkLst>
        </pc:spChg>
        <pc:spChg chg="add mod">
          <ac:chgData name="Gerard Tranquille" userId="f15ed4663bd07a62" providerId="LiveId" clId="{176F5826-6718-41DA-B4F0-41C2E0DA9590}" dt="2018-06-25T09:05:09.511" v="15344" actId="1076"/>
          <ac:spMkLst>
            <pc:docMk/>
            <pc:sldMk cId="3861204893" sldId="364"/>
            <ac:spMk id="5" creationId="{003F03A0-9836-4FB9-B668-400B8ADE7CAE}"/>
          </ac:spMkLst>
        </pc:spChg>
        <pc:spChg chg="add del">
          <ac:chgData name="Gerard Tranquille" userId="f15ed4663bd07a62" providerId="LiveId" clId="{176F5826-6718-41DA-B4F0-41C2E0DA9590}" dt="2018-06-25T09:04:07.918" v="15337"/>
          <ac:spMkLst>
            <pc:docMk/>
            <pc:sldMk cId="3861204893" sldId="364"/>
            <ac:spMk id="6" creationId="{5996443D-5229-4FE9-8DC4-A761CC21B4F3}"/>
          </ac:spMkLst>
        </pc:spChg>
        <pc:spChg chg="add mod">
          <ac:chgData name="Gerard Tranquille" userId="f15ed4663bd07a62" providerId="LiveId" clId="{176F5826-6718-41DA-B4F0-41C2E0DA9590}" dt="2018-06-25T09:05:17.709" v="15345" actId="1076"/>
          <ac:spMkLst>
            <pc:docMk/>
            <pc:sldMk cId="3861204893" sldId="364"/>
            <ac:spMk id="7" creationId="{15B99EF2-2BDD-4B2B-A1F0-74A198A2AFD0}"/>
          </ac:spMkLst>
        </pc:spChg>
        <pc:spChg chg="add mod">
          <ac:chgData name="Gerard Tranquille" userId="f15ed4663bd07a62" providerId="LiveId" clId="{176F5826-6718-41DA-B4F0-41C2E0DA9590}" dt="2018-06-25T09:18:18.645" v="15484" actId="1076"/>
          <ac:spMkLst>
            <pc:docMk/>
            <pc:sldMk cId="3861204893" sldId="364"/>
            <ac:spMk id="8" creationId="{69CF643A-7EB1-4D9B-BC80-0585E281A341}"/>
          </ac:spMkLst>
        </pc:spChg>
        <pc:spChg chg="add mod">
          <ac:chgData name="Gerard Tranquille" userId="f15ed4663bd07a62" providerId="LiveId" clId="{176F5826-6718-41DA-B4F0-41C2E0DA9590}" dt="2018-06-25T09:18:24.397" v="15486" actId="20577"/>
          <ac:spMkLst>
            <pc:docMk/>
            <pc:sldMk cId="3861204893" sldId="364"/>
            <ac:spMk id="9" creationId="{01DFFCEE-2874-4184-9ABC-BE4CCE9FE2F2}"/>
          </ac:spMkLst>
        </pc:spChg>
        <pc:spChg chg="add mod">
          <ac:chgData name="Gerard Tranquille" userId="f15ed4663bd07a62" providerId="LiveId" clId="{176F5826-6718-41DA-B4F0-41C2E0DA9590}" dt="2018-06-25T09:21:35.183" v="15528" actId="1076"/>
          <ac:spMkLst>
            <pc:docMk/>
            <pc:sldMk cId="3861204893" sldId="364"/>
            <ac:spMk id="10" creationId="{D6866937-CA1A-4140-8F96-5F72B6E2AAC3}"/>
          </ac:spMkLst>
        </pc:spChg>
        <pc:spChg chg="add mod">
          <ac:chgData name="Gerard Tranquille" userId="f15ed4663bd07a62" providerId="LiveId" clId="{176F5826-6718-41DA-B4F0-41C2E0DA9590}" dt="2018-06-25T09:22:53.250" v="15615" actId="1076"/>
          <ac:spMkLst>
            <pc:docMk/>
            <pc:sldMk cId="3861204893" sldId="364"/>
            <ac:spMk id="11" creationId="{8ED58768-4737-4E11-86D4-138F8FAC1935}"/>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oleObject" Target="https://d.docs.live.net/f15ed4663bd07a62/CERN/Electron%20Cooler/Tesla/Magnetic%20Measurements/ELENA%20Electron%20Cooler%20coarse%20magnetic%20measurements%20(toroid%20current%20corrected)V2.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https://d.docs.live.net/f15ed4663bd07a62/CERN/Electron%20Cooler/Tesla/Magnetic%20Measurements/ELENA%20Electron%20Cooler%20coarse%20magnetic%20measurements%20(toroid%20current%20corrected)V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381889763779528E-2"/>
          <c:y val="5.0925925925925923E-2"/>
          <c:w val="0.89706255468066487"/>
          <c:h val="0.88946704578594338"/>
        </c:manualLayout>
      </c:layout>
      <c:scatterChart>
        <c:scatterStyle val="smoothMarker"/>
        <c:varyColors val="0"/>
        <c:ser>
          <c:idx val="0"/>
          <c:order val="2"/>
          <c:tx>
            <c:v>measured</c:v>
          </c:tx>
          <c:spPr>
            <a:ln w="19050" cap="rnd">
              <a:solidFill>
                <a:schemeClr val="accent1"/>
              </a:solidFill>
              <a:round/>
            </a:ln>
            <a:effectLst/>
          </c:spPr>
          <c:marker>
            <c:symbol val="none"/>
          </c:marker>
          <c:xVal>
            <c:numRef>
              <c:f>'[ELENA Electron Cooler coarse magnetic measurements (toroid current corrected)V2.xlsx]Sheet1'!$A$1:$A$15</c:f>
              <c:numCache>
                <c:formatCode>General</c:formatCode>
                <c:ptCount val="15"/>
                <c:pt idx="0">
                  <c:v>-350</c:v>
                </c:pt>
                <c:pt idx="1">
                  <c:v>-300</c:v>
                </c:pt>
                <c:pt idx="2">
                  <c:v>-250</c:v>
                </c:pt>
                <c:pt idx="3">
                  <c:v>-200</c:v>
                </c:pt>
                <c:pt idx="4">
                  <c:v>-150</c:v>
                </c:pt>
                <c:pt idx="5">
                  <c:v>-100</c:v>
                </c:pt>
                <c:pt idx="6">
                  <c:v>-50</c:v>
                </c:pt>
                <c:pt idx="7">
                  <c:v>0</c:v>
                </c:pt>
                <c:pt idx="8">
                  <c:v>50</c:v>
                </c:pt>
                <c:pt idx="9">
                  <c:v>100</c:v>
                </c:pt>
                <c:pt idx="10">
                  <c:v>150</c:v>
                </c:pt>
                <c:pt idx="11">
                  <c:v>200</c:v>
                </c:pt>
                <c:pt idx="12">
                  <c:v>250</c:v>
                </c:pt>
                <c:pt idx="13">
                  <c:v>300</c:v>
                </c:pt>
                <c:pt idx="14">
                  <c:v>350</c:v>
                </c:pt>
              </c:numCache>
            </c:numRef>
          </c:xVal>
          <c:yVal>
            <c:numRef>
              <c:f>'[ELENA Electron Cooler coarse magnetic measurements (toroid current corrected)V2.xlsx]Sheet1'!$B$1:$B$15</c:f>
              <c:numCache>
                <c:formatCode>General</c:formatCode>
                <c:ptCount val="15"/>
                <c:pt idx="0">
                  <c:v>-0.58118315766910356</c:v>
                </c:pt>
                <c:pt idx="1">
                  <c:v>7.0344459158328987E-2</c:v>
                </c:pt>
                <c:pt idx="2">
                  <c:v>0.28597943970234574</c:v>
                </c:pt>
                <c:pt idx="3">
                  <c:v>0.36748463401396447</c:v>
                </c:pt>
                <c:pt idx="4">
                  <c:v>0.37770071368238622</c:v>
                </c:pt>
                <c:pt idx="5">
                  <c:v>0.41339552596295526</c:v>
                </c:pt>
                <c:pt idx="6">
                  <c:v>0.43530150634016063</c:v>
                </c:pt>
                <c:pt idx="7">
                  <c:v>0.44867719442195608</c:v>
                </c:pt>
                <c:pt idx="8">
                  <c:v>0.42630890015332923</c:v>
                </c:pt>
                <c:pt idx="9">
                  <c:v>0.39448178085777585</c:v>
                </c:pt>
                <c:pt idx="10">
                  <c:v>0.35503605598500898</c:v>
                </c:pt>
                <c:pt idx="11">
                  <c:v>0.3375414672260183</c:v>
                </c:pt>
                <c:pt idx="12">
                  <c:v>0.38004190547061401</c:v>
                </c:pt>
                <c:pt idx="13">
                  <c:v>0.57762696705409655</c:v>
                </c:pt>
                <c:pt idx="14">
                  <c:v>1.1748401662002967</c:v>
                </c:pt>
              </c:numCache>
            </c:numRef>
          </c:yVal>
          <c:smooth val="1"/>
          <c:extLst>
            <c:ext xmlns:c16="http://schemas.microsoft.com/office/drawing/2014/chart" uri="{C3380CC4-5D6E-409C-BE32-E72D297353CC}">
              <c16:uniqueId val="{00000000-1C9F-4039-B2D7-6B51F7F1B068}"/>
            </c:ext>
          </c:extLst>
        </c:ser>
        <c:ser>
          <c:idx val="1"/>
          <c:order val="3"/>
          <c:tx>
            <c:v>shimmed</c:v>
          </c:tx>
          <c:spPr>
            <a:ln w="19050" cap="rnd">
              <a:solidFill>
                <a:schemeClr val="accent2"/>
              </a:solidFill>
              <a:round/>
            </a:ln>
            <a:effectLst/>
          </c:spPr>
          <c:marker>
            <c:symbol val="none"/>
          </c:marker>
          <c:xVal>
            <c:numRef>
              <c:f>'[ELENA Electron Cooler coarse magnetic measurements (toroid current corrected)V2.xlsx]Sheet1'!$A$1:$A$15</c:f>
              <c:numCache>
                <c:formatCode>General</c:formatCode>
                <c:ptCount val="15"/>
                <c:pt idx="0">
                  <c:v>-350</c:v>
                </c:pt>
                <c:pt idx="1">
                  <c:v>-300</c:v>
                </c:pt>
                <c:pt idx="2">
                  <c:v>-250</c:v>
                </c:pt>
                <c:pt idx="3">
                  <c:v>-200</c:v>
                </c:pt>
                <c:pt idx="4">
                  <c:v>-150</c:v>
                </c:pt>
                <c:pt idx="5">
                  <c:v>-100</c:v>
                </c:pt>
                <c:pt idx="6">
                  <c:v>-50</c:v>
                </c:pt>
                <c:pt idx="7">
                  <c:v>0</c:v>
                </c:pt>
                <c:pt idx="8">
                  <c:v>50</c:v>
                </c:pt>
                <c:pt idx="9">
                  <c:v>100</c:v>
                </c:pt>
                <c:pt idx="10">
                  <c:v>150</c:v>
                </c:pt>
                <c:pt idx="11">
                  <c:v>200</c:v>
                </c:pt>
                <c:pt idx="12">
                  <c:v>250</c:v>
                </c:pt>
                <c:pt idx="13">
                  <c:v>300</c:v>
                </c:pt>
                <c:pt idx="14">
                  <c:v>350</c:v>
                </c:pt>
              </c:numCache>
            </c:numRef>
          </c:xVal>
          <c:yVal>
            <c:numRef>
              <c:f>'[ELENA Electron Cooler coarse magnetic measurements (toroid current corrected)V2.xlsx]Sheet1'!$D$1:$D$15</c:f>
              <c:numCache>
                <c:formatCode>General</c:formatCode>
                <c:ptCount val="15"/>
                <c:pt idx="0">
                  <c:v>-0.4046378074645714</c:v>
                </c:pt>
                <c:pt idx="1">
                  <c:v>2.2612648094531396E-2</c:v>
                </c:pt>
                <c:pt idx="2">
                  <c:v>4.9936340399063167E-2</c:v>
                </c:pt>
                <c:pt idx="3">
                  <c:v>2.0612545302155071E-2</c:v>
                </c:pt>
                <c:pt idx="4">
                  <c:v>3.5098934871481434E-2</c:v>
                </c:pt>
                <c:pt idx="5">
                  <c:v>3.5116825468855639E-2</c:v>
                </c:pt>
                <c:pt idx="6">
                  <c:v>6.0528026848251523E-2</c:v>
                </c:pt>
                <c:pt idx="7">
                  <c:v>0.12478173262239625</c:v>
                </c:pt>
                <c:pt idx="8">
                  <c:v>8.6499304612296921E-2</c:v>
                </c:pt>
                <c:pt idx="9">
                  <c:v>6.5348803079765524E-2</c:v>
                </c:pt>
                <c:pt idx="10">
                  <c:v>9.2895028774371599E-2</c:v>
                </c:pt>
                <c:pt idx="11">
                  <c:v>6.0357615023543358E-2</c:v>
                </c:pt>
                <c:pt idx="12">
                  <c:v>8.7783632453269922E-3</c:v>
                </c:pt>
                <c:pt idx="13">
                  <c:v>2.7406177578068215E-2</c:v>
                </c:pt>
                <c:pt idx="14">
                  <c:v>0.30631001617090753</c:v>
                </c:pt>
              </c:numCache>
            </c:numRef>
          </c:yVal>
          <c:smooth val="1"/>
          <c:extLst>
            <c:ext xmlns:c16="http://schemas.microsoft.com/office/drawing/2014/chart" uri="{C3380CC4-5D6E-409C-BE32-E72D297353CC}">
              <c16:uniqueId val="{00000001-1C9F-4039-B2D7-6B51F7F1B068}"/>
            </c:ext>
          </c:extLst>
        </c:ser>
        <c:dLbls>
          <c:showLegendKey val="0"/>
          <c:showVal val="0"/>
          <c:showCatName val="0"/>
          <c:showSerName val="0"/>
          <c:showPercent val="0"/>
          <c:showBubbleSize val="0"/>
        </c:dLbls>
        <c:axId val="504660072"/>
        <c:axId val="504661056"/>
        <c:extLst>
          <c:ext xmlns:c15="http://schemas.microsoft.com/office/drawing/2012/chart" uri="{02D57815-91ED-43cb-92C2-25804820EDAC}">
            <c15:filteredScatterSeries>
              <c15:ser>
                <c:idx val="2"/>
                <c:order val="0"/>
                <c:tx>
                  <c:v>measured</c:v>
                </c:tx>
                <c:marker>
                  <c:symbol val="none"/>
                </c:marker>
                <c:xVal>
                  <c:numRef>
                    <c:extLst>
                      <c:ext uri="{02D57815-91ED-43cb-92C2-25804820EDAC}">
                        <c15:formulaRef>
                          <c15:sqref>'[ELENA Electron Cooler coarse magnetic measurements (toroid current corrected)V2.xlsx]Sheet1'!$A$1:$A$15</c15:sqref>
                        </c15:formulaRef>
                      </c:ext>
                    </c:extLst>
                    <c:numCache>
                      <c:formatCode>General</c:formatCode>
                      <c:ptCount val="15"/>
                      <c:pt idx="0">
                        <c:v>-350</c:v>
                      </c:pt>
                      <c:pt idx="1">
                        <c:v>-300</c:v>
                      </c:pt>
                      <c:pt idx="2">
                        <c:v>-250</c:v>
                      </c:pt>
                      <c:pt idx="3">
                        <c:v>-200</c:v>
                      </c:pt>
                      <c:pt idx="4">
                        <c:v>-150</c:v>
                      </c:pt>
                      <c:pt idx="5">
                        <c:v>-100</c:v>
                      </c:pt>
                      <c:pt idx="6">
                        <c:v>-50</c:v>
                      </c:pt>
                      <c:pt idx="7">
                        <c:v>0</c:v>
                      </c:pt>
                      <c:pt idx="8">
                        <c:v>50</c:v>
                      </c:pt>
                      <c:pt idx="9">
                        <c:v>100</c:v>
                      </c:pt>
                      <c:pt idx="10">
                        <c:v>150</c:v>
                      </c:pt>
                      <c:pt idx="11">
                        <c:v>200</c:v>
                      </c:pt>
                      <c:pt idx="12">
                        <c:v>250</c:v>
                      </c:pt>
                      <c:pt idx="13">
                        <c:v>300</c:v>
                      </c:pt>
                      <c:pt idx="14">
                        <c:v>350</c:v>
                      </c:pt>
                    </c:numCache>
                  </c:numRef>
                </c:xVal>
                <c:yVal>
                  <c:numRef>
                    <c:extLst>
                      <c:ext uri="{02D57815-91ED-43cb-92C2-25804820EDAC}">
                        <c15:formulaRef>
                          <c15:sqref>'[ELENA Electron Cooler coarse magnetic measurements (toroid current corrected)V2.xlsx]Sheet1'!$B$1:$B$15</c15:sqref>
                        </c15:formulaRef>
                      </c:ext>
                    </c:extLst>
                    <c:numCache>
                      <c:formatCode>General</c:formatCode>
                      <c:ptCount val="15"/>
                      <c:pt idx="0">
                        <c:v>-0.58118315766910356</c:v>
                      </c:pt>
                      <c:pt idx="1">
                        <c:v>7.0344459158328987E-2</c:v>
                      </c:pt>
                      <c:pt idx="2">
                        <c:v>0.28597943970234574</c:v>
                      </c:pt>
                      <c:pt idx="3">
                        <c:v>0.36748463401396447</c:v>
                      </c:pt>
                      <c:pt idx="4">
                        <c:v>0.37770071368238622</c:v>
                      </c:pt>
                      <c:pt idx="5">
                        <c:v>0.41339552596295526</c:v>
                      </c:pt>
                      <c:pt idx="6">
                        <c:v>0.43530150634016063</c:v>
                      </c:pt>
                      <c:pt idx="7">
                        <c:v>0.44867719442195608</c:v>
                      </c:pt>
                      <c:pt idx="8">
                        <c:v>0.42630890015332923</c:v>
                      </c:pt>
                      <c:pt idx="9">
                        <c:v>0.39448178085777585</c:v>
                      </c:pt>
                      <c:pt idx="10">
                        <c:v>0.35503605598500898</c:v>
                      </c:pt>
                      <c:pt idx="11">
                        <c:v>0.3375414672260183</c:v>
                      </c:pt>
                      <c:pt idx="12">
                        <c:v>0.38004190547061401</c:v>
                      </c:pt>
                      <c:pt idx="13">
                        <c:v>0.57762696705409655</c:v>
                      </c:pt>
                      <c:pt idx="14">
                        <c:v>1.1748401662002967</c:v>
                      </c:pt>
                    </c:numCache>
                  </c:numRef>
                </c:yVal>
                <c:smooth val="1"/>
                <c:extLst>
                  <c:ext xmlns:c16="http://schemas.microsoft.com/office/drawing/2014/chart" uri="{C3380CC4-5D6E-409C-BE32-E72D297353CC}">
                    <c16:uniqueId val="{00000002-1C9F-4039-B2D7-6B51F7F1B068}"/>
                  </c:ext>
                </c:extLst>
              </c15:ser>
            </c15:filteredScatterSeries>
            <c15:filteredScatterSeries>
              <c15:ser>
                <c:idx val="3"/>
                <c:order val="1"/>
                <c:tx>
                  <c:v>shimmed</c:v>
                </c:tx>
                <c:marker>
                  <c:symbol val="none"/>
                </c:marker>
                <c:xVal>
                  <c:numRef>
                    <c:extLst xmlns:c15="http://schemas.microsoft.com/office/drawing/2012/chart">
                      <c:ext xmlns:c15="http://schemas.microsoft.com/office/drawing/2012/chart" uri="{02D57815-91ED-43cb-92C2-25804820EDAC}">
                        <c15:formulaRef>
                          <c15:sqref>'[ELENA Electron Cooler coarse magnetic measurements (toroid current corrected)V2.xlsx]Sheet1'!$A$1:$A$15</c15:sqref>
                        </c15:formulaRef>
                      </c:ext>
                    </c:extLst>
                    <c:numCache>
                      <c:formatCode>General</c:formatCode>
                      <c:ptCount val="15"/>
                      <c:pt idx="0">
                        <c:v>-350</c:v>
                      </c:pt>
                      <c:pt idx="1">
                        <c:v>-300</c:v>
                      </c:pt>
                      <c:pt idx="2">
                        <c:v>-250</c:v>
                      </c:pt>
                      <c:pt idx="3">
                        <c:v>-200</c:v>
                      </c:pt>
                      <c:pt idx="4">
                        <c:v>-150</c:v>
                      </c:pt>
                      <c:pt idx="5">
                        <c:v>-100</c:v>
                      </c:pt>
                      <c:pt idx="6">
                        <c:v>-50</c:v>
                      </c:pt>
                      <c:pt idx="7">
                        <c:v>0</c:v>
                      </c:pt>
                      <c:pt idx="8">
                        <c:v>50</c:v>
                      </c:pt>
                      <c:pt idx="9">
                        <c:v>100</c:v>
                      </c:pt>
                      <c:pt idx="10">
                        <c:v>150</c:v>
                      </c:pt>
                      <c:pt idx="11">
                        <c:v>200</c:v>
                      </c:pt>
                      <c:pt idx="12">
                        <c:v>250</c:v>
                      </c:pt>
                      <c:pt idx="13">
                        <c:v>300</c:v>
                      </c:pt>
                      <c:pt idx="14">
                        <c:v>350</c:v>
                      </c:pt>
                    </c:numCache>
                  </c:numRef>
                </c:xVal>
                <c:yVal>
                  <c:numRef>
                    <c:extLst xmlns:c15="http://schemas.microsoft.com/office/drawing/2012/chart">
                      <c:ext xmlns:c15="http://schemas.microsoft.com/office/drawing/2012/chart" uri="{02D57815-91ED-43cb-92C2-25804820EDAC}">
                        <c15:formulaRef>
                          <c15:sqref>'[ELENA Electron Cooler coarse magnetic measurements (toroid current corrected)V2.xlsx]Sheet1'!$D$1:$D$15</c15:sqref>
                        </c15:formulaRef>
                      </c:ext>
                    </c:extLst>
                    <c:numCache>
                      <c:formatCode>General</c:formatCode>
                      <c:ptCount val="15"/>
                      <c:pt idx="0">
                        <c:v>-0.4046378074645714</c:v>
                      </c:pt>
                      <c:pt idx="1">
                        <c:v>2.2612648094531396E-2</c:v>
                      </c:pt>
                      <c:pt idx="2">
                        <c:v>4.9936340399063167E-2</c:v>
                      </c:pt>
                      <c:pt idx="3">
                        <c:v>2.0612545302155071E-2</c:v>
                      </c:pt>
                      <c:pt idx="4">
                        <c:v>3.5098934871481434E-2</c:v>
                      </c:pt>
                      <c:pt idx="5">
                        <c:v>3.5116825468855639E-2</c:v>
                      </c:pt>
                      <c:pt idx="6">
                        <c:v>6.0528026848251523E-2</c:v>
                      </c:pt>
                      <c:pt idx="7">
                        <c:v>0.12478173262239625</c:v>
                      </c:pt>
                      <c:pt idx="8">
                        <c:v>8.6499304612296921E-2</c:v>
                      </c:pt>
                      <c:pt idx="9">
                        <c:v>6.5348803079765524E-2</c:v>
                      </c:pt>
                      <c:pt idx="10">
                        <c:v>9.2895028774371599E-2</c:v>
                      </c:pt>
                      <c:pt idx="11">
                        <c:v>6.0357615023543358E-2</c:v>
                      </c:pt>
                      <c:pt idx="12">
                        <c:v>8.7783632453269922E-3</c:v>
                      </c:pt>
                      <c:pt idx="13">
                        <c:v>2.7406177578068215E-2</c:v>
                      </c:pt>
                      <c:pt idx="14">
                        <c:v>0.30631001617090753</c:v>
                      </c:pt>
                    </c:numCache>
                  </c:numRef>
                </c:yVal>
                <c:smooth val="1"/>
                <c:extLst xmlns:c15="http://schemas.microsoft.com/office/drawing/2012/chart">
                  <c:ext xmlns:c16="http://schemas.microsoft.com/office/drawing/2014/chart" uri="{C3380CC4-5D6E-409C-BE32-E72D297353CC}">
                    <c16:uniqueId val="{00000003-1C9F-4039-B2D7-6B51F7F1B068}"/>
                  </c:ext>
                </c:extLst>
              </c15:ser>
            </c15:filteredScatterSeries>
          </c:ext>
        </c:extLst>
      </c:scatterChart>
      <c:valAx>
        <c:axId val="50466007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mn-cs"/>
                  </a:defRPr>
                </a:pPr>
                <a:r>
                  <a:rPr lang="en-GB" sz="1200" b="1" i="0" baseline="0">
                    <a:latin typeface="Times New Roman" panose="02020603050405020304" pitchFamily="18" charset="0"/>
                  </a:rPr>
                  <a:t>Longitudinal position (mm)</a:t>
                </a:r>
              </a:p>
            </c:rich>
          </c:tx>
          <c:layout>
            <c:manualLayout>
              <c:xMode val="edge"/>
              <c:yMode val="edge"/>
              <c:x val="0.70900126708299394"/>
              <c:y val="0.94039302131100377"/>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4661056"/>
        <c:crosses val="autoZero"/>
        <c:crossBetween val="midCat"/>
      </c:valAx>
      <c:valAx>
        <c:axId val="5046610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mn-cs"/>
                  </a:defRPr>
                </a:pPr>
                <a:r>
                  <a:rPr lang="en-GB" sz="1200" b="1" i="0" baseline="0">
                    <a:latin typeface="Times New Roman" panose="02020603050405020304" pitchFamily="18" charset="0"/>
                  </a:rPr>
                  <a:t>Bx at  0 dgrees, r=0mm (Gauss)</a:t>
                </a:r>
              </a:p>
            </c:rich>
          </c:tx>
          <c:layout>
            <c:manualLayout>
              <c:xMode val="edge"/>
              <c:yMode val="edge"/>
              <c:x val="1.9857000633541497E-2"/>
              <c:y val="5.3416951260692208E-2"/>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4660072"/>
        <c:crosses val="autoZero"/>
        <c:crossBetween val="midCat"/>
      </c:valAx>
    </c:plotArea>
    <c:legend>
      <c:legendPos val="b"/>
      <c:layout>
        <c:manualLayout>
          <c:xMode val="edge"/>
          <c:yMode val="edge"/>
          <c:x val="0.4987331583552056"/>
          <c:y val="5.1504082822980468E-2"/>
          <c:w val="0.31718466226204484"/>
          <c:h val="4.6441430959948647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mn-cs"/>
            </a:defRPr>
          </a:pPr>
          <a:endParaRPr lang="en-US"/>
        </a:p>
      </c:txPr>
    </c:legend>
    <c:plotVisOnly val="1"/>
    <c:dispBlanksAs val="gap"/>
    <c:showDLblsOverMax val="0"/>
    <c:extLst/>
  </c:chart>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381889763779528E-2"/>
          <c:y val="5.0925925925925923E-2"/>
          <c:w val="0.89706255468066487"/>
          <c:h val="0.88946704578594338"/>
        </c:manualLayout>
      </c:layout>
      <c:scatterChart>
        <c:scatterStyle val="smoothMarker"/>
        <c:varyColors val="0"/>
        <c:ser>
          <c:idx val="0"/>
          <c:order val="2"/>
          <c:tx>
            <c:v>measured</c:v>
          </c:tx>
          <c:spPr>
            <a:ln w="19050" cap="rnd">
              <a:solidFill>
                <a:schemeClr val="accent1"/>
              </a:solidFill>
              <a:round/>
            </a:ln>
            <a:effectLst/>
          </c:spPr>
          <c:marker>
            <c:symbol val="none"/>
          </c:marker>
          <c:xVal>
            <c:numRef>
              <c:f>'[ELENA Electron Cooler coarse magnetic measurements (toroid current corrected)V2.xlsx]Sheet1'!$A$1:$A$15</c:f>
              <c:numCache>
                <c:formatCode>General</c:formatCode>
                <c:ptCount val="15"/>
                <c:pt idx="0">
                  <c:v>-350</c:v>
                </c:pt>
                <c:pt idx="1">
                  <c:v>-300</c:v>
                </c:pt>
                <c:pt idx="2">
                  <c:v>-250</c:v>
                </c:pt>
                <c:pt idx="3">
                  <c:v>-200</c:v>
                </c:pt>
                <c:pt idx="4">
                  <c:v>-150</c:v>
                </c:pt>
                <c:pt idx="5">
                  <c:v>-100</c:v>
                </c:pt>
                <c:pt idx="6">
                  <c:v>-50</c:v>
                </c:pt>
                <c:pt idx="7">
                  <c:v>0</c:v>
                </c:pt>
                <c:pt idx="8">
                  <c:v>50</c:v>
                </c:pt>
                <c:pt idx="9">
                  <c:v>100</c:v>
                </c:pt>
                <c:pt idx="10">
                  <c:v>150</c:v>
                </c:pt>
                <c:pt idx="11">
                  <c:v>200</c:v>
                </c:pt>
                <c:pt idx="12">
                  <c:v>250</c:v>
                </c:pt>
                <c:pt idx="13">
                  <c:v>300</c:v>
                </c:pt>
                <c:pt idx="14">
                  <c:v>350</c:v>
                </c:pt>
              </c:numCache>
            </c:numRef>
          </c:xVal>
          <c:yVal>
            <c:numRef>
              <c:f>'[ELENA Electron Cooler coarse magnetic measurements (toroid current corrected)V2.xlsx]Sheet1'!$C$1:$C$15</c:f>
              <c:numCache>
                <c:formatCode>General</c:formatCode>
                <c:ptCount val="15"/>
                <c:pt idx="0">
                  <c:v>0.53099098517702514</c:v>
                </c:pt>
                <c:pt idx="1">
                  <c:v>0.55805014511592177</c:v>
                </c:pt>
                <c:pt idx="2">
                  <c:v>0.54959343268933836</c:v>
                </c:pt>
                <c:pt idx="3">
                  <c:v>0.53110505101614647</c:v>
                </c:pt>
                <c:pt idx="4">
                  <c:v>0.50763908360538867</c:v>
                </c:pt>
                <c:pt idx="5">
                  <c:v>0.48709777167276758</c:v>
                </c:pt>
                <c:pt idx="6">
                  <c:v>0.46406063467869085</c:v>
                </c:pt>
                <c:pt idx="7">
                  <c:v>0.44495024987251319</c:v>
                </c:pt>
                <c:pt idx="8">
                  <c:v>0.43350340143428978</c:v>
                </c:pt>
                <c:pt idx="9">
                  <c:v>0.43374845125480588</c:v>
                </c:pt>
                <c:pt idx="10">
                  <c:v>0.44025550180597861</c:v>
                </c:pt>
                <c:pt idx="11">
                  <c:v>0.44600375932184744</c:v>
                </c:pt>
                <c:pt idx="12">
                  <c:v>0.45292031345222006</c:v>
                </c:pt>
                <c:pt idx="13">
                  <c:v>0.46518872171895931</c:v>
                </c:pt>
                <c:pt idx="14">
                  <c:v>0.47962170453670688</c:v>
                </c:pt>
              </c:numCache>
            </c:numRef>
          </c:yVal>
          <c:smooth val="1"/>
          <c:extLst>
            <c:ext xmlns:c16="http://schemas.microsoft.com/office/drawing/2014/chart" uri="{C3380CC4-5D6E-409C-BE32-E72D297353CC}">
              <c16:uniqueId val="{00000000-2CCB-40E0-A315-93AE01966C31}"/>
            </c:ext>
          </c:extLst>
        </c:ser>
        <c:ser>
          <c:idx val="1"/>
          <c:order val="3"/>
          <c:tx>
            <c:v>shimmed</c:v>
          </c:tx>
          <c:spPr>
            <a:ln w="19050" cap="rnd">
              <a:solidFill>
                <a:schemeClr val="accent2"/>
              </a:solidFill>
              <a:round/>
            </a:ln>
            <a:effectLst/>
          </c:spPr>
          <c:marker>
            <c:symbol val="none"/>
          </c:marker>
          <c:xVal>
            <c:numRef>
              <c:f>'[ELENA Electron Cooler coarse magnetic measurements (toroid current corrected)V2.xlsx]Sheet1'!$A$1:$A$15</c:f>
              <c:numCache>
                <c:formatCode>General</c:formatCode>
                <c:ptCount val="15"/>
                <c:pt idx="0">
                  <c:v>-350</c:v>
                </c:pt>
                <c:pt idx="1">
                  <c:v>-300</c:v>
                </c:pt>
                <c:pt idx="2">
                  <c:v>-250</c:v>
                </c:pt>
                <c:pt idx="3">
                  <c:v>-200</c:v>
                </c:pt>
                <c:pt idx="4">
                  <c:v>-150</c:v>
                </c:pt>
                <c:pt idx="5">
                  <c:v>-100</c:v>
                </c:pt>
                <c:pt idx="6">
                  <c:v>-50</c:v>
                </c:pt>
                <c:pt idx="7">
                  <c:v>0</c:v>
                </c:pt>
                <c:pt idx="8">
                  <c:v>50</c:v>
                </c:pt>
                <c:pt idx="9">
                  <c:v>100</c:v>
                </c:pt>
                <c:pt idx="10">
                  <c:v>150</c:v>
                </c:pt>
                <c:pt idx="11">
                  <c:v>200</c:v>
                </c:pt>
                <c:pt idx="12">
                  <c:v>250</c:v>
                </c:pt>
                <c:pt idx="13">
                  <c:v>300</c:v>
                </c:pt>
                <c:pt idx="14">
                  <c:v>350</c:v>
                </c:pt>
              </c:numCache>
            </c:numRef>
          </c:xVal>
          <c:yVal>
            <c:numRef>
              <c:f>'[ELENA Electron Cooler coarse magnetic measurements (toroid current corrected)V2.xlsx]Sheet1'!$E$1:$E$15</c:f>
              <c:numCache>
                <c:formatCode>General</c:formatCode>
                <c:ptCount val="15"/>
                <c:pt idx="0">
                  <c:v>0.2854961826668232</c:v>
                </c:pt>
                <c:pt idx="1">
                  <c:v>0.29487029631583606</c:v>
                </c:pt>
                <c:pt idx="2">
                  <c:v>0.30889175011699815</c:v>
                </c:pt>
                <c:pt idx="3">
                  <c:v>0.31384370895455344</c:v>
                </c:pt>
                <c:pt idx="4">
                  <c:v>0.33527480067386045</c:v>
                </c:pt>
                <c:pt idx="5">
                  <c:v>0.35243366534650034</c:v>
                </c:pt>
                <c:pt idx="6">
                  <c:v>0.34424435886803528</c:v>
                </c:pt>
                <c:pt idx="7">
                  <c:v>0.33487833581535187</c:v>
                </c:pt>
                <c:pt idx="8">
                  <c:v>0.3247816724843734</c:v>
                </c:pt>
                <c:pt idx="9">
                  <c:v>0.33279276050057599</c:v>
                </c:pt>
                <c:pt idx="10">
                  <c:v>0.35857827068518799</c:v>
                </c:pt>
                <c:pt idx="11">
                  <c:v>0.3449562646775407</c:v>
                </c:pt>
                <c:pt idx="12">
                  <c:v>0.33733165906335538</c:v>
                </c:pt>
                <c:pt idx="13">
                  <c:v>0.29873285740361022</c:v>
                </c:pt>
                <c:pt idx="14">
                  <c:v>0.25327778946035484</c:v>
                </c:pt>
              </c:numCache>
            </c:numRef>
          </c:yVal>
          <c:smooth val="1"/>
          <c:extLst>
            <c:ext xmlns:c16="http://schemas.microsoft.com/office/drawing/2014/chart" uri="{C3380CC4-5D6E-409C-BE32-E72D297353CC}">
              <c16:uniqueId val="{00000001-2CCB-40E0-A315-93AE01966C31}"/>
            </c:ext>
          </c:extLst>
        </c:ser>
        <c:dLbls>
          <c:showLegendKey val="0"/>
          <c:showVal val="0"/>
          <c:showCatName val="0"/>
          <c:showSerName val="0"/>
          <c:showPercent val="0"/>
          <c:showBubbleSize val="0"/>
        </c:dLbls>
        <c:axId val="504660072"/>
        <c:axId val="504661056"/>
        <c:extLst>
          <c:ext xmlns:c15="http://schemas.microsoft.com/office/drawing/2012/chart" uri="{02D57815-91ED-43cb-92C2-25804820EDAC}">
            <c15:filteredScatterSeries>
              <c15:ser>
                <c:idx val="2"/>
                <c:order val="0"/>
                <c:tx>
                  <c:v>measured</c:v>
                </c:tx>
                <c:marker>
                  <c:symbol val="none"/>
                </c:marker>
                <c:xVal>
                  <c:numRef>
                    <c:extLst>
                      <c:ext uri="{02D57815-91ED-43cb-92C2-25804820EDAC}">
                        <c15:formulaRef>
                          <c15:sqref>'[ELENA Electron Cooler coarse magnetic measurements (toroid current corrected)V2.xlsx]Sheet1'!$A$1:$A$15</c15:sqref>
                        </c15:formulaRef>
                      </c:ext>
                    </c:extLst>
                    <c:numCache>
                      <c:formatCode>General</c:formatCode>
                      <c:ptCount val="15"/>
                      <c:pt idx="0">
                        <c:v>-350</c:v>
                      </c:pt>
                      <c:pt idx="1">
                        <c:v>-300</c:v>
                      </c:pt>
                      <c:pt idx="2">
                        <c:v>-250</c:v>
                      </c:pt>
                      <c:pt idx="3">
                        <c:v>-200</c:v>
                      </c:pt>
                      <c:pt idx="4">
                        <c:v>-150</c:v>
                      </c:pt>
                      <c:pt idx="5">
                        <c:v>-100</c:v>
                      </c:pt>
                      <c:pt idx="6">
                        <c:v>-50</c:v>
                      </c:pt>
                      <c:pt idx="7">
                        <c:v>0</c:v>
                      </c:pt>
                      <c:pt idx="8">
                        <c:v>50</c:v>
                      </c:pt>
                      <c:pt idx="9">
                        <c:v>100</c:v>
                      </c:pt>
                      <c:pt idx="10">
                        <c:v>150</c:v>
                      </c:pt>
                      <c:pt idx="11">
                        <c:v>200</c:v>
                      </c:pt>
                      <c:pt idx="12">
                        <c:v>250</c:v>
                      </c:pt>
                      <c:pt idx="13">
                        <c:v>300</c:v>
                      </c:pt>
                      <c:pt idx="14">
                        <c:v>350</c:v>
                      </c:pt>
                    </c:numCache>
                  </c:numRef>
                </c:xVal>
                <c:yVal>
                  <c:numRef>
                    <c:extLst>
                      <c:ext uri="{02D57815-91ED-43cb-92C2-25804820EDAC}">
                        <c15:formulaRef>
                          <c15:sqref>'[ELENA Electron Cooler coarse magnetic measurements (toroid current corrected)V2.xlsx]Sheet1'!$B$1:$B$15</c15:sqref>
                        </c15:formulaRef>
                      </c:ext>
                    </c:extLst>
                    <c:numCache>
                      <c:formatCode>General</c:formatCode>
                      <c:ptCount val="15"/>
                      <c:pt idx="0">
                        <c:v>-0.58118315766910356</c:v>
                      </c:pt>
                      <c:pt idx="1">
                        <c:v>7.0344459158328987E-2</c:v>
                      </c:pt>
                      <c:pt idx="2">
                        <c:v>0.28597943970234574</c:v>
                      </c:pt>
                      <c:pt idx="3">
                        <c:v>0.36748463401396447</c:v>
                      </c:pt>
                      <c:pt idx="4">
                        <c:v>0.37770071368238622</c:v>
                      </c:pt>
                      <c:pt idx="5">
                        <c:v>0.41339552596295526</c:v>
                      </c:pt>
                      <c:pt idx="6">
                        <c:v>0.43530150634016063</c:v>
                      </c:pt>
                      <c:pt idx="7">
                        <c:v>0.44867719442195608</c:v>
                      </c:pt>
                      <c:pt idx="8">
                        <c:v>0.42630890015332923</c:v>
                      </c:pt>
                      <c:pt idx="9">
                        <c:v>0.39448178085777585</c:v>
                      </c:pt>
                      <c:pt idx="10">
                        <c:v>0.35503605598500898</c:v>
                      </c:pt>
                      <c:pt idx="11">
                        <c:v>0.3375414672260183</c:v>
                      </c:pt>
                      <c:pt idx="12">
                        <c:v>0.38004190547061401</c:v>
                      </c:pt>
                      <c:pt idx="13">
                        <c:v>0.57762696705409655</c:v>
                      </c:pt>
                      <c:pt idx="14">
                        <c:v>1.1748401662002967</c:v>
                      </c:pt>
                    </c:numCache>
                  </c:numRef>
                </c:yVal>
                <c:smooth val="1"/>
                <c:extLst>
                  <c:ext xmlns:c16="http://schemas.microsoft.com/office/drawing/2014/chart" uri="{C3380CC4-5D6E-409C-BE32-E72D297353CC}">
                    <c16:uniqueId val="{00000002-2CCB-40E0-A315-93AE01966C31}"/>
                  </c:ext>
                </c:extLst>
              </c15:ser>
            </c15:filteredScatterSeries>
            <c15:filteredScatterSeries>
              <c15:ser>
                <c:idx val="3"/>
                <c:order val="1"/>
                <c:tx>
                  <c:v>shimmed</c:v>
                </c:tx>
                <c:marker>
                  <c:symbol val="none"/>
                </c:marker>
                <c:xVal>
                  <c:numRef>
                    <c:extLst xmlns:c15="http://schemas.microsoft.com/office/drawing/2012/chart">
                      <c:ext xmlns:c15="http://schemas.microsoft.com/office/drawing/2012/chart" uri="{02D57815-91ED-43cb-92C2-25804820EDAC}">
                        <c15:formulaRef>
                          <c15:sqref>'[ELENA Electron Cooler coarse magnetic measurements (toroid current corrected)V2.xlsx]Sheet1'!$A$1:$A$15</c15:sqref>
                        </c15:formulaRef>
                      </c:ext>
                    </c:extLst>
                    <c:numCache>
                      <c:formatCode>General</c:formatCode>
                      <c:ptCount val="15"/>
                      <c:pt idx="0">
                        <c:v>-350</c:v>
                      </c:pt>
                      <c:pt idx="1">
                        <c:v>-300</c:v>
                      </c:pt>
                      <c:pt idx="2">
                        <c:v>-250</c:v>
                      </c:pt>
                      <c:pt idx="3">
                        <c:v>-200</c:v>
                      </c:pt>
                      <c:pt idx="4">
                        <c:v>-150</c:v>
                      </c:pt>
                      <c:pt idx="5">
                        <c:v>-100</c:v>
                      </c:pt>
                      <c:pt idx="6">
                        <c:v>-50</c:v>
                      </c:pt>
                      <c:pt idx="7">
                        <c:v>0</c:v>
                      </c:pt>
                      <c:pt idx="8">
                        <c:v>50</c:v>
                      </c:pt>
                      <c:pt idx="9">
                        <c:v>100</c:v>
                      </c:pt>
                      <c:pt idx="10">
                        <c:v>150</c:v>
                      </c:pt>
                      <c:pt idx="11">
                        <c:v>200</c:v>
                      </c:pt>
                      <c:pt idx="12">
                        <c:v>250</c:v>
                      </c:pt>
                      <c:pt idx="13">
                        <c:v>300</c:v>
                      </c:pt>
                      <c:pt idx="14">
                        <c:v>350</c:v>
                      </c:pt>
                    </c:numCache>
                  </c:numRef>
                </c:xVal>
                <c:yVal>
                  <c:numRef>
                    <c:extLst xmlns:c15="http://schemas.microsoft.com/office/drawing/2012/chart">
                      <c:ext xmlns:c15="http://schemas.microsoft.com/office/drawing/2012/chart" uri="{02D57815-91ED-43cb-92C2-25804820EDAC}">
                        <c15:formulaRef>
                          <c15:sqref>'[ELENA Electron Cooler coarse magnetic measurements (toroid current corrected)V2.xlsx]Sheet1'!$D$1:$D$15</c15:sqref>
                        </c15:formulaRef>
                      </c:ext>
                    </c:extLst>
                    <c:numCache>
                      <c:formatCode>General</c:formatCode>
                      <c:ptCount val="15"/>
                      <c:pt idx="0">
                        <c:v>-0.4046378074645714</c:v>
                      </c:pt>
                      <c:pt idx="1">
                        <c:v>2.2612648094531396E-2</c:v>
                      </c:pt>
                      <c:pt idx="2">
                        <c:v>4.9936340399063167E-2</c:v>
                      </c:pt>
                      <c:pt idx="3">
                        <c:v>2.0612545302155071E-2</c:v>
                      </c:pt>
                      <c:pt idx="4">
                        <c:v>3.5098934871481434E-2</c:v>
                      </c:pt>
                      <c:pt idx="5">
                        <c:v>3.5116825468855639E-2</c:v>
                      </c:pt>
                      <c:pt idx="6">
                        <c:v>6.0528026848251523E-2</c:v>
                      </c:pt>
                      <c:pt idx="7">
                        <c:v>0.12478173262239625</c:v>
                      </c:pt>
                      <c:pt idx="8">
                        <c:v>8.6499304612296921E-2</c:v>
                      </c:pt>
                      <c:pt idx="9">
                        <c:v>6.5348803079765524E-2</c:v>
                      </c:pt>
                      <c:pt idx="10">
                        <c:v>9.2895028774371599E-2</c:v>
                      </c:pt>
                      <c:pt idx="11">
                        <c:v>6.0357615023543358E-2</c:v>
                      </c:pt>
                      <c:pt idx="12">
                        <c:v>8.7783632453269922E-3</c:v>
                      </c:pt>
                      <c:pt idx="13">
                        <c:v>2.7406177578068215E-2</c:v>
                      </c:pt>
                      <c:pt idx="14">
                        <c:v>0.30631001617090753</c:v>
                      </c:pt>
                    </c:numCache>
                  </c:numRef>
                </c:yVal>
                <c:smooth val="1"/>
                <c:extLst xmlns:c15="http://schemas.microsoft.com/office/drawing/2012/chart">
                  <c:ext xmlns:c16="http://schemas.microsoft.com/office/drawing/2014/chart" uri="{C3380CC4-5D6E-409C-BE32-E72D297353CC}">
                    <c16:uniqueId val="{00000003-2CCB-40E0-A315-93AE01966C31}"/>
                  </c:ext>
                </c:extLst>
              </c15:ser>
            </c15:filteredScatterSeries>
          </c:ext>
        </c:extLst>
      </c:scatterChart>
      <c:valAx>
        <c:axId val="50466007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mn-cs"/>
                  </a:defRPr>
                </a:pPr>
                <a:r>
                  <a:rPr lang="en-GB" sz="1200" b="1" i="0" baseline="0">
                    <a:latin typeface="Times New Roman" panose="02020603050405020304" pitchFamily="18" charset="0"/>
                  </a:rPr>
                  <a:t>Longitudinal position (mm)</a:t>
                </a:r>
              </a:p>
            </c:rich>
          </c:tx>
          <c:layout>
            <c:manualLayout>
              <c:xMode val="edge"/>
              <c:yMode val="edge"/>
              <c:x val="0.66302425558874101"/>
              <c:y val="0.89190816357111213"/>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4661056"/>
        <c:crosses val="autoZero"/>
        <c:crossBetween val="midCat"/>
      </c:valAx>
      <c:valAx>
        <c:axId val="5046610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mn-cs"/>
                  </a:defRPr>
                </a:pPr>
                <a:r>
                  <a:rPr lang="en-GB" sz="1200" b="1" i="0" baseline="0">
                    <a:latin typeface="Times New Roman" panose="02020603050405020304" pitchFamily="18" charset="0"/>
                  </a:rPr>
                  <a:t>By at  0 dgrees, r=0mm (Gauss)</a:t>
                </a:r>
              </a:p>
            </c:rich>
          </c:tx>
          <c:layout>
            <c:manualLayout>
              <c:xMode val="edge"/>
              <c:yMode val="edge"/>
              <c:x val="1.9857000633541497E-2"/>
              <c:y val="5.3416951260692208E-2"/>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4660072"/>
        <c:crosses val="autoZero"/>
        <c:crossBetween val="midCat"/>
      </c:valAx>
    </c:plotArea>
    <c:legend>
      <c:legendPos val="b"/>
      <c:layout>
        <c:manualLayout>
          <c:xMode val="edge"/>
          <c:yMode val="edge"/>
          <c:x val="0.4987331583552056"/>
          <c:y val="5.1504082822980468E-2"/>
          <c:w val="0.31718466226204484"/>
          <c:h val="4.6441430959948647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mn-cs"/>
            </a:defRPr>
          </a:pPr>
          <a:endParaRPr lang="en-US"/>
        </a:p>
      </c:txPr>
    </c:legend>
    <c:plotVisOnly val="1"/>
    <c:dispBlanksAs val="gap"/>
    <c:showDLblsOverMax val="0"/>
    <c:extLst/>
  </c:chart>
  <c:txPr>
    <a:bodyPr/>
    <a:lstStyle/>
    <a:p>
      <a:pPr>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0.emf"/><Relationship Id="rId1" Type="http://schemas.openxmlformats.org/officeDocument/2006/relationships/image" Target="../media/image7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9088EAF-6ECA-4616-85EF-35AA19C641F3}" type="datetimeFigureOut">
              <a:rPr lang="en-US"/>
              <a:t>6/25/2018</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9F912AB-2776-42F2-A957-313FC7EFEDB9}" type="slidenum">
              <a:rPr/>
              <a:t>‹#›</a:t>
            </a:fld>
            <a:endParaRPr/>
          </a:p>
        </p:txBody>
      </p:sp>
    </p:spTree>
    <p:extLst>
      <p:ext uri="{BB962C8B-B14F-4D97-AF65-F5344CB8AC3E}">
        <p14:creationId xmlns:p14="http://schemas.microsoft.com/office/powerpoint/2010/main" val="39320657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BD2D7A-D230-4F91-BD59-0A39C2703BA8}" type="datetimeFigureOut">
              <a:rPr lang="en-US"/>
              <a:t>6/25/2018</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199CD-3E1B-4AE6-990F-76F925F5EA9F}" type="slidenum">
              <a:rPr/>
              <a:t>‹#›</a:t>
            </a:fld>
            <a:endParaRPr/>
          </a:p>
        </p:txBody>
      </p:sp>
    </p:spTree>
    <p:extLst>
      <p:ext uri="{BB962C8B-B14F-4D97-AF65-F5344CB8AC3E}">
        <p14:creationId xmlns:p14="http://schemas.microsoft.com/office/powerpoint/2010/main" val="4276579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065214" y="1828800"/>
            <a:ext cx="8229600" cy="2895600"/>
          </a:xfrm>
        </p:spPr>
        <p:txBody>
          <a:bodyPr anchor="b">
            <a:normAutofit/>
          </a:bodyPr>
          <a:lstStyle>
            <a:lvl1pPr>
              <a:lnSpc>
                <a:spcPct val="80000"/>
              </a:lnSpc>
              <a:defRPr sz="6600">
                <a:solidFill>
                  <a:schemeClr val="tx1"/>
                </a:solidFill>
              </a:defRPr>
            </a:lvl1pPr>
          </a:lstStyle>
          <a:p>
            <a:r>
              <a:rPr lang="en-US"/>
              <a:t>Click to edit Master title style</a:t>
            </a:r>
            <a:endParaRPr/>
          </a:p>
        </p:txBody>
      </p:sp>
      <p:sp>
        <p:nvSpPr>
          <p:cNvPr id="3" name="Subtitle 2"/>
          <p:cNvSpPr>
            <a:spLocks noGrp="1"/>
          </p:cNvSpPr>
          <p:nvPr>
            <p:ph type="subTitle" idx="1"/>
          </p:nvPr>
        </p:nvSpPr>
        <p:spPr>
          <a:xfrm>
            <a:off x="1065213" y="4800600"/>
            <a:ext cx="8229600" cy="1219200"/>
          </a:xfrm>
        </p:spPr>
        <p:txBody>
          <a:bodyPr>
            <a:normAutofit/>
          </a:bodyPr>
          <a:lstStyle>
            <a:lvl1pPr marL="0" indent="0" algn="l">
              <a:spcBef>
                <a:spcPts val="0"/>
              </a:spcBef>
              <a:buNone/>
              <a:defRPr sz="2000" cap="all" spc="200"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94999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03F41C87-7AD9-4845-A077-840E4A0F3F06}" type="datetimeFigureOut">
              <a:rPr lang="en-US"/>
              <a:t>6/25/2018</a:t>
            </a:fld>
            <a:endParaRPr/>
          </a:p>
        </p:txBody>
      </p:sp>
      <p:sp>
        <p:nvSpPr>
          <p:cNvPr id="6" name="Slide Number Placeholder 5"/>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460095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2412" y="381001"/>
            <a:ext cx="1524001" cy="56388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522412" y="381001"/>
            <a:ext cx="7391399"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03F41C87-7AD9-4845-A077-840E4A0F3F06}" type="datetimeFigureOut">
              <a:rPr lang="en-US"/>
              <a:t>6/25/2018</a:t>
            </a:fld>
            <a:endParaRPr/>
          </a:p>
        </p:txBody>
      </p:sp>
      <p:sp>
        <p:nvSpPr>
          <p:cNvPr id="6" name="Slide Number Placeholder 5"/>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4079035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dirty="0"/>
          </a:p>
        </p:txBody>
      </p:sp>
      <p:sp>
        <p:nvSpPr>
          <p:cNvPr id="4" name="Date Placeholder 3"/>
          <p:cNvSpPr>
            <a:spLocks noGrp="1"/>
          </p:cNvSpPr>
          <p:nvPr>
            <p:ph type="dt" sz="half" idx="10"/>
          </p:nvPr>
        </p:nvSpPr>
        <p:spPr/>
        <p:txBody>
          <a:bodyPr/>
          <a:lstStyle/>
          <a:p>
            <a:fld id="{03F41C87-7AD9-4845-A077-840E4A0F3F06}" type="datetimeFigureOut">
              <a:rPr lang="en-US"/>
              <a:t>6/25/2018</a:t>
            </a:fld>
            <a:endParaRPr/>
          </a:p>
        </p:txBody>
      </p:sp>
      <p:sp>
        <p:nvSpPr>
          <p:cNvPr id="6" name="Slide Number Placeholder 5"/>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2738254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59614" y="2514600"/>
            <a:ext cx="8692399" cy="2819400"/>
          </a:xfrm>
        </p:spPr>
        <p:txBody>
          <a:bodyPr anchor="b">
            <a:normAutofit/>
          </a:bodyPr>
          <a:lstStyle>
            <a:lvl1pPr algn="l">
              <a:lnSpc>
                <a:spcPct val="80000"/>
              </a:lnSpc>
              <a:defRPr sz="4800" b="0" cap="none" baseline="0"/>
            </a:lvl1pPr>
          </a:lstStyle>
          <a:p>
            <a:r>
              <a:rPr lang="en-US"/>
              <a:t>Click to edit Master title style</a:t>
            </a:r>
            <a:endParaRPr/>
          </a:p>
        </p:txBody>
      </p:sp>
      <p:sp>
        <p:nvSpPr>
          <p:cNvPr id="3" name="Text Placeholder 2"/>
          <p:cNvSpPr>
            <a:spLocks noGrp="1"/>
          </p:cNvSpPr>
          <p:nvPr>
            <p:ph type="body" idx="1"/>
          </p:nvPr>
        </p:nvSpPr>
        <p:spPr>
          <a:xfrm>
            <a:off x="1065213" y="5410200"/>
            <a:ext cx="8687333" cy="609601"/>
          </a:xfrm>
        </p:spPr>
        <p:txBody>
          <a:bodyPr anchor="t">
            <a:normAutofit/>
          </a:bodyPr>
          <a:lstStyle>
            <a:lvl1pPr marL="0" indent="0">
              <a:spcBef>
                <a:spcPts val="0"/>
              </a:spcBef>
              <a:buNone/>
              <a:defRPr sz="2000" cap="all" spc="200" baseline="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endParaRPr dirty="0"/>
          </a:p>
        </p:txBody>
      </p:sp>
      <p:sp>
        <p:nvSpPr>
          <p:cNvPr id="4" name="Date Placeholder 3"/>
          <p:cNvSpPr>
            <a:spLocks noGrp="1"/>
          </p:cNvSpPr>
          <p:nvPr>
            <p:ph type="dt" sz="half" idx="10"/>
          </p:nvPr>
        </p:nvSpPr>
        <p:spPr/>
        <p:txBody>
          <a:bodyPr/>
          <a:lstStyle/>
          <a:p>
            <a:fld id="{03F41C87-7AD9-4845-A077-840E4A0F3F06}" type="datetimeFigureOut">
              <a:rPr lang="en-US"/>
              <a:t>6/25/2018</a:t>
            </a:fld>
            <a:endParaRPr/>
          </a:p>
        </p:txBody>
      </p:sp>
      <p:sp>
        <p:nvSpPr>
          <p:cNvPr id="6" name="Slide Number Placeholder 5"/>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1761813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504781" y="1905001"/>
            <a:ext cx="4419599" cy="41148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29183" y="1905001"/>
            <a:ext cx="4419600" cy="41148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endParaRPr dirty="0"/>
          </a:p>
        </p:txBody>
      </p:sp>
      <p:sp>
        <p:nvSpPr>
          <p:cNvPr id="5" name="Date Placeholder 4"/>
          <p:cNvSpPr>
            <a:spLocks noGrp="1"/>
          </p:cNvSpPr>
          <p:nvPr>
            <p:ph type="dt" sz="half" idx="10"/>
          </p:nvPr>
        </p:nvSpPr>
        <p:spPr/>
        <p:txBody>
          <a:bodyPr/>
          <a:lstStyle/>
          <a:p>
            <a:fld id="{03F41C87-7AD9-4845-A077-840E4A0F3F06}" type="datetimeFigureOut">
              <a:rPr lang="en-US"/>
              <a:t>6/25/2018</a:t>
            </a:fld>
            <a:endParaRPr/>
          </a:p>
        </p:txBody>
      </p:sp>
      <p:sp>
        <p:nvSpPr>
          <p:cNvPr id="7" name="Slide Number Placeholder 6"/>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282534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522411" y="1905000"/>
            <a:ext cx="4416552" cy="762000"/>
          </a:xfrm>
        </p:spPr>
        <p:txBody>
          <a:bodyPr anchor="ctr">
            <a:noAutofit/>
          </a:bodyPr>
          <a:lstStyle>
            <a:lvl1pPr marL="0" indent="0">
              <a:spcBef>
                <a:spcPts val="0"/>
              </a:spcBef>
              <a:buNone/>
              <a:defRPr sz="2000" b="0" cap="all" spc="20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22411" y="2743201"/>
            <a:ext cx="4416552" cy="3276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9861" y="1905000"/>
            <a:ext cx="4416552" cy="762000"/>
          </a:xfrm>
        </p:spPr>
        <p:txBody>
          <a:bodyPr anchor="ctr">
            <a:noAutofit/>
          </a:bodyPr>
          <a:lstStyle>
            <a:lvl1pPr marL="0" indent="0">
              <a:spcBef>
                <a:spcPts val="0"/>
              </a:spcBef>
              <a:buNone/>
              <a:defRPr sz="2000" b="0" cap="all" spc="200"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49861" y="2743201"/>
            <a:ext cx="4416552" cy="3276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endParaRPr dirty="0"/>
          </a:p>
        </p:txBody>
      </p:sp>
      <p:sp>
        <p:nvSpPr>
          <p:cNvPr id="7" name="Date Placeholder 6"/>
          <p:cNvSpPr>
            <a:spLocks noGrp="1"/>
          </p:cNvSpPr>
          <p:nvPr>
            <p:ph type="dt" sz="half" idx="10"/>
          </p:nvPr>
        </p:nvSpPr>
        <p:spPr/>
        <p:txBody>
          <a:bodyPr/>
          <a:lstStyle/>
          <a:p>
            <a:fld id="{03F41C87-7AD9-4845-A077-840E4A0F3F06}" type="datetimeFigureOut">
              <a:rPr lang="en-US"/>
              <a:t>6/25/2018</a:t>
            </a:fld>
            <a:endParaRPr/>
          </a:p>
        </p:txBody>
      </p:sp>
      <p:sp>
        <p:nvSpPr>
          <p:cNvPr id="9" name="Slide Number Placeholder 8"/>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4208419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endParaRPr/>
          </a:p>
        </p:txBody>
      </p:sp>
      <p:sp>
        <p:nvSpPr>
          <p:cNvPr id="3" name="Date Placeholder 2"/>
          <p:cNvSpPr>
            <a:spLocks noGrp="1"/>
          </p:cNvSpPr>
          <p:nvPr>
            <p:ph type="dt" sz="half" idx="10"/>
          </p:nvPr>
        </p:nvSpPr>
        <p:spPr/>
        <p:txBody>
          <a:bodyPr/>
          <a:lstStyle/>
          <a:p>
            <a:fld id="{03F41C87-7AD9-4845-A077-840E4A0F3F06}" type="datetimeFigureOut">
              <a:rPr lang="en-US"/>
              <a:t>6/25/2018</a:t>
            </a:fld>
            <a:endParaRPr/>
          </a:p>
        </p:txBody>
      </p:sp>
      <p:sp>
        <p:nvSpPr>
          <p:cNvPr id="5" name="Slide Number Placeholder 4"/>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162663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2"/>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a:p>
        </p:txBody>
      </p:sp>
      <p:sp>
        <p:nvSpPr>
          <p:cNvPr id="2" name="Date Placeholder 1"/>
          <p:cNvSpPr>
            <a:spLocks noGrp="1"/>
          </p:cNvSpPr>
          <p:nvPr>
            <p:ph type="dt" sz="half" idx="10"/>
          </p:nvPr>
        </p:nvSpPr>
        <p:spPr/>
        <p:txBody>
          <a:bodyPr/>
          <a:lstStyle/>
          <a:p>
            <a:fld id="{03F41C87-7AD9-4845-A077-840E4A0F3F06}" type="datetimeFigureOut">
              <a:rPr lang="en-US"/>
              <a:t>6/25/2018</a:t>
            </a:fld>
            <a:endParaRPr/>
          </a:p>
        </p:txBody>
      </p:sp>
      <p:sp>
        <p:nvSpPr>
          <p:cNvPr id="4" name="Slide Number Placeholder 3"/>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3607540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55604" y="1905000"/>
            <a:ext cx="3596607" cy="2667000"/>
          </a:xfrm>
        </p:spPr>
        <p:txBody>
          <a:bodyPr anchor="b">
            <a:noAutofit/>
          </a:bodyPr>
          <a:lstStyle>
            <a:lvl1pPr algn="l">
              <a:lnSpc>
                <a:spcPct val="90000"/>
              </a:lnSpc>
              <a:defRPr sz="3600" b="0" baseline="0">
                <a:solidFill>
                  <a:schemeClr val="tx1"/>
                </a:solidFill>
              </a:defRPr>
            </a:lvl1pPr>
          </a:lstStyle>
          <a:p>
            <a:r>
              <a:rPr lang="en-US"/>
              <a:t>Click to edit Master title style</a:t>
            </a:r>
            <a:endParaRPr/>
          </a:p>
        </p:txBody>
      </p:sp>
      <p:sp>
        <p:nvSpPr>
          <p:cNvPr id="4" name="Text Placeholder 3"/>
          <p:cNvSpPr>
            <a:spLocks noGrp="1"/>
          </p:cNvSpPr>
          <p:nvPr>
            <p:ph type="body" sz="half" idx="2"/>
          </p:nvPr>
        </p:nvSpPr>
        <p:spPr>
          <a:xfrm>
            <a:off x="1065213" y="4648200"/>
            <a:ext cx="3581399" cy="1371600"/>
          </a:xfrm>
        </p:spPr>
        <p:txBody>
          <a:bodyPr>
            <a:normAutofit/>
          </a:bodyPr>
          <a:lstStyle>
            <a:lvl1pPr marL="0" indent="0">
              <a:lnSpc>
                <a:spcPct val="9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Content Placeholder 2"/>
          <p:cNvSpPr>
            <a:spLocks noGrp="1"/>
          </p:cNvSpPr>
          <p:nvPr>
            <p:ph idx="1"/>
          </p:nvPr>
        </p:nvSpPr>
        <p:spPr>
          <a:xfrm>
            <a:off x="4951414" y="685800"/>
            <a:ext cx="6400800" cy="53340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03F41C87-7AD9-4845-A077-840E4A0F3F06}" type="datetimeFigureOut">
              <a:rPr lang="en-US"/>
              <a:t>6/25/2018</a:t>
            </a:fld>
            <a:endParaRPr/>
          </a:p>
        </p:txBody>
      </p:sp>
      <p:sp>
        <p:nvSpPr>
          <p:cNvPr id="7" name="Slide Number Placeholder 6"/>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2544981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55604" y="1905000"/>
            <a:ext cx="3596607" cy="2667000"/>
          </a:xfrm>
        </p:spPr>
        <p:txBody>
          <a:bodyPr anchor="b">
            <a:normAutofit/>
          </a:bodyPr>
          <a:lstStyle>
            <a:lvl1pPr algn="l">
              <a:lnSpc>
                <a:spcPct val="90000"/>
              </a:lnSpc>
              <a:defRPr sz="3600" b="0" i="0" baseline="0">
                <a:solidFill>
                  <a:schemeClr val="tx1"/>
                </a:solidFill>
              </a:defRPr>
            </a:lvl1pPr>
          </a:lstStyle>
          <a:p>
            <a:r>
              <a:rPr lang="en-US"/>
              <a:t>Click to edit Master title style</a:t>
            </a:r>
            <a:endParaRPr/>
          </a:p>
        </p:txBody>
      </p:sp>
      <p:sp>
        <p:nvSpPr>
          <p:cNvPr id="4" name="Text Placeholder 3"/>
          <p:cNvSpPr>
            <a:spLocks noGrp="1"/>
          </p:cNvSpPr>
          <p:nvPr>
            <p:ph type="body" sz="half" idx="2"/>
          </p:nvPr>
        </p:nvSpPr>
        <p:spPr>
          <a:xfrm>
            <a:off x="1065213" y="4648200"/>
            <a:ext cx="3581399" cy="1371600"/>
          </a:xfrm>
        </p:spPr>
        <p:txBody>
          <a:bodyPr>
            <a:normAutofit/>
          </a:bodyPr>
          <a:lstStyle>
            <a:lvl1pPr marL="0" indent="0">
              <a:lnSpc>
                <a:spcPct val="90000"/>
              </a:lnSpc>
              <a:spcBef>
                <a:spcPts val="12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4951414" y="685800"/>
            <a:ext cx="6400799" cy="5334000"/>
          </a:xfrm>
          <a:solidFill>
            <a:schemeClr val="bg2"/>
          </a:solidFill>
          <a:ln w="76200">
            <a:solidFill>
              <a:schemeClr val="tx1"/>
            </a:solidFill>
            <a:miter lim="800000"/>
          </a:ln>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6" name="Footer Placeholder 5"/>
          <p:cNvSpPr>
            <a:spLocks noGrp="1"/>
          </p:cNvSpPr>
          <p:nvPr>
            <p:ph type="ftr" sz="quarter" idx="11"/>
          </p:nvPr>
        </p:nvSpPr>
        <p:spPr/>
        <p:txBody>
          <a:bodyPr/>
          <a:lstStyle/>
          <a:p>
            <a:endParaRPr dirty="0"/>
          </a:p>
        </p:txBody>
      </p:sp>
      <p:sp>
        <p:nvSpPr>
          <p:cNvPr id="5" name="Date Placeholder 4"/>
          <p:cNvSpPr>
            <a:spLocks noGrp="1"/>
          </p:cNvSpPr>
          <p:nvPr>
            <p:ph type="dt" sz="half" idx="10"/>
          </p:nvPr>
        </p:nvSpPr>
        <p:spPr/>
        <p:txBody>
          <a:bodyPr/>
          <a:lstStyle/>
          <a:p>
            <a:fld id="{03F41C87-7AD9-4845-A077-840E4A0F3F06}" type="datetimeFigureOut">
              <a:rPr lang="en-US"/>
              <a:pPr/>
              <a:t>6/25/2018</a:t>
            </a:fld>
            <a:endParaRPr/>
          </a:p>
        </p:txBody>
      </p:sp>
      <p:sp>
        <p:nvSpPr>
          <p:cNvPr id="7" name="Slide Number Placeholder 6"/>
          <p:cNvSpPr>
            <a:spLocks noGrp="1"/>
          </p:cNvSpPr>
          <p:nvPr>
            <p:ph type="sldNum" sz="quarter" idx="12"/>
          </p:nvPr>
        </p:nvSpPr>
        <p:spPr/>
        <p:txBody>
          <a:bodyPr/>
          <a:lstStyle/>
          <a:p>
            <a:fld id="{2A013F82-EE5E-44EE-A61D-E31C6657F26F}" type="slidenum">
              <a:rPr/>
              <a:pPr/>
              <a:t>‹#›</a:t>
            </a:fld>
            <a:endParaRPr/>
          </a:p>
        </p:txBody>
      </p:sp>
    </p:spTree>
    <p:extLst>
      <p:ext uri="{BB962C8B-B14F-4D97-AF65-F5344CB8AC3E}">
        <p14:creationId xmlns:p14="http://schemas.microsoft.com/office/powerpoint/2010/main" val="2249172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3" y="381000"/>
            <a:ext cx="9144001" cy="1371600"/>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522413" y="1904999"/>
            <a:ext cx="9134391" cy="411480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Footer Placeholder 4"/>
          <p:cNvSpPr>
            <a:spLocks noGrp="1"/>
          </p:cNvSpPr>
          <p:nvPr>
            <p:ph type="ftr" sz="quarter" idx="3"/>
          </p:nvPr>
        </p:nvSpPr>
        <p:spPr>
          <a:xfrm>
            <a:off x="1522413" y="6400800"/>
            <a:ext cx="6553199" cy="276228"/>
          </a:xfrm>
          <a:prstGeom prst="rect">
            <a:avLst/>
          </a:prstGeom>
        </p:spPr>
        <p:txBody>
          <a:bodyPr vert="horz" lIns="91440" tIns="45720" rIns="91440" bIns="45720" rtlCol="0" anchor="ctr"/>
          <a:lstStyle>
            <a:lvl1pPr algn="l">
              <a:defRPr sz="1100">
                <a:solidFill>
                  <a:schemeClr val="tx1">
                    <a:tint val="75000"/>
                  </a:schemeClr>
                </a:solidFill>
              </a:defRPr>
            </a:lvl1pPr>
          </a:lstStyle>
          <a:p>
            <a:endParaRPr lang="en-US" dirty="0"/>
          </a:p>
        </p:txBody>
      </p:sp>
      <p:sp>
        <p:nvSpPr>
          <p:cNvPr id="4" name="Date Placeholder 3"/>
          <p:cNvSpPr>
            <a:spLocks noGrp="1"/>
          </p:cNvSpPr>
          <p:nvPr>
            <p:ph type="dt" sz="half" idx="2"/>
          </p:nvPr>
        </p:nvSpPr>
        <p:spPr>
          <a:xfrm>
            <a:off x="8226422" y="6400800"/>
            <a:ext cx="1449389" cy="276228"/>
          </a:xfrm>
          <a:prstGeom prst="rect">
            <a:avLst/>
          </a:prstGeom>
        </p:spPr>
        <p:txBody>
          <a:bodyPr vert="horz" lIns="91440" tIns="45720" rIns="91440" bIns="45720" rtlCol="0" anchor="ctr"/>
          <a:lstStyle>
            <a:lvl1pPr algn="r">
              <a:defRPr sz="1100">
                <a:solidFill>
                  <a:schemeClr val="tx1">
                    <a:tint val="75000"/>
                  </a:schemeClr>
                </a:solidFill>
              </a:defRPr>
            </a:lvl1pPr>
          </a:lstStyle>
          <a:p>
            <a:fld id="{03F41C87-7AD9-4845-A077-840E4A0F3F06}" type="datetimeFigureOut">
              <a:rPr lang="en-US" smtClean="0"/>
              <a:pPr/>
              <a:t>6/25/2018</a:t>
            </a:fld>
            <a:endParaRPr lang="en-US"/>
          </a:p>
        </p:txBody>
      </p:sp>
      <p:sp>
        <p:nvSpPr>
          <p:cNvPr id="6" name="Slide Number Placeholder 5"/>
          <p:cNvSpPr>
            <a:spLocks noGrp="1"/>
          </p:cNvSpPr>
          <p:nvPr>
            <p:ph type="sldNum" sz="quarter" idx="4"/>
          </p:nvPr>
        </p:nvSpPr>
        <p:spPr>
          <a:xfrm>
            <a:off x="9828211" y="6400800"/>
            <a:ext cx="838201" cy="276228"/>
          </a:xfrm>
          <a:prstGeom prst="rect">
            <a:avLst/>
          </a:prstGeom>
        </p:spPr>
        <p:txBody>
          <a:bodyPr vert="horz" lIns="91440" tIns="45720" rIns="91440" bIns="45720" rtlCol="0" anchor="ctr"/>
          <a:lstStyle>
            <a:lvl1pPr algn="r">
              <a:defRPr sz="1100">
                <a:solidFill>
                  <a:schemeClr val="tx1">
                    <a:tint val="75000"/>
                  </a:schemeClr>
                </a:solidFill>
              </a:defRPr>
            </a:lvl1pPr>
          </a:lstStyle>
          <a:p>
            <a:fld id="{2A013F82-EE5E-44EE-A61D-E31C6657F26F}" type="slidenum">
              <a:rPr lang="en-US" smtClean="0"/>
              <a:pPr/>
              <a:t>‹#›</a:t>
            </a:fld>
            <a:endParaRPr lang="en-US"/>
          </a:p>
        </p:txBody>
      </p:sp>
    </p:spTree>
    <p:extLst>
      <p:ext uri="{BB962C8B-B14F-4D97-AF65-F5344CB8AC3E}">
        <p14:creationId xmlns:p14="http://schemas.microsoft.com/office/powerpoint/2010/main" val="140305999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600" kern="1200" spc="100" baseline="0">
          <a:solidFill>
            <a:schemeClr val="tx1"/>
          </a:solidFill>
          <a:latin typeface="+mj-lt"/>
          <a:ea typeface="+mj-ea"/>
          <a:cs typeface="+mj-cs"/>
        </a:defRPr>
      </a:lvl1pPr>
    </p:titleStyle>
    <p:body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39"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 Id="rId5" Type="http://schemas.openxmlformats.org/officeDocument/2006/relationships/image" Target="../media/image37.png"/><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2.png"/><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9.png"/><Relationship Id="rId1" Type="http://schemas.openxmlformats.org/officeDocument/2006/relationships/slideLayout" Target="../slideLayouts/slideLayout6.xml"/><Relationship Id="rId5" Type="http://schemas.openxmlformats.org/officeDocument/2006/relationships/image" Target="../media/image45.png"/><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6.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47.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90.png"/><Relationship Id="rId2" Type="http://schemas.openxmlformats.org/officeDocument/2006/relationships/image" Target="../media/image250.png"/><Relationship Id="rId1" Type="http://schemas.openxmlformats.org/officeDocument/2006/relationships/slideLayout" Target="../slideLayouts/slideLayout6.xml"/><Relationship Id="rId5" Type="http://schemas.openxmlformats.org/officeDocument/2006/relationships/image" Target="../media/image450.png"/><Relationship Id="rId4" Type="http://schemas.openxmlformats.org/officeDocument/2006/relationships/image" Target="../media/image410.png"/></Relationships>
</file>

<file path=ppt/slides/_rels/slide23.xml.rels><?xml version="1.0" encoding="UTF-8" standalone="yes"?>
<Relationships xmlns="http://schemas.openxmlformats.org/package/2006/relationships"><Relationship Id="rId3" Type="http://schemas.openxmlformats.org/officeDocument/2006/relationships/image" Target="../media/image470.png"/><Relationship Id="rId2" Type="http://schemas.openxmlformats.org/officeDocument/2006/relationships/image" Target="../media/image51.png"/><Relationship Id="rId1" Type="http://schemas.openxmlformats.org/officeDocument/2006/relationships/slideLayout" Target="../slideLayouts/slideLayout6.xml"/><Relationship Id="rId5" Type="http://schemas.openxmlformats.org/officeDocument/2006/relationships/image" Target="../media/image52.png"/><Relationship Id="rId4" Type="http://schemas.openxmlformats.org/officeDocument/2006/relationships/image" Target="../media/image58.png"/></Relationships>
</file>

<file path=ppt/slides/_rels/slide2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png"/><Relationship Id="rId1" Type="http://schemas.openxmlformats.org/officeDocument/2006/relationships/slideLayout" Target="../slideLayouts/slideLayout6.xml"/><Relationship Id="rId4" Type="http://schemas.openxmlformats.org/officeDocument/2006/relationships/image" Target="../media/image55.jpeg"/></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6.xml"/><Relationship Id="rId4" Type="http://schemas.openxmlformats.org/officeDocument/2006/relationships/image" Target="../media/image59.png"/></Relationships>
</file>

<file path=ppt/slides/_rels/slide26.xml.rels><?xml version="1.0" encoding="UTF-8" standalone="yes"?>
<Relationships xmlns="http://schemas.openxmlformats.org/package/2006/relationships"><Relationship Id="rId3" Type="http://schemas.openxmlformats.org/officeDocument/2006/relationships/image" Target="../media/image570.png"/><Relationship Id="rId2" Type="http://schemas.openxmlformats.org/officeDocument/2006/relationships/image" Target="../media/image560.png"/><Relationship Id="rId1" Type="http://schemas.openxmlformats.org/officeDocument/2006/relationships/slideLayout" Target="../slideLayouts/slideLayout6.xml"/><Relationship Id="rId5" Type="http://schemas.openxmlformats.org/officeDocument/2006/relationships/image" Target="../media/image590.png"/><Relationship Id="rId4" Type="http://schemas.openxmlformats.org/officeDocument/2006/relationships/image" Target="../media/image580.png"/></Relationships>
</file>

<file path=ppt/slides/_rels/slide27.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600.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png"/><Relationship Id="rId1" Type="http://schemas.openxmlformats.org/officeDocument/2006/relationships/slideLayout" Target="../slideLayouts/slideLayout6.xml"/><Relationship Id="rId5" Type="http://schemas.openxmlformats.org/officeDocument/2006/relationships/image" Target="../media/image66.jpeg"/><Relationship Id="rId4" Type="http://schemas.openxmlformats.org/officeDocument/2006/relationships/image" Target="../media/image6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1.jpg"/><Relationship Id="rId1" Type="http://schemas.openxmlformats.org/officeDocument/2006/relationships/slideLayout" Target="../slideLayouts/slideLayout6.xml"/><Relationship Id="rId4" Type="http://schemas.openxmlformats.org/officeDocument/2006/relationships/image" Target="../media/image70.jpe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avi"/><Relationship Id="rId1" Type="http://schemas.microsoft.com/office/2007/relationships/media" Target="../media/media1.avi"/><Relationship Id="rId5" Type="http://schemas.openxmlformats.org/officeDocument/2006/relationships/image" Target="../media/image72.jpeg"/><Relationship Id="rId4" Type="http://schemas.openxmlformats.org/officeDocument/2006/relationships/image" Target="../media/image7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6.xml"/><Relationship Id="rId4" Type="http://schemas.openxmlformats.org/officeDocument/2006/relationships/image" Target="../media/image75.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jpeg"/><Relationship Id="rId1" Type="http://schemas.openxmlformats.org/officeDocument/2006/relationships/slideLayout" Target="../slideLayouts/slideLayout6.xml"/><Relationship Id="rId4" Type="http://schemas.openxmlformats.org/officeDocument/2006/relationships/image" Target="../media/image78.png"/></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80.emf"/><Relationship Id="rId5" Type="http://schemas.openxmlformats.org/officeDocument/2006/relationships/oleObject" Target="../embeddings/oleObject4.bin"/><Relationship Id="rId4" Type="http://schemas.openxmlformats.org/officeDocument/2006/relationships/image" Target="../media/image79.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730.png"/><Relationship Id="rId2" Type="http://schemas.openxmlformats.org/officeDocument/2006/relationships/image" Target="../media/image72.png"/><Relationship Id="rId1" Type="http://schemas.openxmlformats.org/officeDocument/2006/relationships/slideLayout" Target="../slideLayouts/slideLayout6.xml"/><Relationship Id="rId5" Type="http://schemas.openxmlformats.org/officeDocument/2006/relationships/image" Target="../media/image750.png"/><Relationship Id="rId4" Type="http://schemas.openxmlformats.org/officeDocument/2006/relationships/image" Target="../media/image740.png"/></Relationships>
</file>

<file path=ppt/slides/_rels/slide41.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85.png"/><Relationship Id="rId4" Type="http://schemas.openxmlformats.org/officeDocument/2006/relationships/image" Target="../media/image84.png"/></Relationships>
</file>

<file path=ppt/slides/_rels/slide44.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7.wmf"/></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a:t>Electron Cooling</a:t>
            </a:r>
          </a:p>
        </p:txBody>
      </p:sp>
      <p:sp>
        <p:nvSpPr>
          <p:cNvPr id="4" name="Subtitle 3"/>
          <p:cNvSpPr>
            <a:spLocks noGrp="1"/>
          </p:cNvSpPr>
          <p:nvPr>
            <p:ph type="subTitle" idx="1"/>
          </p:nvPr>
        </p:nvSpPr>
        <p:spPr/>
        <p:txBody>
          <a:bodyPr/>
          <a:lstStyle/>
          <a:p>
            <a:r>
              <a:rPr lang="it-IT" dirty="0"/>
              <a:t>Gerard tranquille</a:t>
            </a:r>
          </a:p>
          <a:p>
            <a:r>
              <a:rPr lang="it-IT" dirty="0"/>
              <a:t>Be-be-ea</a:t>
            </a:r>
          </a:p>
        </p:txBody>
      </p:sp>
    </p:spTree>
    <p:extLst>
      <p:ext uri="{BB962C8B-B14F-4D97-AF65-F5344CB8AC3E}">
        <p14:creationId xmlns:p14="http://schemas.microsoft.com/office/powerpoint/2010/main" val="280892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92085E-77C6-4482-A530-FD5EB9CBD1F1}"/>
              </a:ext>
            </a:extLst>
          </p:cNvPr>
          <p:cNvSpPr txBox="1"/>
          <p:nvPr/>
        </p:nvSpPr>
        <p:spPr>
          <a:xfrm>
            <a:off x="980318" y="945414"/>
            <a:ext cx="9002526" cy="648072"/>
          </a:xfrm>
          <a:prstGeom prst="rect">
            <a:avLst/>
          </a:prstGeom>
          <a:noFill/>
        </p:spPr>
        <p:txBody>
          <a:bodyPr wrap="square" rtlCol="0">
            <a:spAutoFit/>
          </a:bodyPr>
          <a:lstStyle/>
          <a:p>
            <a:r>
              <a:rPr lang="en-GB" dirty="0"/>
              <a:t>Minimum impact parameter is determined by the maximum momentum transfer to the electron (head-on collision):</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56F6BDE-8860-43B1-8FF1-A93DBDD20591}"/>
                  </a:ext>
                </a:extLst>
              </p:cNvPr>
              <p:cNvSpPr txBox="1"/>
              <p:nvPr/>
            </p:nvSpPr>
            <p:spPr>
              <a:xfrm>
                <a:off x="3551794" y="1995097"/>
                <a:ext cx="4366452" cy="6288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2</m:t>
                          </m:r>
                          <m:r>
                            <a:rPr lang="en-GB" b="0" i="1" smtClean="0">
                              <a:latin typeface="Cambria Math" panose="02040503050406030204" pitchFamily="18" charset="0"/>
                            </a:rPr>
                            <m:t>𝑍</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𝑒</m:t>
                              </m:r>
                            </m:e>
                            <m:sup>
                              <m:r>
                                <a:rPr lang="en-GB" b="0" i="1" smtClean="0">
                                  <a:latin typeface="Cambria Math" panose="02040503050406030204" pitchFamily="18" charset="0"/>
                                </a:rPr>
                                <m:t>2</m:t>
                              </m:r>
                            </m:sup>
                          </m:sSup>
                        </m:num>
                        <m:den>
                          <m:sSubSup>
                            <m:sSubSupPr>
                              <m:ctrlPr>
                                <a:rPr lang="en-GB"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𝑖</m:t>
                              </m:r>
                            </m:sub>
                            <m:sup>
                              <m:r>
                                <a:rPr lang="en-GB" b="0" i="1" smtClean="0">
                                  <a:latin typeface="Cambria Math" panose="02040503050406030204" pitchFamily="18" charset="0"/>
                                </a:rPr>
                                <m:t>∗</m:t>
                              </m:r>
                            </m:sup>
                          </m:sSubSup>
                          <m:sSub>
                            <m:sSubPr>
                              <m:ctrlPr>
                                <a:rPr lang="en-GB" i="1" smtClean="0">
                                  <a:latin typeface="Cambria Math" panose="02040503050406030204" pitchFamily="18" charset="0"/>
                                </a:rPr>
                              </m:ctrlPr>
                            </m:sSubPr>
                            <m:e>
                              <m:r>
                                <a:rPr lang="en-GB" b="0" i="1" smtClean="0">
                                  <a:latin typeface="Cambria Math" panose="02040503050406030204" pitchFamily="18" charset="0"/>
                                </a:rPr>
                                <m:t>𝑏</m:t>
                              </m:r>
                            </m:e>
                            <m:sub>
                              <m:r>
                                <a:rPr lang="en-GB" b="0" i="1" smtClean="0">
                                  <a:latin typeface="Cambria Math" panose="02040503050406030204" pitchFamily="18" charset="0"/>
                                </a:rPr>
                                <m:t>𝑚𝑖𝑛</m:t>
                              </m:r>
                            </m:sub>
                          </m:sSub>
                        </m:den>
                      </m:f>
                      <m:r>
                        <a:rPr lang="en-GB" b="0" i="0" smtClean="0">
                          <a:latin typeface="Cambria Math" panose="02040503050406030204" pitchFamily="18" charset="0"/>
                        </a:rPr>
                        <m:t>=</m:t>
                      </m:r>
                      <m:r>
                        <a:rPr lang="en-GB" b="0" i="1" smtClean="0">
                          <a:latin typeface="Cambria Math" panose="02040503050406030204" pitchFamily="18" charset="0"/>
                          <a:ea typeface="Cambria Math" panose="02040503050406030204" pitchFamily="18" charset="0"/>
                        </a:rPr>
                        <m:t>∆</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𝑃</m:t>
                          </m:r>
                        </m:e>
                        <m:sub>
                          <m:r>
                            <a:rPr lang="en-GB" b="0" i="1" smtClean="0">
                              <a:latin typeface="Cambria Math" panose="02040503050406030204" pitchFamily="18" charset="0"/>
                              <a:ea typeface="Cambria Math" panose="02040503050406030204" pitchFamily="18" charset="0"/>
                            </a:rPr>
                            <m:t>𝑚𝑎𝑥</m:t>
                          </m:r>
                        </m:sub>
                        <m:sup>
                          <m:r>
                            <a:rPr lang="en-GB" b="0" i="1" smtClean="0">
                              <a:latin typeface="Cambria Math" panose="02040503050406030204" pitchFamily="18" charset="0"/>
                              <a:ea typeface="Cambria Math" panose="02040503050406030204" pitchFamily="18" charset="0"/>
                            </a:rPr>
                            <m:t>∗</m:t>
                          </m:r>
                        </m:sup>
                      </m:sSubSup>
                      <m:r>
                        <a:rPr lang="en-GB" b="0" i="1" smtClean="0">
                          <a:latin typeface="Cambria Math" panose="02040503050406030204" pitchFamily="18" charset="0"/>
                          <a:ea typeface="Cambria Math" panose="02040503050406030204" pitchFamily="18" charset="0"/>
                        </a:rPr>
                        <m:t>=2</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𝑒</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𝑉</m:t>
                          </m:r>
                        </m:e>
                        <m:sub>
                          <m:r>
                            <a:rPr lang="en-GB" b="0" i="1" smtClean="0">
                              <a:latin typeface="Cambria Math" panose="02040503050406030204" pitchFamily="18" charset="0"/>
                              <a:ea typeface="Cambria Math" panose="02040503050406030204" pitchFamily="18" charset="0"/>
                            </a:rPr>
                            <m:t>𝑖</m:t>
                          </m:r>
                        </m:sub>
                        <m:sup>
                          <m:r>
                            <a:rPr lang="en-GB" b="0" i="1" smtClean="0">
                              <a:latin typeface="Cambria Math" panose="02040503050406030204" pitchFamily="18" charset="0"/>
                              <a:ea typeface="Cambria Math" panose="02040503050406030204" pitchFamily="18" charset="0"/>
                            </a:rPr>
                            <m:t>∗</m:t>
                          </m:r>
                        </m:sup>
                      </m:sSubSup>
                      <m:r>
                        <a:rPr lang="en-GB" b="0" i="1" smtClean="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𝑏</m:t>
                          </m:r>
                        </m:e>
                        <m:sub>
                          <m:r>
                            <a:rPr lang="en-GB" b="0" i="1" smtClean="0">
                              <a:latin typeface="Cambria Math" panose="02040503050406030204" pitchFamily="18" charset="0"/>
                              <a:ea typeface="Cambria Math" panose="02040503050406030204" pitchFamily="18" charset="0"/>
                            </a:rPr>
                            <m:t>𝑚𝑖𝑛</m:t>
                          </m:r>
                        </m:sub>
                      </m:sSub>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𝑍</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𝑒</m:t>
                              </m:r>
                            </m:e>
                            <m:sup>
                              <m:r>
                                <a:rPr lang="en-GB" b="0" i="1" smtClean="0">
                                  <a:latin typeface="Cambria Math" panose="02040503050406030204" pitchFamily="18" charset="0"/>
                                  <a:ea typeface="Cambria Math" panose="02040503050406030204" pitchFamily="18" charset="0"/>
                                </a:rPr>
                                <m:t>2</m:t>
                              </m:r>
                            </m:sup>
                          </m:sSup>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𝑒</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𝑉</m:t>
                              </m:r>
                            </m:e>
                            <m:sub>
                              <m:r>
                                <a:rPr lang="en-GB" b="0" i="1" smtClean="0">
                                  <a:latin typeface="Cambria Math" panose="02040503050406030204" pitchFamily="18" charset="0"/>
                                  <a:ea typeface="Cambria Math" panose="02040503050406030204" pitchFamily="18" charset="0"/>
                                </a:rPr>
                                <m:t>𝑖</m:t>
                              </m:r>
                            </m:sub>
                            <m:sup>
                              <m:r>
                                <a:rPr lang="en-GB" b="0" i="1" smtClean="0">
                                  <a:latin typeface="Cambria Math" panose="02040503050406030204" pitchFamily="18" charset="0"/>
                                  <a:ea typeface="Cambria Math" panose="02040503050406030204" pitchFamily="18" charset="0"/>
                                </a:rPr>
                                <m:t>∗2</m:t>
                              </m:r>
                            </m:sup>
                          </m:sSubSup>
                        </m:den>
                      </m:f>
                    </m:oMath>
                  </m:oMathPara>
                </a14:m>
                <a:endParaRPr lang="en-GB" dirty="0"/>
              </a:p>
            </p:txBody>
          </p:sp>
        </mc:Choice>
        <mc:Fallback xmlns="">
          <p:sp>
            <p:nvSpPr>
              <p:cNvPr id="3" name="TextBox 2">
                <a:extLst>
                  <a:ext uri="{FF2B5EF4-FFF2-40B4-BE49-F238E27FC236}">
                    <a16:creationId xmlns:a16="http://schemas.microsoft.com/office/drawing/2014/main" id="{356F6BDE-8860-43B1-8FF1-A93DBDD20591}"/>
                  </a:ext>
                </a:extLst>
              </p:cNvPr>
              <p:cNvSpPr txBox="1">
                <a:spLocks noRot="1" noChangeAspect="1" noMove="1" noResize="1" noEditPoints="1" noAdjustHandles="1" noChangeArrowheads="1" noChangeShapeType="1" noTextEdit="1"/>
              </p:cNvSpPr>
              <p:nvPr/>
            </p:nvSpPr>
            <p:spPr>
              <a:xfrm>
                <a:off x="3551794" y="1995097"/>
                <a:ext cx="4366452" cy="628826"/>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FA0B0B29-DD09-4837-9482-407892D97830}"/>
                  </a:ext>
                </a:extLst>
              </p:cNvPr>
              <p:cNvSpPr txBox="1"/>
              <p:nvPr/>
            </p:nvSpPr>
            <p:spPr>
              <a:xfrm>
                <a:off x="8830716" y="3091594"/>
                <a:ext cx="1579343" cy="29200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𝑏</m:t>
                          </m:r>
                        </m:e>
                        <m:sub>
                          <m:r>
                            <a:rPr lang="en-GB" b="0" i="1" smtClean="0">
                              <a:latin typeface="Cambria Math" panose="02040503050406030204" pitchFamily="18" charset="0"/>
                            </a:rPr>
                            <m:t>𝑚𝑖𝑛</m:t>
                          </m:r>
                        </m:sub>
                      </m:sSub>
                      <m:r>
                        <a:rPr lang="en-GB" b="0" i="1" smtClean="0">
                          <a:latin typeface="Cambria Math" panose="02040503050406030204" pitchFamily="18" charset="0"/>
                        </a:rPr>
                        <m:t>=</m:t>
                      </m:r>
                      <m:r>
                        <a:rPr lang="en-GB" b="0" i="1" smtClean="0">
                          <a:latin typeface="Cambria Math" panose="02040503050406030204" pitchFamily="18" charset="0"/>
                        </a:rPr>
                        <m:t>𝑍</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𝑟</m:t>
                          </m:r>
                        </m:e>
                        <m:sub>
                          <m:r>
                            <a:rPr lang="en-GB" b="0" i="1" smtClean="0">
                              <a:latin typeface="Cambria Math" panose="02040503050406030204" pitchFamily="18" charset="0"/>
                            </a:rPr>
                            <m:t>𝑒</m:t>
                          </m:r>
                        </m:sub>
                      </m:sSub>
                      <m:sSubSup>
                        <m:sSubSupPr>
                          <m:ctrlPr>
                            <a:rPr lang="en-GB" b="0" i="1" smtClean="0">
                              <a:latin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rPr>
                            <m:t>𝑖</m:t>
                          </m:r>
                        </m:sub>
                        <m:sup>
                          <m:r>
                            <a:rPr lang="en-GB" b="0" i="1" smtClean="0">
                              <a:latin typeface="Cambria Math" panose="02040503050406030204" pitchFamily="18" charset="0"/>
                            </a:rPr>
                            <m:t>∗−2</m:t>
                          </m:r>
                        </m:sup>
                      </m:sSubSup>
                    </m:oMath>
                  </m:oMathPara>
                </a14:m>
                <a:endParaRPr lang="en-GB" dirty="0"/>
              </a:p>
            </p:txBody>
          </p:sp>
        </mc:Choice>
        <mc:Fallback xmlns="">
          <p:sp>
            <p:nvSpPr>
              <p:cNvPr id="4" name="TextBox 3">
                <a:extLst>
                  <a:ext uri="{FF2B5EF4-FFF2-40B4-BE49-F238E27FC236}">
                    <a16:creationId xmlns:a16="http://schemas.microsoft.com/office/drawing/2014/main" id="{FA0B0B29-DD09-4837-9482-407892D97830}"/>
                  </a:ext>
                </a:extLst>
              </p:cNvPr>
              <p:cNvSpPr txBox="1">
                <a:spLocks noRot="1" noChangeAspect="1" noMove="1" noResize="1" noEditPoints="1" noAdjustHandles="1" noChangeArrowheads="1" noChangeShapeType="1" noTextEdit="1"/>
              </p:cNvSpPr>
              <p:nvPr/>
            </p:nvSpPr>
            <p:spPr>
              <a:xfrm>
                <a:off x="8830716" y="3091594"/>
                <a:ext cx="1579343" cy="292003"/>
              </a:xfrm>
              <a:prstGeom prst="rect">
                <a:avLst/>
              </a:prstGeom>
              <a:blipFill>
                <a:blip r:embed="rId3"/>
                <a:stretch>
                  <a:fillRect l="-3475" r="-1158" b="-3333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E7F9CC4F-5BED-4572-91E3-776B176E7A6C}"/>
                  </a:ext>
                </a:extLst>
              </p:cNvPr>
              <p:cNvSpPr txBox="1"/>
              <p:nvPr/>
            </p:nvSpPr>
            <p:spPr>
              <a:xfrm>
                <a:off x="4675595" y="2936294"/>
                <a:ext cx="1048877" cy="6026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𝑟</m:t>
                          </m:r>
                        </m:e>
                        <m:sub>
                          <m:r>
                            <a:rPr lang="en-GB" b="0" i="1" smtClean="0">
                              <a:latin typeface="Cambria Math" panose="02040503050406030204" pitchFamily="18" charset="0"/>
                            </a:rPr>
                            <m:t>𝑒</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sSup>
                            <m:sSupPr>
                              <m:ctrlPr>
                                <a:rPr lang="en-GB" b="0" i="1" smtClean="0">
                                  <a:latin typeface="Cambria Math" panose="02040503050406030204" pitchFamily="18" charset="0"/>
                                </a:rPr>
                              </m:ctrlPr>
                            </m:sSupPr>
                            <m:e>
                              <m:r>
                                <a:rPr lang="en-GB" b="0" i="1" smtClean="0">
                                  <a:latin typeface="Cambria Math" panose="02040503050406030204" pitchFamily="18" charset="0"/>
                                </a:rPr>
                                <m:t>𝑒</m:t>
                              </m:r>
                            </m:e>
                            <m:sup>
                              <m:r>
                                <a:rPr lang="en-GB" b="0" i="1" smtClean="0">
                                  <a:latin typeface="Cambria Math" panose="02040503050406030204" pitchFamily="18" charset="0"/>
                                </a:rPr>
                                <m:t>2</m:t>
                              </m:r>
                            </m:sup>
                          </m:sSup>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𝑒</m:t>
                              </m:r>
                            </m:sub>
                          </m:sSub>
                          <m:sSup>
                            <m:sSupPr>
                              <m:ctrlPr>
                                <a:rPr lang="en-GB" b="0" i="1" smtClean="0">
                                  <a:latin typeface="Cambria Math" panose="02040503050406030204" pitchFamily="18" charset="0"/>
                                </a:rPr>
                              </m:ctrlPr>
                            </m:sSupPr>
                            <m:e>
                              <m:r>
                                <a:rPr lang="en-GB" b="0" i="1" smtClean="0">
                                  <a:latin typeface="Cambria Math" panose="02040503050406030204" pitchFamily="18" charset="0"/>
                                </a:rPr>
                                <m:t>𝑐</m:t>
                              </m:r>
                            </m:e>
                            <m:sup>
                              <m:r>
                                <a:rPr lang="en-GB" b="0" i="1" smtClean="0">
                                  <a:latin typeface="Cambria Math" panose="02040503050406030204" pitchFamily="18" charset="0"/>
                                </a:rPr>
                                <m:t>2</m:t>
                              </m:r>
                            </m:sup>
                          </m:sSup>
                        </m:den>
                      </m:f>
                    </m:oMath>
                  </m:oMathPara>
                </a14:m>
                <a:endParaRPr lang="en-GB" dirty="0"/>
              </a:p>
            </p:txBody>
          </p:sp>
        </mc:Choice>
        <mc:Fallback xmlns="">
          <p:sp>
            <p:nvSpPr>
              <p:cNvPr id="5" name="TextBox 4">
                <a:extLst>
                  <a:ext uri="{FF2B5EF4-FFF2-40B4-BE49-F238E27FC236}">
                    <a16:creationId xmlns:a16="http://schemas.microsoft.com/office/drawing/2014/main" id="{E7F9CC4F-5BED-4572-91E3-776B176E7A6C}"/>
                  </a:ext>
                </a:extLst>
              </p:cNvPr>
              <p:cNvSpPr txBox="1">
                <a:spLocks noRot="1" noChangeAspect="1" noMove="1" noResize="1" noEditPoints="1" noAdjustHandles="1" noChangeArrowheads="1" noChangeShapeType="1" noTextEdit="1"/>
              </p:cNvSpPr>
              <p:nvPr/>
            </p:nvSpPr>
            <p:spPr>
              <a:xfrm>
                <a:off x="4675595" y="2936294"/>
                <a:ext cx="1048877" cy="602601"/>
              </a:xfrm>
              <a:prstGeom prst="rect">
                <a:avLst/>
              </a:prstGeom>
              <a:blipFill>
                <a:blip r:embed="rId4"/>
                <a:stretch>
                  <a:fillRect/>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1DC1B125-18DD-4F8D-A8DE-D0B28D21D5A6}"/>
              </a:ext>
            </a:extLst>
          </p:cNvPr>
          <p:cNvSpPr txBox="1"/>
          <p:nvPr/>
        </p:nvSpPr>
        <p:spPr>
          <a:xfrm>
            <a:off x="980318" y="3070821"/>
            <a:ext cx="6285695" cy="369332"/>
          </a:xfrm>
          <a:prstGeom prst="rect">
            <a:avLst/>
          </a:prstGeom>
          <a:noFill/>
        </p:spPr>
        <p:txBody>
          <a:bodyPr wrap="none" rtlCol="0">
            <a:spAutoFit/>
          </a:bodyPr>
          <a:lstStyle/>
          <a:p>
            <a:r>
              <a:rPr lang="en-GB" dirty="0"/>
              <a:t>Using the classical electron radius                                         we obtain:</a:t>
            </a:r>
          </a:p>
        </p:txBody>
      </p:sp>
      <p:sp>
        <p:nvSpPr>
          <p:cNvPr id="7" name="TextBox 6">
            <a:extLst>
              <a:ext uri="{FF2B5EF4-FFF2-40B4-BE49-F238E27FC236}">
                <a16:creationId xmlns:a16="http://schemas.microsoft.com/office/drawing/2014/main" id="{70BD295C-69F1-49B6-8C5E-7D91CC77352D}"/>
              </a:ext>
            </a:extLst>
          </p:cNvPr>
          <p:cNvSpPr txBox="1"/>
          <p:nvPr/>
        </p:nvSpPr>
        <p:spPr>
          <a:xfrm>
            <a:off x="980318" y="4243375"/>
            <a:ext cx="10260116" cy="369332"/>
          </a:xfrm>
          <a:prstGeom prst="rect">
            <a:avLst/>
          </a:prstGeom>
          <a:noFill/>
        </p:spPr>
        <p:txBody>
          <a:bodyPr wrap="none" rtlCol="0">
            <a:spAutoFit/>
          </a:bodyPr>
          <a:lstStyle/>
          <a:p>
            <a:r>
              <a:rPr lang="en-GB" dirty="0"/>
              <a:t>In a system of charged particles the Coulomb field is shielded and falls off exponentially at the Debye radius</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4FBFF8A0-1B3F-4CE2-8401-E837E43B21BF}"/>
                  </a:ext>
                </a:extLst>
              </p:cNvPr>
              <p:cNvSpPr txBox="1"/>
              <p:nvPr/>
            </p:nvSpPr>
            <p:spPr>
              <a:xfrm>
                <a:off x="4675595" y="4758461"/>
                <a:ext cx="1483868" cy="8183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𝑟</m:t>
                          </m:r>
                        </m:e>
                        <m:sub>
                          <m:r>
                            <a:rPr lang="en-GB" b="0" i="1" smtClean="0">
                              <a:latin typeface="Cambria Math" panose="02040503050406030204" pitchFamily="18" charset="0"/>
                            </a:rPr>
                            <m:t>𝐷</m:t>
                          </m:r>
                        </m:sub>
                      </m:sSub>
                      <m:r>
                        <a:rPr lang="en-GB" b="0" i="1" smtClean="0">
                          <a:latin typeface="Cambria Math" panose="02040503050406030204" pitchFamily="18" charset="0"/>
                        </a:rPr>
                        <m:t>=</m:t>
                      </m:r>
                      <m:rad>
                        <m:radPr>
                          <m:degHide m:val="on"/>
                          <m:ctrlPr>
                            <a:rPr lang="en-GB" b="0" i="1" smtClean="0">
                              <a:latin typeface="Cambria Math" panose="02040503050406030204" pitchFamily="18" charset="0"/>
                            </a:rPr>
                          </m:ctrlPr>
                        </m:radPr>
                        <m:deg/>
                        <m:e>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𝑒</m:t>
                                  </m:r>
                                </m:sub>
                              </m:sSub>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𝑒</m:t>
                                  </m:r>
                                </m:sub>
                                <m:sup>
                                  <m:r>
                                    <a:rPr lang="en-GB" b="0" i="1" smtClean="0">
                                      <a:latin typeface="Cambria Math" panose="02040503050406030204" pitchFamily="18" charset="0"/>
                                    </a:rPr>
                                    <m:t>∗2</m:t>
                                  </m:r>
                                </m:sup>
                              </m:sSubSup>
                            </m:num>
                            <m:den>
                              <m:r>
                                <a:rPr lang="en-GB" b="0" i="1" smtClean="0">
                                  <a:latin typeface="Cambria Math" panose="02040503050406030204" pitchFamily="18" charset="0"/>
                                </a:rPr>
                                <m:t>8</m:t>
                              </m:r>
                              <m:r>
                                <a:rPr lang="en-GB" b="0" i="1" smtClean="0">
                                  <a:latin typeface="Cambria Math" panose="02040503050406030204" pitchFamily="18" charset="0"/>
                                  <a:ea typeface="Cambria Math" panose="02040503050406030204" pitchFamily="18" charset="0"/>
                                </a:rPr>
                                <m:t>𝜋</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𝑒</m:t>
                                  </m:r>
                                </m:e>
                                <m:sup>
                                  <m:r>
                                    <a:rPr lang="en-GB" b="0" i="1" smtClean="0">
                                      <a:latin typeface="Cambria Math" panose="02040503050406030204" pitchFamily="18" charset="0"/>
                                      <a:ea typeface="Cambria Math" panose="02040503050406030204" pitchFamily="18" charset="0"/>
                                    </a:rPr>
                                    <m:t>2</m:t>
                                  </m:r>
                                </m:sup>
                              </m:sSup>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𝑛</m:t>
                                  </m:r>
                                </m:e>
                                <m:sub>
                                  <m:r>
                                    <a:rPr lang="en-GB" b="0" i="1" smtClean="0">
                                      <a:latin typeface="Cambria Math" panose="02040503050406030204" pitchFamily="18" charset="0"/>
                                      <a:ea typeface="Cambria Math" panose="02040503050406030204" pitchFamily="18" charset="0"/>
                                    </a:rPr>
                                    <m:t>𝑒</m:t>
                                  </m:r>
                                </m:sub>
                                <m:sup>
                                  <m:r>
                                    <a:rPr lang="en-GB" b="0" i="1" smtClean="0">
                                      <a:latin typeface="Cambria Math" panose="02040503050406030204" pitchFamily="18" charset="0"/>
                                      <a:ea typeface="Cambria Math" panose="02040503050406030204" pitchFamily="18" charset="0"/>
                                    </a:rPr>
                                    <m:t>∗</m:t>
                                  </m:r>
                                </m:sup>
                              </m:sSubSup>
                            </m:den>
                          </m:f>
                        </m:e>
                      </m:rad>
                    </m:oMath>
                  </m:oMathPara>
                </a14:m>
                <a:endParaRPr lang="en-GB" dirty="0"/>
              </a:p>
            </p:txBody>
          </p:sp>
        </mc:Choice>
        <mc:Fallback xmlns="">
          <p:sp>
            <p:nvSpPr>
              <p:cNvPr id="8" name="TextBox 7">
                <a:extLst>
                  <a:ext uri="{FF2B5EF4-FFF2-40B4-BE49-F238E27FC236}">
                    <a16:creationId xmlns:a16="http://schemas.microsoft.com/office/drawing/2014/main" id="{4FBFF8A0-1B3F-4CE2-8401-E837E43B21BF}"/>
                  </a:ext>
                </a:extLst>
              </p:cNvPr>
              <p:cNvSpPr txBox="1">
                <a:spLocks noRot="1" noChangeAspect="1" noMove="1" noResize="1" noEditPoints="1" noAdjustHandles="1" noChangeArrowheads="1" noChangeShapeType="1" noTextEdit="1"/>
              </p:cNvSpPr>
              <p:nvPr/>
            </p:nvSpPr>
            <p:spPr>
              <a:xfrm>
                <a:off x="4675595" y="4758461"/>
                <a:ext cx="1483868" cy="818366"/>
              </a:xfrm>
              <a:prstGeom prst="rect">
                <a:avLst/>
              </a:prstGeom>
              <a:blipFill>
                <a:blip r:embed="rId5"/>
                <a:stretch>
                  <a:fillRect/>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7A5D3E9E-07CF-48BA-8B58-12D332C3B176}"/>
              </a:ext>
            </a:extLst>
          </p:cNvPr>
          <p:cNvSpPr txBox="1"/>
          <p:nvPr/>
        </p:nvSpPr>
        <p:spPr>
          <a:xfrm>
            <a:off x="980318" y="5715888"/>
            <a:ext cx="7272808" cy="646331"/>
          </a:xfrm>
          <a:prstGeom prst="rect">
            <a:avLst/>
          </a:prstGeom>
          <a:noFill/>
        </p:spPr>
        <p:txBody>
          <a:bodyPr wrap="square" rtlCol="0">
            <a:spAutoFit/>
          </a:bodyPr>
          <a:lstStyle/>
          <a:p>
            <a:r>
              <a:rPr lang="en-GB" dirty="0"/>
              <a:t>The </a:t>
            </a:r>
            <a:r>
              <a:rPr lang="en-GB" dirty="0" err="1"/>
              <a:t>Deybe</a:t>
            </a:r>
            <a:r>
              <a:rPr lang="en-GB" dirty="0"/>
              <a:t> radius is usually smaller than the electron beam radius. If not the latter is taken as the maximum impact parameter</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DB2A654-EB26-4C87-9FDC-C264573145A9}"/>
                  </a:ext>
                </a:extLst>
              </p:cNvPr>
              <p:cNvSpPr txBox="1"/>
              <p:nvPr/>
            </p:nvSpPr>
            <p:spPr>
              <a:xfrm>
                <a:off x="8825169" y="5877272"/>
                <a:ext cx="159043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𝑏</m:t>
                          </m:r>
                        </m:e>
                        <m:sub>
                          <m:r>
                            <a:rPr lang="en-GB" b="0" i="1" smtClean="0">
                              <a:latin typeface="Cambria Math" panose="02040503050406030204" pitchFamily="18" charset="0"/>
                            </a:rPr>
                            <m:t>𝑚𝑎𝑥</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𝑟</m:t>
                          </m:r>
                        </m:e>
                        <m:sub>
                          <m:r>
                            <a:rPr lang="en-GB" b="0" i="1" smtClean="0">
                              <a:latin typeface="Cambria Math" panose="02040503050406030204" pitchFamily="18" charset="0"/>
                            </a:rPr>
                            <m:t>𝐷</m:t>
                          </m:r>
                        </m:sub>
                      </m:sSub>
                      <m:r>
                        <a:rPr lang="en-GB" b="0" i="1" smtClean="0">
                          <a:latin typeface="Cambria Math" panose="02040503050406030204" pitchFamily="18" charset="0"/>
                        </a:rPr>
                        <m:t> </m:t>
                      </m:r>
                      <m:r>
                        <a:rPr lang="en-GB" b="0" i="1" smtClean="0">
                          <a:latin typeface="Cambria Math" panose="02040503050406030204" pitchFamily="18" charset="0"/>
                        </a:rPr>
                        <m:t>𝑜𝑟</m:t>
                      </m:r>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𝑟</m:t>
                          </m:r>
                        </m:e>
                        <m:sub>
                          <m:r>
                            <a:rPr lang="en-GB" b="0" i="1" smtClean="0">
                              <a:latin typeface="Cambria Math" panose="02040503050406030204" pitchFamily="18" charset="0"/>
                            </a:rPr>
                            <m:t>0</m:t>
                          </m:r>
                        </m:sub>
                      </m:sSub>
                    </m:oMath>
                  </m:oMathPara>
                </a14:m>
                <a:endParaRPr lang="en-GB" dirty="0"/>
              </a:p>
            </p:txBody>
          </p:sp>
        </mc:Choice>
        <mc:Fallback xmlns="">
          <p:sp>
            <p:nvSpPr>
              <p:cNvPr id="10" name="TextBox 9">
                <a:extLst>
                  <a:ext uri="{FF2B5EF4-FFF2-40B4-BE49-F238E27FC236}">
                    <a16:creationId xmlns:a16="http://schemas.microsoft.com/office/drawing/2014/main" id="{FDB2A654-EB26-4C87-9FDC-C264573145A9}"/>
                  </a:ext>
                </a:extLst>
              </p:cNvPr>
              <p:cNvSpPr txBox="1">
                <a:spLocks noRot="1" noChangeAspect="1" noMove="1" noResize="1" noEditPoints="1" noAdjustHandles="1" noChangeArrowheads="1" noChangeShapeType="1" noTextEdit="1"/>
              </p:cNvSpPr>
              <p:nvPr/>
            </p:nvSpPr>
            <p:spPr>
              <a:xfrm>
                <a:off x="8825169" y="5877272"/>
                <a:ext cx="1590435" cy="276999"/>
              </a:xfrm>
              <a:prstGeom prst="rect">
                <a:avLst/>
              </a:prstGeom>
              <a:blipFill>
                <a:blip r:embed="rId6"/>
                <a:stretch>
                  <a:fillRect l="-3448" r="-1149" b="-15217"/>
                </a:stretch>
              </a:blipFill>
            </p:spPr>
            <p:txBody>
              <a:bodyPr/>
              <a:lstStyle/>
              <a:p>
                <a:r>
                  <a:rPr lang="en-GB">
                    <a:noFill/>
                  </a:rPr>
                  <a:t> </a:t>
                </a:r>
              </a:p>
            </p:txBody>
          </p:sp>
        </mc:Fallback>
      </mc:AlternateContent>
    </p:spTree>
    <p:extLst>
      <p:ext uri="{BB962C8B-B14F-4D97-AF65-F5344CB8AC3E}">
        <p14:creationId xmlns:p14="http://schemas.microsoft.com/office/powerpoint/2010/main" val="2974538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C6A79C-D924-4D01-AB6B-2968F84B2ECB}"/>
              </a:ext>
            </a:extLst>
          </p:cNvPr>
          <p:cNvSpPr txBox="1"/>
          <p:nvPr/>
        </p:nvSpPr>
        <p:spPr>
          <a:xfrm>
            <a:off x="1485900" y="908720"/>
            <a:ext cx="4000967" cy="369332"/>
          </a:xfrm>
          <a:prstGeom prst="rect">
            <a:avLst/>
          </a:prstGeom>
          <a:noFill/>
        </p:spPr>
        <p:txBody>
          <a:bodyPr wrap="none" rtlCol="0">
            <a:spAutoFit/>
          </a:bodyPr>
          <a:lstStyle/>
          <a:p>
            <a:r>
              <a:rPr lang="en-GB" dirty="0"/>
              <a:t>We can finally write the cooling force as:</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4402E66-FB87-47D2-87A2-CE07CF6C87F7}"/>
                  </a:ext>
                </a:extLst>
              </p:cNvPr>
              <p:cNvSpPr txBox="1"/>
              <p:nvPr/>
            </p:nvSpPr>
            <p:spPr>
              <a:xfrm>
                <a:off x="3486383" y="1700808"/>
                <a:ext cx="4408130" cy="6288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i="1" smtClean="0">
                              <a:latin typeface="Cambria Math" panose="02040503050406030204" pitchFamily="18" charset="0"/>
                            </a:rPr>
                          </m:ctrlPr>
                        </m:sSupPr>
                        <m:e>
                          <m:r>
                            <a:rPr lang="en-GB" b="0" i="1" smtClean="0">
                              <a:latin typeface="Cambria Math" panose="02040503050406030204" pitchFamily="18" charset="0"/>
                            </a:rPr>
                            <m:t>𝐹</m:t>
                          </m:r>
                        </m:e>
                        <m:sup>
                          <m:r>
                            <a:rPr lang="en-GB" b="0" i="1" smtClean="0">
                              <a:latin typeface="Cambria Math" panose="02040503050406030204" pitchFamily="18" charset="0"/>
                            </a:rPr>
                            <m:t>∗</m:t>
                          </m:r>
                        </m:sup>
                      </m:sSup>
                      <m:r>
                        <a:rPr lang="en-GB" b="0" i="1" smtClean="0">
                          <a:latin typeface="Cambria Math" panose="02040503050406030204" pitchFamily="18" charset="0"/>
                        </a:rPr>
                        <m:t>=</m:t>
                      </m:r>
                      <m:f>
                        <m:fPr>
                          <m:ctrlPr>
                            <a:rPr lang="en-GB" i="1">
                              <a:latin typeface="Cambria Math" panose="02040503050406030204" pitchFamily="18" charset="0"/>
                              <a:ea typeface="Cambria Math" panose="02040503050406030204" pitchFamily="18" charset="0"/>
                            </a:rPr>
                          </m:ctrlPr>
                        </m:fPr>
                        <m:num>
                          <m:r>
                            <a:rPr lang="en-GB" i="1">
                              <a:latin typeface="Cambria Math" panose="02040503050406030204" pitchFamily="18" charset="0"/>
                              <a:ea typeface="Cambria Math" panose="02040503050406030204" pitchFamily="18" charset="0"/>
                            </a:rPr>
                            <m:t>4</m:t>
                          </m:r>
                          <m:r>
                            <a:rPr lang="en-GB" i="1">
                              <a:latin typeface="Cambria Math" panose="02040503050406030204" pitchFamily="18" charset="0"/>
                              <a:ea typeface="Cambria Math" panose="02040503050406030204" pitchFamily="18" charset="0"/>
                            </a:rPr>
                            <m:t>𝜋</m:t>
                          </m:r>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𝑍</m:t>
                              </m:r>
                            </m:e>
                            <m:sup>
                              <m:r>
                                <a:rPr lang="en-GB" i="1">
                                  <a:latin typeface="Cambria Math" panose="02040503050406030204" pitchFamily="18" charset="0"/>
                                  <a:ea typeface="Cambria Math" panose="02040503050406030204" pitchFamily="18" charset="0"/>
                                </a:rPr>
                                <m:t>2</m:t>
                              </m:r>
                            </m:sup>
                          </m:sSup>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𝑒</m:t>
                              </m:r>
                            </m:e>
                            <m:sup>
                              <m:r>
                                <a:rPr lang="en-GB" i="1">
                                  <a:latin typeface="Cambria Math" panose="02040503050406030204" pitchFamily="18" charset="0"/>
                                  <a:ea typeface="Cambria Math" panose="02040503050406030204" pitchFamily="18" charset="0"/>
                                </a:rPr>
                                <m:t>4</m:t>
                              </m:r>
                            </m:sup>
                          </m:sSup>
                        </m:num>
                        <m:den>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𝑚</m:t>
                              </m:r>
                            </m:e>
                            <m:sub>
                              <m:r>
                                <a:rPr lang="en-GB" i="1">
                                  <a:latin typeface="Cambria Math" panose="02040503050406030204" pitchFamily="18" charset="0"/>
                                  <a:ea typeface="Cambria Math" panose="02040503050406030204" pitchFamily="18" charset="0"/>
                                </a:rPr>
                                <m:t>𝑒</m:t>
                              </m:r>
                            </m:sub>
                          </m:sSub>
                          <m:sSubSup>
                            <m:sSubSupPr>
                              <m:ctrlPr>
                                <a:rPr lang="en-GB" i="1">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𝑉</m:t>
                              </m:r>
                            </m:e>
                            <m:sub>
                              <m:r>
                                <a:rPr lang="en-GB" i="1">
                                  <a:latin typeface="Cambria Math" panose="02040503050406030204" pitchFamily="18" charset="0"/>
                                  <a:ea typeface="Cambria Math" panose="02040503050406030204" pitchFamily="18" charset="0"/>
                                </a:rPr>
                                <m:t>𝑖</m:t>
                              </m:r>
                            </m:sub>
                            <m:sup>
                              <m:r>
                                <a:rPr lang="en-GB" i="1">
                                  <a:latin typeface="Cambria Math" panose="02040503050406030204" pitchFamily="18" charset="0"/>
                                  <a:ea typeface="Cambria Math" panose="02040503050406030204" pitchFamily="18" charset="0"/>
                                </a:rPr>
                                <m:t>∗2</m:t>
                              </m:r>
                            </m:sup>
                          </m:sSubSup>
                        </m:den>
                      </m:f>
                      <m:sSubSup>
                        <m:sSubSupPr>
                          <m:ctrlPr>
                            <a:rPr lang="en-GB" i="1">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𝑛</m:t>
                          </m:r>
                        </m:e>
                        <m:sub>
                          <m:r>
                            <a:rPr lang="en-GB" i="1">
                              <a:latin typeface="Cambria Math" panose="02040503050406030204" pitchFamily="18" charset="0"/>
                              <a:ea typeface="Cambria Math" panose="02040503050406030204" pitchFamily="18" charset="0"/>
                            </a:rPr>
                            <m:t>𝑒</m:t>
                          </m:r>
                        </m:sub>
                        <m:sup>
                          <m:r>
                            <a:rPr lang="en-GB" i="1">
                              <a:latin typeface="Cambria Math" panose="02040503050406030204" pitchFamily="18" charset="0"/>
                              <a:ea typeface="Cambria Math" panose="02040503050406030204" pitchFamily="18" charset="0"/>
                            </a:rPr>
                            <m:t>∗</m:t>
                          </m:r>
                        </m:sup>
                      </m:sSubSup>
                      <m:sSub>
                        <m:sSubPr>
                          <m:ctrlPr>
                            <a:rPr lang="en-GB"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𝐿</m:t>
                          </m:r>
                        </m:e>
                        <m:sub>
                          <m:r>
                            <a:rPr lang="en-GB" b="0" i="1" smtClean="0">
                              <a:latin typeface="Cambria Math" panose="02040503050406030204" pitchFamily="18" charset="0"/>
                              <a:ea typeface="Cambria Math" panose="02040503050406030204" pitchFamily="18" charset="0"/>
                            </a:rPr>
                            <m:t>𝑐</m:t>
                          </m:r>
                        </m:sub>
                      </m:sSub>
                      <m:r>
                        <a:rPr lang="en-GB" b="0" i="1" smtClean="0">
                          <a:latin typeface="Cambria Math" panose="02040503050406030204" pitchFamily="18" charset="0"/>
                          <a:ea typeface="Cambria Math" panose="02040503050406030204" pitchFamily="18" charset="0"/>
                        </a:rPr>
                        <m:t>=−4</m:t>
                      </m:r>
                      <m:r>
                        <a:rPr lang="en-GB" b="0" i="1" smtClean="0">
                          <a:latin typeface="Cambria Math" panose="02040503050406030204" pitchFamily="18" charset="0"/>
                          <a:ea typeface="Cambria Math" panose="02040503050406030204" pitchFamily="18" charset="0"/>
                        </a:rPr>
                        <m:t>𝜋</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𝑍</m:t>
                          </m:r>
                        </m:e>
                        <m:sup>
                          <m:r>
                            <a:rPr lang="en-GB" b="0" i="1" smtClean="0">
                              <a:latin typeface="Cambria Math" panose="02040503050406030204" pitchFamily="18" charset="0"/>
                              <a:ea typeface="Cambria Math" panose="02040503050406030204" pitchFamily="18" charset="0"/>
                            </a:rPr>
                            <m:t>2</m:t>
                          </m:r>
                        </m:sup>
                      </m:s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𝑒</m:t>
                          </m:r>
                        </m:e>
                        <m:sup>
                          <m:r>
                            <a:rPr lang="en-GB" b="0" i="1" smtClean="0">
                              <a:latin typeface="Cambria Math" panose="02040503050406030204" pitchFamily="18" charset="0"/>
                              <a:ea typeface="Cambria Math" panose="02040503050406030204" pitchFamily="18" charset="0"/>
                            </a:rPr>
                            <m:t>2</m:t>
                          </m:r>
                        </m:sup>
                      </m:s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𝑐</m:t>
                          </m:r>
                        </m:e>
                        <m:sup>
                          <m:r>
                            <a:rPr lang="en-GB" b="0" i="1" smtClean="0">
                              <a:latin typeface="Cambria Math" panose="02040503050406030204" pitchFamily="18" charset="0"/>
                              <a:ea typeface="Cambria Math" panose="02040503050406030204" pitchFamily="18" charset="0"/>
                            </a:rPr>
                            <m:t>2</m:t>
                          </m:r>
                        </m:sup>
                      </m:sSup>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𝑟</m:t>
                          </m:r>
                        </m:e>
                        <m:sub>
                          <m:r>
                            <a:rPr lang="en-GB" b="0" i="1" smtClean="0">
                              <a:latin typeface="Cambria Math" panose="02040503050406030204" pitchFamily="18" charset="0"/>
                              <a:ea typeface="Cambria Math" panose="02040503050406030204" pitchFamily="18" charset="0"/>
                            </a:rPr>
                            <m:t>𝑒</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𝑛</m:t>
                          </m:r>
                        </m:e>
                        <m:sub>
                          <m:r>
                            <a:rPr lang="en-GB" b="0" i="1" smtClean="0">
                              <a:latin typeface="Cambria Math" panose="02040503050406030204" pitchFamily="18" charset="0"/>
                              <a:ea typeface="Cambria Math" panose="02040503050406030204" pitchFamily="18" charset="0"/>
                            </a:rPr>
                            <m:t>𝑒</m:t>
                          </m:r>
                        </m:sub>
                        <m:sup>
                          <m:r>
                            <a:rPr lang="en-GB" b="0" i="1" smtClean="0">
                              <a:latin typeface="Cambria Math" panose="02040503050406030204" pitchFamily="18" charset="0"/>
                              <a:ea typeface="Cambria Math" panose="02040503050406030204" pitchFamily="18" charset="0"/>
                            </a:rPr>
                            <m:t>∗</m:t>
                          </m:r>
                        </m:sup>
                      </m:sSubSup>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𝐿</m:t>
                          </m:r>
                        </m:e>
                        <m:sub>
                          <m:r>
                            <a:rPr lang="en-GB" b="0" i="1" smtClean="0">
                              <a:latin typeface="Cambria Math" panose="02040503050406030204" pitchFamily="18" charset="0"/>
                              <a:ea typeface="Cambria Math" panose="02040503050406030204" pitchFamily="18" charset="0"/>
                            </a:rPr>
                            <m:t>𝑐</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𝑉</m:t>
                          </m:r>
                        </m:e>
                        <m:sub>
                          <m:r>
                            <a:rPr lang="en-GB" b="0" i="1" smtClean="0">
                              <a:latin typeface="Cambria Math" panose="02040503050406030204" pitchFamily="18" charset="0"/>
                              <a:ea typeface="Cambria Math" panose="02040503050406030204" pitchFamily="18" charset="0"/>
                            </a:rPr>
                            <m:t>𝑖</m:t>
                          </m:r>
                        </m:sub>
                        <m:sup>
                          <m:r>
                            <a:rPr lang="en-GB" b="0" i="1" smtClean="0">
                              <a:latin typeface="Cambria Math" panose="02040503050406030204" pitchFamily="18" charset="0"/>
                              <a:ea typeface="Cambria Math" panose="02040503050406030204" pitchFamily="18" charset="0"/>
                            </a:rPr>
                            <m:t>∗−2</m:t>
                          </m:r>
                        </m:sup>
                      </m:sSubSup>
                    </m:oMath>
                  </m:oMathPara>
                </a14:m>
                <a:endParaRPr lang="en-GB" dirty="0"/>
              </a:p>
            </p:txBody>
          </p:sp>
        </mc:Choice>
        <mc:Fallback xmlns="">
          <p:sp>
            <p:nvSpPr>
              <p:cNvPr id="3" name="TextBox 2">
                <a:extLst>
                  <a:ext uri="{FF2B5EF4-FFF2-40B4-BE49-F238E27FC236}">
                    <a16:creationId xmlns:a16="http://schemas.microsoft.com/office/drawing/2014/main" id="{34402E66-FB87-47D2-87A2-CE07CF6C87F7}"/>
                  </a:ext>
                </a:extLst>
              </p:cNvPr>
              <p:cNvSpPr txBox="1">
                <a:spLocks noRot="1" noChangeAspect="1" noMove="1" noResize="1" noEditPoints="1" noAdjustHandles="1" noChangeArrowheads="1" noChangeShapeType="1" noTextEdit="1"/>
              </p:cNvSpPr>
              <p:nvPr/>
            </p:nvSpPr>
            <p:spPr>
              <a:xfrm>
                <a:off x="3486383" y="1700808"/>
                <a:ext cx="4408130" cy="628826"/>
              </a:xfrm>
              <a:prstGeom prst="rect">
                <a:avLst/>
              </a:prstGeom>
              <a:blipFill>
                <a:blip r:embed="rId2"/>
                <a:stretch>
                  <a:fillRect/>
                </a:stretch>
              </a:blipFill>
            </p:spPr>
            <p:txBody>
              <a:bodyPr/>
              <a:lstStyle/>
              <a:p>
                <a:r>
                  <a:rPr lang="en-GB">
                    <a:noFill/>
                  </a:rPr>
                  <a:t> </a:t>
                </a:r>
              </a:p>
            </p:txBody>
          </p:sp>
        </mc:Fallback>
      </mc:AlternateContent>
      <p:pic>
        <p:nvPicPr>
          <p:cNvPr id="4" name="Picture 3">
            <a:extLst>
              <a:ext uri="{FF2B5EF4-FFF2-40B4-BE49-F238E27FC236}">
                <a16:creationId xmlns:a16="http://schemas.microsoft.com/office/drawing/2014/main" id="{5B7A3C49-F918-481C-AF07-55A3EA127D20}"/>
              </a:ext>
            </a:extLst>
          </p:cNvPr>
          <p:cNvPicPr>
            <a:picLocks noChangeAspect="1"/>
          </p:cNvPicPr>
          <p:nvPr/>
        </p:nvPicPr>
        <p:blipFill>
          <a:blip r:embed="rId3"/>
          <a:stretch>
            <a:fillRect/>
          </a:stretch>
        </p:blipFill>
        <p:spPr>
          <a:xfrm>
            <a:off x="2854052" y="2564904"/>
            <a:ext cx="5527100" cy="2880320"/>
          </a:xfrm>
          <a:prstGeom prst="rect">
            <a:avLst/>
          </a:prstGeom>
        </p:spPr>
      </p:pic>
    </p:spTree>
    <p:extLst>
      <p:ext uri="{BB962C8B-B14F-4D97-AF65-F5344CB8AC3E}">
        <p14:creationId xmlns:p14="http://schemas.microsoft.com/office/powerpoint/2010/main" val="941697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Cooling rate (time) </a:t>
            </a:r>
          </a:p>
        </p:txBody>
      </p:sp>
      <p:sp>
        <p:nvSpPr>
          <p:cNvPr id="3" name="TextBox 2">
            <a:extLst>
              <a:ext uri="{FF2B5EF4-FFF2-40B4-BE49-F238E27FC236}">
                <a16:creationId xmlns:a16="http://schemas.microsoft.com/office/drawing/2014/main" id="{3D483514-E39F-42BF-863A-6C50F6AD2B71}"/>
              </a:ext>
            </a:extLst>
          </p:cNvPr>
          <p:cNvSpPr txBox="1"/>
          <p:nvPr/>
        </p:nvSpPr>
        <p:spPr>
          <a:xfrm>
            <a:off x="1053852" y="2087836"/>
            <a:ext cx="9273693" cy="369332"/>
          </a:xfrm>
          <a:prstGeom prst="rect">
            <a:avLst/>
          </a:prstGeom>
          <a:noFill/>
        </p:spPr>
        <p:txBody>
          <a:bodyPr wrap="none" rtlCol="0">
            <a:spAutoFit/>
          </a:bodyPr>
          <a:lstStyle/>
          <a:p>
            <a:r>
              <a:rPr lang="en-GB" dirty="0"/>
              <a:t>The rate of velocity change at which the ion is slowed down in the electron gas can be written as:</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95F6079D-5C55-4F12-8DF4-4015FD9A2448}"/>
                  </a:ext>
                </a:extLst>
              </p:cNvPr>
              <p:cNvSpPr txBox="1"/>
              <p:nvPr/>
            </p:nvSpPr>
            <p:spPr>
              <a:xfrm>
                <a:off x="4510236" y="2564904"/>
                <a:ext cx="1496564" cy="76533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i="1" smtClean="0">
                              <a:latin typeface="Cambria Math" panose="02040503050406030204" pitchFamily="18" charset="0"/>
                            </a:rPr>
                          </m:ctrlPr>
                        </m:sSupPr>
                        <m:e>
                          <m:r>
                            <a:rPr lang="en-GB" i="1" smtClean="0">
                              <a:latin typeface="Cambria Math" panose="02040503050406030204" pitchFamily="18" charset="0"/>
                              <a:ea typeface="Cambria Math" panose="02040503050406030204" pitchFamily="18" charset="0"/>
                            </a:rPr>
                            <m:t>𝛿</m:t>
                          </m:r>
                        </m:e>
                        <m:sup>
                          <m:r>
                            <a:rPr lang="en-GB" b="0" i="1" smtClean="0">
                              <a:latin typeface="Cambria Math" panose="02040503050406030204" pitchFamily="18" charset="0"/>
                            </a:rPr>
                            <m:t>∗</m:t>
                          </m:r>
                        </m:sup>
                      </m:sSup>
                      <m:r>
                        <a:rPr lang="en-GB" b="0" i="1" smtClean="0">
                          <a:latin typeface="Cambria Math" panose="02040503050406030204" pitchFamily="18" charset="0"/>
                        </a:rPr>
                        <m:t>=−</m:t>
                      </m:r>
                      <m:f>
                        <m:fPr>
                          <m:ctrlPr>
                            <a:rPr lang="en-GB" b="0" i="1" smtClean="0">
                              <a:latin typeface="Cambria Math" panose="02040503050406030204" pitchFamily="18" charset="0"/>
                            </a:rPr>
                          </m:ctrlPr>
                        </m:fPr>
                        <m:num>
                          <m:f>
                            <m:fPr>
                              <m:type m:val="skw"/>
                              <m:ctrlPr>
                                <a:rPr lang="en-GB" b="0" i="1" smtClean="0">
                                  <a:latin typeface="Cambria Math" panose="02040503050406030204" pitchFamily="18" charset="0"/>
                                </a:rPr>
                              </m:ctrlPr>
                            </m:fPr>
                            <m:num>
                              <m:r>
                                <a:rPr lang="en-GB" b="0" i="1" smtClean="0">
                                  <a:latin typeface="Cambria Math" panose="02040503050406030204" pitchFamily="18" charset="0"/>
                                </a:rPr>
                                <m:t>𝑑</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𝑖</m:t>
                                  </m:r>
                                </m:sub>
                                <m:sup>
                                  <m:r>
                                    <a:rPr lang="en-GB" b="0" i="1" smtClean="0">
                                      <a:latin typeface="Cambria Math" panose="02040503050406030204" pitchFamily="18" charset="0"/>
                                    </a:rPr>
                                    <m:t>∗</m:t>
                                  </m:r>
                                </m:sup>
                              </m:sSubSup>
                            </m:num>
                            <m:den>
                              <m:r>
                                <a:rPr lang="en-GB" b="0" i="1" smtClean="0">
                                  <a:latin typeface="Cambria Math" panose="02040503050406030204" pitchFamily="18" charset="0"/>
                                </a:rPr>
                                <m:t>𝑑𝑡</m:t>
                              </m:r>
                            </m:den>
                          </m:f>
                        </m:num>
                        <m:den>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𝑖</m:t>
                              </m:r>
                            </m:sub>
                            <m:sup>
                              <m:r>
                                <a:rPr lang="en-GB" b="0" i="1" smtClean="0">
                                  <a:latin typeface="Cambria Math" panose="02040503050406030204" pitchFamily="18" charset="0"/>
                                </a:rPr>
                                <m:t>∗</m:t>
                              </m:r>
                            </m:sup>
                          </m:sSubSup>
                        </m:den>
                      </m:f>
                    </m:oMath>
                  </m:oMathPara>
                </a14:m>
                <a:endParaRPr lang="en-GB" dirty="0"/>
              </a:p>
            </p:txBody>
          </p:sp>
        </mc:Choice>
        <mc:Fallback xmlns="">
          <p:sp>
            <p:nvSpPr>
              <p:cNvPr id="4" name="TextBox 3">
                <a:extLst>
                  <a:ext uri="{FF2B5EF4-FFF2-40B4-BE49-F238E27FC236}">
                    <a16:creationId xmlns:a16="http://schemas.microsoft.com/office/drawing/2014/main" id="{95F6079D-5C55-4F12-8DF4-4015FD9A2448}"/>
                  </a:ext>
                </a:extLst>
              </p:cNvPr>
              <p:cNvSpPr txBox="1">
                <a:spLocks noRot="1" noChangeAspect="1" noMove="1" noResize="1" noEditPoints="1" noAdjustHandles="1" noChangeArrowheads="1" noChangeShapeType="1" noTextEdit="1"/>
              </p:cNvSpPr>
              <p:nvPr/>
            </p:nvSpPr>
            <p:spPr>
              <a:xfrm>
                <a:off x="4510236" y="2564904"/>
                <a:ext cx="1496564" cy="765338"/>
              </a:xfrm>
              <a:prstGeom prst="rect">
                <a:avLst/>
              </a:prstGeom>
              <a:blipFill>
                <a:blip r:embed="rId2"/>
                <a:stretch>
                  <a:fillRect/>
                </a:stretch>
              </a:blipFill>
            </p:spPr>
            <p:txBody>
              <a:bodyPr/>
              <a:lstStyle/>
              <a:p>
                <a:r>
                  <a:rPr lang="en-GB">
                    <a:noFill/>
                  </a:rPr>
                  <a:t> </a:t>
                </a:r>
              </a:p>
            </p:txBody>
          </p:sp>
        </mc:Fallback>
      </mc:AlternateContent>
      <p:sp>
        <p:nvSpPr>
          <p:cNvPr id="5" name="TextBox 4">
            <a:extLst>
              <a:ext uri="{FF2B5EF4-FFF2-40B4-BE49-F238E27FC236}">
                <a16:creationId xmlns:a16="http://schemas.microsoft.com/office/drawing/2014/main" id="{13B37F25-132E-46F7-B2B8-1D104BF9F9D3}"/>
              </a:ext>
            </a:extLst>
          </p:cNvPr>
          <p:cNvSpPr txBox="1"/>
          <p:nvPr/>
        </p:nvSpPr>
        <p:spPr>
          <a:xfrm>
            <a:off x="1053852" y="3789038"/>
            <a:ext cx="2967479" cy="369332"/>
          </a:xfrm>
          <a:prstGeom prst="rect">
            <a:avLst/>
          </a:prstGeom>
          <a:noFill/>
        </p:spPr>
        <p:txBody>
          <a:bodyPr wrap="none" rtlCol="0">
            <a:spAutoFit/>
          </a:bodyPr>
          <a:lstStyle/>
          <a:p>
            <a:r>
              <a:rPr lang="en-GB" dirty="0"/>
              <a:t>Using the following relations:</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3403947-59EE-4BCE-BCF6-59DF940EEBE1}"/>
                  </a:ext>
                </a:extLst>
              </p:cNvPr>
              <p:cNvSpPr txBox="1"/>
              <p:nvPr/>
            </p:nvSpPr>
            <p:spPr>
              <a:xfrm>
                <a:off x="4525389" y="3737422"/>
                <a:ext cx="1245597" cy="47256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i="1" smtClean="0">
                              <a:latin typeface="Cambria Math" panose="02040503050406030204" pitchFamily="18" charset="0"/>
                            </a:rPr>
                          </m:ctrlPr>
                        </m:sSupPr>
                        <m:e>
                          <m:r>
                            <a:rPr lang="en-GB" b="0" i="1" smtClean="0">
                              <a:latin typeface="Cambria Math" panose="02040503050406030204" pitchFamily="18" charset="0"/>
                            </a:rPr>
                            <m:t>𝐸</m:t>
                          </m:r>
                        </m:e>
                        <m:sup>
                          <m:r>
                            <a:rPr lang="en-GB" b="0" i="1" smtClean="0">
                              <a:latin typeface="Cambria Math" panose="02040503050406030204" pitchFamily="18" charset="0"/>
                            </a:rPr>
                            <m:t>∗</m:t>
                          </m:r>
                        </m:sup>
                      </m:sSup>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𝑖</m:t>
                              </m:r>
                            </m:sub>
                          </m:sSub>
                        </m:num>
                        <m:den>
                          <m:r>
                            <a:rPr lang="en-GB" b="0" i="1" smtClean="0">
                              <a:latin typeface="Cambria Math" panose="02040503050406030204" pitchFamily="18" charset="0"/>
                            </a:rPr>
                            <m:t>2</m:t>
                          </m:r>
                        </m:den>
                      </m:f>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𝑖</m:t>
                          </m:r>
                        </m:sub>
                        <m:sup>
                          <m:r>
                            <a:rPr lang="en-GB" b="0" i="1" smtClean="0">
                              <a:latin typeface="Cambria Math" panose="02040503050406030204" pitchFamily="18" charset="0"/>
                            </a:rPr>
                            <m:t>∗2</m:t>
                          </m:r>
                        </m:sup>
                      </m:sSubSup>
                    </m:oMath>
                  </m:oMathPara>
                </a14:m>
                <a:endParaRPr lang="en-GB" dirty="0"/>
              </a:p>
            </p:txBody>
          </p:sp>
        </mc:Choice>
        <mc:Fallback xmlns="">
          <p:sp>
            <p:nvSpPr>
              <p:cNvPr id="6" name="TextBox 5">
                <a:extLst>
                  <a:ext uri="{FF2B5EF4-FFF2-40B4-BE49-F238E27FC236}">
                    <a16:creationId xmlns:a16="http://schemas.microsoft.com/office/drawing/2014/main" id="{D3403947-59EE-4BCE-BCF6-59DF940EEBE1}"/>
                  </a:ext>
                </a:extLst>
              </p:cNvPr>
              <p:cNvSpPr txBox="1">
                <a:spLocks noRot="1" noChangeAspect="1" noMove="1" noResize="1" noEditPoints="1" noAdjustHandles="1" noChangeArrowheads="1" noChangeShapeType="1" noTextEdit="1"/>
              </p:cNvSpPr>
              <p:nvPr/>
            </p:nvSpPr>
            <p:spPr>
              <a:xfrm>
                <a:off x="4525389" y="3737422"/>
                <a:ext cx="1245597" cy="472565"/>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DC5A16E-ABDC-461C-B90C-87E79EE62102}"/>
                  </a:ext>
                </a:extLst>
              </p:cNvPr>
              <p:cNvSpPr txBox="1"/>
              <p:nvPr/>
            </p:nvSpPr>
            <p:spPr>
              <a:xfrm>
                <a:off x="6670476" y="3672982"/>
                <a:ext cx="3098284" cy="6014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𝑑</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𝑖</m:t>
                              </m:r>
                            </m:sub>
                            <m:sup>
                              <m:r>
                                <a:rPr lang="en-GB" b="0" i="1" smtClean="0">
                                  <a:latin typeface="Cambria Math" panose="02040503050406030204" pitchFamily="18" charset="0"/>
                                </a:rPr>
                                <m:t>∗</m:t>
                              </m:r>
                            </m:sup>
                          </m:sSubSup>
                        </m:num>
                        <m:den>
                          <m:r>
                            <a:rPr lang="en-GB" b="0" i="1" smtClean="0">
                              <a:latin typeface="Cambria Math" panose="02040503050406030204" pitchFamily="18" charset="0"/>
                            </a:rPr>
                            <m:t>𝑑𝑡</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𝑑</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𝑖</m:t>
                              </m:r>
                            </m:sub>
                            <m:sup>
                              <m:r>
                                <a:rPr lang="en-GB" b="0" i="1" smtClean="0">
                                  <a:latin typeface="Cambria Math" panose="02040503050406030204" pitchFamily="18" charset="0"/>
                                </a:rPr>
                                <m:t>∗</m:t>
                              </m:r>
                            </m:sup>
                          </m:sSubSup>
                        </m:num>
                        <m:den>
                          <m:r>
                            <a:rPr lang="en-GB" b="0" i="1" smtClean="0">
                              <a:latin typeface="Cambria Math" panose="02040503050406030204" pitchFamily="18" charset="0"/>
                            </a:rPr>
                            <m:t>𝑑</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𝐸</m:t>
                              </m:r>
                            </m:e>
                            <m:sup>
                              <m:r>
                                <a:rPr lang="en-GB" b="0" i="1" smtClean="0">
                                  <a:latin typeface="Cambria Math" panose="02040503050406030204" pitchFamily="18" charset="0"/>
                                </a:rPr>
                                <m:t>∗</m:t>
                              </m:r>
                            </m:sup>
                          </m:sSup>
                        </m:den>
                      </m:f>
                      <m:f>
                        <m:fPr>
                          <m:ctrlPr>
                            <a:rPr lang="en-GB" b="0" i="1" smtClean="0">
                              <a:latin typeface="Cambria Math" panose="02040503050406030204" pitchFamily="18" charset="0"/>
                            </a:rPr>
                          </m:ctrlPr>
                        </m:fPr>
                        <m:num>
                          <m:r>
                            <a:rPr lang="en-GB" b="0" i="1" smtClean="0">
                              <a:latin typeface="Cambria Math" panose="02040503050406030204" pitchFamily="18" charset="0"/>
                            </a:rPr>
                            <m:t>𝑑𝐸</m:t>
                          </m:r>
                        </m:num>
                        <m:den>
                          <m:r>
                            <a:rPr lang="en-GB" b="0" i="1" smtClean="0">
                              <a:latin typeface="Cambria Math" panose="02040503050406030204" pitchFamily="18" charset="0"/>
                            </a:rPr>
                            <m:t>𝑑𝑥</m:t>
                          </m:r>
                        </m:den>
                      </m:f>
                      <m:f>
                        <m:fPr>
                          <m:ctrlPr>
                            <a:rPr lang="en-GB" b="0" i="1" smtClean="0">
                              <a:latin typeface="Cambria Math" panose="02040503050406030204" pitchFamily="18" charset="0"/>
                            </a:rPr>
                          </m:ctrlPr>
                        </m:fPr>
                        <m:num>
                          <m:r>
                            <a:rPr lang="en-GB" b="0" i="1" smtClean="0">
                              <a:latin typeface="Cambria Math" panose="02040503050406030204" pitchFamily="18" charset="0"/>
                            </a:rPr>
                            <m:t>𝑑𝑥</m:t>
                          </m:r>
                        </m:num>
                        <m:den>
                          <m:r>
                            <a:rPr lang="en-GB" b="0" i="1" smtClean="0">
                              <a:latin typeface="Cambria Math" panose="02040503050406030204" pitchFamily="18" charset="0"/>
                            </a:rPr>
                            <m:t>𝑑𝑡</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𝑖</m:t>
                              </m:r>
                            </m:sub>
                          </m:sSub>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𝑖</m:t>
                              </m:r>
                            </m:sub>
                            <m:sup>
                              <m:r>
                                <a:rPr lang="en-GB" b="0" i="1" smtClean="0">
                                  <a:latin typeface="Cambria Math" panose="02040503050406030204" pitchFamily="18" charset="0"/>
                                </a:rPr>
                                <m:t>∗</m:t>
                              </m:r>
                            </m:sup>
                          </m:sSubSup>
                        </m:den>
                      </m:f>
                      <m:sSup>
                        <m:sSupPr>
                          <m:ctrlPr>
                            <a:rPr lang="en-GB" b="0" i="1" smtClean="0">
                              <a:latin typeface="Cambria Math" panose="02040503050406030204" pitchFamily="18" charset="0"/>
                            </a:rPr>
                          </m:ctrlPr>
                        </m:sSupPr>
                        <m:e>
                          <m:r>
                            <a:rPr lang="en-GB" b="0" i="1" smtClean="0">
                              <a:latin typeface="Cambria Math" panose="02040503050406030204" pitchFamily="18" charset="0"/>
                            </a:rPr>
                            <m:t>𝐹</m:t>
                          </m:r>
                        </m:e>
                        <m:sup>
                          <m:r>
                            <a:rPr lang="en-GB" b="0" i="1" smtClean="0">
                              <a:latin typeface="Cambria Math" panose="02040503050406030204" pitchFamily="18" charset="0"/>
                            </a:rPr>
                            <m:t>∗</m:t>
                          </m:r>
                        </m:sup>
                      </m:sSup>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𝑖</m:t>
                          </m:r>
                        </m:sub>
                        <m:sup>
                          <m:r>
                            <a:rPr lang="en-GB" b="0" i="1" smtClean="0">
                              <a:latin typeface="Cambria Math" panose="02040503050406030204" pitchFamily="18" charset="0"/>
                            </a:rPr>
                            <m:t>∗</m:t>
                          </m:r>
                        </m:sup>
                      </m:sSubSup>
                    </m:oMath>
                  </m:oMathPara>
                </a14:m>
                <a:endParaRPr lang="en-GB" dirty="0"/>
              </a:p>
            </p:txBody>
          </p:sp>
        </mc:Choice>
        <mc:Fallback xmlns="">
          <p:sp>
            <p:nvSpPr>
              <p:cNvPr id="7" name="TextBox 6">
                <a:extLst>
                  <a:ext uri="{FF2B5EF4-FFF2-40B4-BE49-F238E27FC236}">
                    <a16:creationId xmlns:a16="http://schemas.microsoft.com/office/drawing/2014/main" id="{8DC5A16E-ABDC-461C-B90C-87E79EE62102}"/>
                  </a:ext>
                </a:extLst>
              </p:cNvPr>
              <p:cNvSpPr txBox="1">
                <a:spLocks noRot="1" noChangeAspect="1" noMove="1" noResize="1" noEditPoints="1" noAdjustHandles="1" noChangeArrowheads="1" noChangeShapeType="1" noTextEdit="1"/>
              </p:cNvSpPr>
              <p:nvPr/>
            </p:nvSpPr>
            <p:spPr>
              <a:xfrm>
                <a:off x="6670476" y="3672982"/>
                <a:ext cx="3098284" cy="601447"/>
              </a:xfrm>
              <a:prstGeom prst="rect">
                <a:avLst/>
              </a:prstGeom>
              <a:blipFill>
                <a:blip r:embed="rId4"/>
                <a:stretch>
                  <a:fillRect/>
                </a:stretch>
              </a:blipFill>
            </p:spPr>
            <p:txBody>
              <a:bodyPr/>
              <a:lstStyle/>
              <a:p>
                <a:r>
                  <a:rPr lang="en-GB">
                    <a:noFill/>
                  </a:rPr>
                  <a:t> </a:t>
                </a:r>
              </a:p>
            </p:txBody>
          </p:sp>
        </mc:Fallback>
      </mc:AlternateContent>
      <p:sp>
        <p:nvSpPr>
          <p:cNvPr id="8" name="TextBox 7">
            <a:extLst>
              <a:ext uri="{FF2B5EF4-FFF2-40B4-BE49-F238E27FC236}">
                <a16:creationId xmlns:a16="http://schemas.microsoft.com/office/drawing/2014/main" id="{424C3223-3B08-4640-8362-A25A159A78BB}"/>
              </a:ext>
            </a:extLst>
          </p:cNvPr>
          <p:cNvSpPr txBox="1"/>
          <p:nvPr/>
        </p:nvSpPr>
        <p:spPr>
          <a:xfrm>
            <a:off x="1053852" y="4941168"/>
            <a:ext cx="3703258" cy="369332"/>
          </a:xfrm>
          <a:prstGeom prst="rect">
            <a:avLst/>
          </a:prstGeom>
          <a:noFill/>
        </p:spPr>
        <p:txBody>
          <a:bodyPr wrap="none" rtlCol="0">
            <a:spAutoFit/>
          </a:bodyPr>
          <a:lstStyle/>
          <a:p>
            <a:r>
              <a:rPr lang="en-GB" dirty="0"/>
              <a:t>The friction rate can be expressed as:</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C71721A1-2F88-4E0B-B540-4CEFBC40A886}"/>
                  </a:ext>
                </a:extLst>
              </p:cNvPr>
              <p:cNvSpPr txBox="1"/>
              <p:nvPr/>
            </p:nvSpPr>
            <p:spPr>
              <a:xfrm>
                <a:off x="5776038" y="5028650"/>
                <a:ext cx="2058962" cy="5922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i="1" smtClean="0">
                              <a:latin typeface="Cambria Math" panose="02040503050406030204" pitchFamily="18" charset="0"/>
                            </a:rPr>
                          </m:ctrlPr>
                        </m:sSupPr>
                        <m:e>
                          <m:r>
                            <a:rPr lang="en-GB" i="1" smtClean="0">
                              <a:latin typeface="Cambria Math" panose="02040503050406030204" pitchFamily="18" charset="0"/>
                              <a:ea typeface="Cambria Math" panose="02040503050406030204" pitchFamily="18" charset="0"/>
                            </a:rPr>
                            <m:t>𝛿</m:t>
                          </m:r>
                        </m:e>
                        <m:sup>
                          <m:r>
                            <a:rPr lang="en-GB" b="0" i="1" smtClean="0">
                              <a:latin typeface="Cambria Math" panose="02040503050406030204" pitchFamily="18" charset="0"/>
                            </a:rPr>
                            <m:t>∗</m:t>
                          </m:r>
                        </m:sup>
                      </m:sSup>
                      <m:r>
                        <a:rPr lang="en-GB" b="0" i="1" smtClean="0">
                          <a:latin typeface="Cambria Math" panose="02040503050406030204" pitchFamily="18" charset="0"/>
                        </a:rPr>
                        <m:t>=−</m:t>
                      </m:r>
                      <m:f>
                        <m:fPr>
                          <m:ctrlPr>
                            <a:rPr lang="en-GB" b="0" i="1" smtClean="0">
                              <a:latin typeface="Cambria Math" panose="02040503050406030204" pitchFamily="18" charset="0"/>
                            </a:rPr>
                          </m:ctrlPr>
                        </m:fPr>
                        <m:num>
                          <m:sSup>
                            <m:sSupPr>
                              <m:ctrlPr>
                                <a:rPr lang="en-GB" b="0" i="1" smtClean="0">
                                  <a:latin typeface="Cambria Math" panose="02040503050406030204" pitchFamily="18" charset="0"/>
                                </a:rPr>
                              </m:ctrlPr>
                            </m:sSupPr>
                            <m:e>
                              <m:r>
                                <a:rPr lang="en-GB" b="0" i="1" smtClean="0">
                                  <a:latin typeface="Cambria Math" panose="02040503050406030204" pitchFamily="18" charset="0"/>
                                </a:rPr>
                                <m:t>𝐹</m:t>
                              </m:r>
                            </m:e>
                            <m:sup>
                              <m:r>
                                <a:rPr lang="en-GB" b="0" i="1" smtClean="0">
                                  <a:latin typeface="Cambria Math" panose="02040503050406030204" pitchFamily="18" charset="0"/>
                                </a:rPr>
                                <m:t>∗</m:t>
                              </m:r>
                            </m:sup>
                          </m:sSup>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𝑖</m:t>
                              </m:r>
                            </m:sub>
                          </m:sSub>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𝑖</m:t>
                              </m:r>
                            </m:sub>
                            <m:sup>
                              <m:r>
                                <a:rPr lang="en-GB" b="0" i="1" smtClean="0">
                                  <a:latin typeface="Cambria Math" panose="02040503050406030204" pitchFamily="18" charset="0"/>
                                </a:rPr>
                                <m:t>∗</m:t>
                              </m:r>
                            </m:sup>
                          </m:sSubSup>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sSup>
                            <m:sSupPr>
                              <m:ctrlPr>
                                <a:rPr lang="en-GB" b="0" i="1" smtClean="0">
                                  <a:latin typeface="Cambria Math" panose="02040503050406030204" pitchFamily="18" charset="0"/>
                                </a:rPr>
                              </m:ctrlPr>
                            </m:sSupPr>
                            <m:e>
                              <m:r>
                                <a:rPr lang="en-GB" b="0" i="1" smtClean="0">
                                  <a:latin typeface="Cambria Math" panose="02040503050406030204" pitchFamily="18" charset="0"/>
                                </a:rPr>
                                <m:t>𝐹</m:t>
                              </m:r>
                            </m:e>
                            <m:sup>
                              <m:r>
                                <a:rPr lang="en-GB" b="0" i="1" smtClean="0">
                                  <a:latin typeface="Cambria Math" panose="02040503050406030204" pitchFamily="18" charset="0"/>
                                </a:rPr>
                                <m:t>∗</m:t>
                              </m:r>
                            </m:sup>
                          </m:sSup>
                        </m:num>
                        <m:den>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𝑝</m:t>
                              </m:r>
                            </m:e>
                            <m:sub>
                              <m:r>
                                <a:rPr lang="en-GB" b="0" i="1" smtClean="0">
                                  <a:latin typeface="Cambria Math" panose="02040503050406030204" pitchFamily="18" charset="0"/>
                                </a:rPr>
                                <m:t>𝑖</m:t>
                              </m:r>
                            </m:sub>
                            <m:sup>
                              <m:r>
                                <a:rPr lang="en-GB" b="0" i="1" smtClean="0">
                                  <a:latin typeface="Cambria Math" panose="02040503050406030204" pitchFamily="18" charset="0"/>
                                </a:rPr>
                                <m:t>∗</m:t>
                              </m:r>
                            </m:sup>
                          </m:sSubSup>
                        </m:den>
                      </m:f>
                    </m:oMath>
                  </m:oMathPara>
                </a14:m>
                <a:endParaRPr lang="en-GB" dirty="0"/>
              </a:p>
            </p:txBody>
          </p:sp>
        </mc:Choice>
        <mc:Fallback xmlns="">
          <p:sp>
            <p:nvSpPr>
              <p:cNvPr id="9" name="TextBox 8">
                <a:extLst>
                  <a:ext uri="{FF2B5EF4-FFF2-40B4-BE49-F238E27FC236}">
                    <a16:creationId xmlns:a16="http://schemas.microsoft.com/office/drawing/2014/main" id="{C71721A1-2F88-4E0B-B540-4CEFBC40A886}"/>
                  </a:ext>
                </a:extLst>
              </p:cNvPr>
              <p:cNvSpPr txBox="1">
                <a:spLocks noRot="1" noChangeAspect="1" noMove="1" noResize="1" noEditPoints="1" noAdjustHandles="1" noChangeArrowheads="1" noChangeShapeType="1" noTextEdit="1"/>
              </p:cNvSpPr>
              <p:nvPr/>
            </p:nvSpPr>
            <p:spPr>
              <a:xfrm>
                <a:off x="5776038" y="5028650"/>
                <a:ext cx="2058962" cy="592213"/>
              </a:xfrm>
              <a:prstGeom prst="rect">
                <a:avLst/>
              </a:prstGeom>
              <a:blipFill>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281805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DC98D52-9F6D-40E1-A1CB-CC83986F61D3}"/>
              </a:ext>
            </a:extLst>
          </p:cNvPr>
          <p:cNvSpPr txBox="1"/>
          <p:nvPr/>
        </p:nvSpPr>
        <p:spPr>
          <a:xfrm>
            <a:off x="1125860" y="1196752"/>
            <a:ext cx="5926622" cy="369332"/>
          </a:xfrm>
          <a:prstGeom prst="rect">
            <a:avLst/>
          </a:prstGeom>
          <a:noFill/>
        </p:spPr>
        <p:txBody>
          <a:bodyPr wrap="none" rtlCol="0">
            <a:spAutoFit/>
          </a:bodyPr>
          <a:lstStyle/>
          <a:p>
            <a:r>
              <a:rPr lang="en-GB" dirty="0"/>
              <a:t>The inverse of the friction rate is defined as the cooling time.</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016AFB99-E22C-4F8F-B435-8EA8D410EA23}"/>
                  </a:ext>
                </a:extLst>
              </p:cNvPr>
              <p:cNvSpPr txBox="1"/>
              <p:nvPr/>
            </p:nvSpPr>
            <p:spPr>
              <a:xfrm>
                <a:off x="7822604" y="1112562"/>
                <a:ext cx="1540422" cy="5377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i="1" smtClean="0">
                              <a:latin typeface="Cambria Math" panose="02040503050406030204" pitchFamily="18" charset="0"/>
                            </a:rPr>
                          </m:ctrlPr>
                        </m:sSupPr>
                        <m:e>
                          <m:r>
                            <a:rPr lang="en-GB" i="1" smtClean="0">
                              <a:latin typeface="Cambria Math" panose="02040503050406030204" pitchFamily="18" charset="0"/>
                              <a:ea typeface="Cambria Math" panose="02040503050406030204" pitchFamily="18" charset="0"/>
                            </a:rPr>
                            <m:t>𝜏</m:t>
                          </m:r>
                        </m:e>
                        <m:sup>
                          <m:r>
                            <a:rPr lang="en-GB" b="0" i="1" smtClean="0">
                              <a:latin typeface="Cambria Math" panose="02040503050406030204" pitchFamily="18" charset="0"/>
                            </a:rPr>
                            <m:t>∗</m:t>
                          </m:r>
                        </m:sup>
                      </m:sSup>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sSup>
                            <m:sSupPr>
                              <m:ctrlPr>
                                <a:rPr lang="en-GB" b="0" i="1" smtClean="0">
                                  <a:latin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𝛿</m:t>
                              </m:r>
                            </m:e>
                            <m:sup>
                              <m:r>
                                <a:rPr lang="en-GB" b="0" i="1" smtClean="0">
                                  <a:latin typeface="Cambria Math" panose="02040503050406030204" pitchFamily="18" charset="0"/>
                                </a:rPr>
                                <m:t>∗</m:t>
                              </m:r>
                            </m:sup>
                          </m:sSup>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𝑃</m:t>
                              </m:r>
                            </m:e>
                            <m:sub>
                              <m:r>
                                <a:rPr lang="en-GB" b="0" i="1" smtClean="0">
                                  <a:latin typeface="Cambria Math" panose="02040503050406030204" pitchFamily="18" charset="0"/>
                                </a:rPr>
                                <m:t>𝑖</m:t>
                              </m:r>
                            </m:sub>
                            <m:sup>
                              <m:r>
                                <a:rPr lang="en-GB" b="0" i="1" smtClean="0">
                                  <a:latin typeface="Cambria Math" panose="02040503050406030204" pitchFamily="18" charset="0"/>
                                </a:rPr>
                                <m:t>∗</m:t>
                              </m:r>
                            </m:sup>
                          </m:sSubSup>
                        </m:num>
                        <m:den>
                          <m:sSup>
                            <m:sSupPr>
                              <m:ctrlPr>
                                <a:rPr lang="en-GB" b="0" i="1" smtClean="0">
                                  <a:latin typeface="Cambria Math" panose="02040503050406030204" pitchFamily="18" charset="0"/>
                                </a:rPr>
                              </m:ctrlPr>
                            </m:sSupPr>
                            <m:e>
                              <m:r>
                                <a:rPr lang="en-GB" b="0" i="1" smtClean="0">
                                  <a:latin typeface="Cambria Math" panose="02040503050406030204" pitchFamily="18" charset="0"/>
                                </a:rPr>
                                <m:t>𝐹</m:t>
                              </m:r>
                            </m:e>
                            <m:sup>
                              <m:r>
                                <a:rPr lang="en-GB" b="0" i="1" smtClean="0">
                                  <a:latin typeface="Cambria Math" panose="02040503050406030204" pitchFamily="18" charset="0"/>
                                </a:rPr>
                                <m:t>∗</m:t>
                              </m:r>
                            </m:sup>
                          </m:sSup>
                        </m:den>
                      </m:f>
                    </m:oMath>
                  </m:oMathPara>
                </a14:m>
                <a:endParaRPr lang="en-GB" dirty="0"/>
              </a:p>
            </p:txBody>
          </p:sp>
        </mc:Choice>
        <mc:Fallback xmlns="">
          <p:sp>
            <p:nvSpPr>
              <p:cNvPr id="3" name="TextBox 2">
                <a:extLst>
                  <a:ext uri="{FF2B5EF4-FFF2-40B4-BE49-F238E27FC236}">
                    <a16:creationId xmlns:a16="http://schemas.microsoft.com/office/drawing/2014/main" id="{016AFB99-E22C-4F8F-B435-8EA8D410EA23}"/>
                  </a:ext>
                </a:extLst>
              </p:cNvPr>
              <p:cNvSpPr txBox="1">
                <a:spLocks noRot="1" noChangeAspect="1" noMove="1" noResize="1" noEditPoints="1" noAdjustHandles="1" noChangeArrowheads="1" noChangeShapeType="1" noTextEdit="1"/>
              </p:cNvSpPr>
              <p:nvPr/>
            </p:nvSpPr>
            <p:spPr>
              <a:xfrm>
                <a:off x="7822604" y="1112562"/>
                <a:ext cx="1540422" cy="537711"/>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12C70673-F042-445D-85C4-6544BA8D63C7}"/>
                  </a:ext>
                </a:extLst>
              </p:cNvPr>
              <p:cNvSpPr/>
              <p:nvPr/>
            </p:nvSpPr>
            <p:spPr>
              <a:xfrm>
                <a:off x="2891247" y="2216982"/>
                <a:ext cx="1183786" cy="69499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a:latin typeface="Cambria Math" panose="02040503050406030204" pitchFamily="18" charset="0"/>
                            </a:rPr>
                            <m:t>𝑟</m:t>
                          </m:r>
                        </m:e>
                        <m:sub>
                          <m:r>
                            <a:rPr lang="en-GB" b="0" i="1" smtClean="0">
                              <a:latin typeface="Cambria Math" panose="02040503050406030204" pitchFamily="18" charset="0"/>
                            </a:rPr>
                            <m:t>𝑖</m:t>
                          </m:r>
                        </m:sub>
                      </m:sSub>
                      <m:r>
                        <a:rPr lang="en-GB" i="1">
                          <a:latin typeface="Cambria Math" panose="02040503050406030204" pitchFamily="18"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i="1">
                                  <a:latin typeface="Cambria Math" panose="02040503050406030204" pitchFamily="18" charset="0"/>
                                </a:rPr>
                                <m:t>2</m:t>
                              </m:r>
                            </m:sup>
                          </m:sSup>
                        </m:num>
                        <m:den>
                          <m:sSub>
                            <m:sSubPr>
                              <m:ctrlPr>
                                <a:rPr lang="en-GB" i="1">
                                  <a:latin typeface="Cambria Math" panose="02040503050406030204" pitchFamily="18" charset="0"/>
                                </a:rPr>
                              </m:ctrlPr>
                            </m:sSubPr>
                            <m:e>
                              <m:r>
                                <a:rPr lang="en-GB" i="1">
                                  <a:latin typeface="Cambria Math" panose="02040503050406030204" pitchFamily="18" charset="0"/>
                                </a:rPr>
                                <m:t>𝑚</m:t>
                              </m:r>
                            </m:e>
                            <m:sub>
                              <m:r>
                                <a:rPr lang="en-GB" b="0" i="1" smtClean="0">
                                  <a:latin typeface="Cambria Math" panose="02040503050406030204" pitchFamily="18" charset="0"/>
                                </a:rPr>
                                <m:t>𝑖</m:t>
                              </m:r>
                            </m:sub>
                          </m:sSub>
                          <m:sSup>
                            <m:sSupPr>
                              <m:ctrlPr>
                                <a:rPr lang="en-GB" i="1">
                                  <a:latin typeface="Cambria Math" panose="02040503050406030204" pitchFamily="18" charset="0"/>
                                </a:rPr>
                              </m:ctrlPr>
                            </m:sSupPr>
                            <m:e>
                              <m:r>
                                <a:rPr lang="en-GB" i="1">
                                  <a:latin typeface="Cambria Math" panose="02040503050406030204" pitchFamily="18" charset="0"/>
                                </a:rPr>
                                <m:t>𝑐</m:t>
                              </m:r>
                            </m:e>
                            <m:sup>
                              <m:r>
                                <a:rPr lang="en-GB" i="1">
                                  <a:latin typeface="Cambria Math" panose="02040503050406030204" pitchFamily="18" charset="0"/>
                                </a:rPr>
                                <m:t>2</m:t>
                              </m:r>
                            </m:sup>
                          </m:sSup>
                        </m:den>
                      </m:f>
                    </m:oMath>
                  </m:oMathPara>
                </a14:m>
                <a:endParaRPr lang="en-GB" dirty="0"/>
              </a:p>
            </p:txBody>
          </p:sp>
        </mc:Choice>
        <mc:Fallback xmlns="">
          <p:sp>
            <p:nvSpPr>
              <p:cNvPr id="4" name="Rectangle 3">
                <a:extLst>
                  <a:ext uri="{FF2B5EF4-FFF2-40B4-BE49-F238E27FC236}">
                    <a16:creationId xmlns:a16="http://schemas.microsoft.com/office/drawing/2014/main" id="{12C70673-F042-445D-85C4-6544BA8D63C7}"/>
                  </a:ext>
                </a:extLst>
              </p:cNvPr>
              <p:cNvSpPr>
                <a:spLocks noRot="1" noChangeAspect="1" noMove="1" noResize="1" noEditPoints="1" noAdjustHandles="1" noChangeArrowheads="1" noChangeShapeType="1" noTextEdit="1"/>
              </p:cNvSpPr>
              <p:nvPr/>
            </p:nvSpPr>
            <p:spPr>
              <a:xfrm>
                <a:off x="2891247" y="2216982"/>
                <a:ext cx="1183786" cy="694998"/>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E575DA6-61FB-4A1F-B549-F705876F72FF}"/>
                  </a:ext>
                </a:extLst>
              </p:cNvPr>
              <p:cNvSpPr txBox="1"/>
              <p:nvPr/>
            </p:nvSpPr>
            <p:spPr>
              <a:xfrm>
                <a:off x="6001457" y="2257858"/>
                <a:ext cx="2102049" cy="6132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i="1" smtClean="0">
                              <a:latin typeface="Cambria Math" panose="02040503050406030204" pitchFamily="18" charset="0"/>
                            </a:rPr>
                          </m:ctrlPr>
                        </m:sSupPr>
                        <m:e>
                          <m:r>
                            <a:rPr lang="en-GB" i="1" smtClean="0">
                              <a:latin typeface="Cambria Math" panose="02040503050406030204" pitchFamily="18" charset="0"/>
                              <a:ea typeface="Cambria Math" panose="02040503050406030204" pitchFamily="18" charset="0"/>
                            </a:rPr>
                            <m:t>𝜏</m:t>
                          </m:r>
                        </m:e>
                        <m:sup>
                          <m:r>
                            <a:rPr lang="en-GB" b="0" i="1" smtClean="0">
                              <a:latin typeface="Cambria Math" panose="02040503050406030204" pitchFamily="18" charset="0"/>
                            </a:rPr>
                            <m:t>∗</m:t>
                          </m:r>
                        </m:sup>
                      </m:sSup>
                      <m:r>
                        <a:rPr lang="en-GB" b="0" i="1" smtClean="0">
                          <a:latin typeface="Cambria Math" panose="02040503050406030204" pitchFamily="18" charset="0"/>
                        </a:rPr>
                        <m:t>=</m:t>
                      </m:r>
                      <m:f>
                        <m:fPr>
                          <m:ctrlPr>
                            <a:rPr lang="en-GB" b="0" i="1" smtClean="0">
                              <a:latin typeface="Cambria Math" panose="02040503050406030204" pitchFamily="18" charset="0"/>
                            </a:rPr>
                          </m:ctrlPr>
                        </m:fPr>
                        <m:num>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𝑖</m:t>
                              </m:r>
                            </m:sub>
                            <m:sup>
                              <m:r>
                                <a:rPr lang="en-GB" b="0" i="1" smtClean="0">
                                  <a:latin typeface="Cambria Math" panose="02040503050406030204" pitchFamily="18" charset="0"/>
                                </a:rPr>
                                <m:t>3</m:t>
                              </m:r>
                            </m:sup>
                          </m:sSubSup>
                        </m:num>
                        <m:den>
                          <m:r>
                            <a:rPr lang="en-GB" i="1">
                              <a:latin typeface="Cambria Math" panose="02040503050406030204" pitchFamily="18" charset="0"/>
                              <a:ea typeface="Cambria Math" panose="02040503050406030204" pitchFamily="18" charset="0"/>
                            </a:rPr>
                            <m:t>4</m:t>
                          </m:r>
                          <m:r>
                            <a:rPr lang="en-GB" i="1">
                              <a:latin typeface="Cambria Math" panose="02040503050406030204" pitchFamily="18" charset="0"/>
                              <a:ea typeface="Cambria Math" panose="02040503050406030204" pitchFamily="18" charset="0"/>
                            </a:rPr>
                            <m:t>𝜋</m:t>
                          </m:r>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𝑍</m:t>
                              </m:r>
                            </m:e>
                            <m:sup>
                              <m:r>
                                <a:rPr lang="en-GB" i="1">
                                  <a:latin typeface="Cambria Math" panose="02040503050406030204" pitchFamily="18" charset="0"/>
                                  <a:ea typeface="Cambria Math" panose="02040503050406030204" pitchFamily="18" charset="0"/>
                                </a:rPr>
                                <m:t>2</m:t>
                              </m:r>
                            </m:sup>
                          </m:sSup>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𝑐</m:t>
                              </m:r>
                            </m:e>
                            <m:sup>
                              <m:r>
                                <a:rPr lang="en-GB" b="0" i="1" smtClean="0">
                                  <a:latin typeface="Cambria Math" panose="02040503050406030204" pitchFamily="18" charset="0"/>
                                  <a:ea typeface="Cambria Math" panose="02040503050406030204" pitchFamily="18" charset="0"/>
                                </a:rPr>
                                <m:t>4</m:t>
                              </m:r>
                            </m:sup>
                          </m:sSup>
                          <m:sSub>
                            <m:sSubPr>
                              <m:ctrlPr>
                                <a:rPr lang="en-GB"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𝑟</m:t>
                              </m:r>
                            </m:e>
                            <m:sub>
                              <m:r>
                                <a:rPr lang="en-GB" b="0" i="1" smtClean="0">
                                  <a:latin typeface="Cambria Math" panose="02040503050406030204" pitchFamily="18" charset="0"/>
                                  <a:ea typeface="Cambria Math" panose="02040503050406030204" pitchFamily="18" charset="0"/>
                                </a:rPr>
                                <m:t>𝑖</m:t>
                              </m:r>
                            </m:sub>
                          </m:sSub>
                          <m:sSub>
                            <m:sSubPr>
                              <m:ctrlPr>
                                <a:rPr lang="en-GB" i="1" smtClean="0">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𝑟</m:t>
                              </m:r>
                            </m:e>
                            <m:sub>
                              <m:r>
                                <a:rPr lang="en-GB" i="1">
                                  <a:latin typeface="Cambria Math" panose="02040503050406030204" pitchFamily="18" charset="0"/>
                                  <a:ea typeface="Cambria Math" panose="02040503050406030204" pitchFamily="18" charset="0"/>
                                </a:rPr>
                                <m:t>𝑒</m:t>
                              </m:r>
                            </m:sub>
                          </m:sSub>
                          <m:sSubSup>
                            <m:sSubSupPr>
                              <m:ctrlPr>
                                <a:rPr lang="en-GB" i="1">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𝑛</m:t>
                              </m:r>
                            </m:e>
                            <m:sub>
                              <m:r>
                                <a:rPr lang="en-GB" i="1">
                                  <a:latin typeface="Cambria Math" panose="02040503050406030204" pitchFamily="18" charset="0"/>
                                  <a:ea typeface="Cambria Math" panose="02040503050406030204" pitchFamily="18" charset="0"/>
                                </a:rPr>
                                <m:t>𝑒</m:t>
                              </m:r>
                            </m:sub>
                            <m:sup>
                              <m:r>
                                <a:rPr lang="en-GB" i="1">
                                  <a:latin typeface="Cambria Math" panose="02040503050406030204" pitchFamily="18" charset="0"/>
                                  <a:ea typeface="Cambria Math" panose="02040503050406030204" pitchFamily="18" charset="0"/>
                                </a:rPr>
                                <m:t>∗</m:t>
                              </m:r>
                            </m:sup>
                          </m:sSubSup>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𝐿</m:t>
                              </m:r>
                            </m:e>
                            <m:sub>
                              <m:r>
                                <a:rPr lang="en-GB" i="1">
                                  <a:latin typeface="Cambria Math" panose="02040503050406030204" pitchFamily="18" charset="0"/>
                                  <a:ea typeface="Cambria Math" panose="02040503050406030204" pitchFamily="18" charset="0"/>
                                </a:rPr>
                                <m:t>𝑐</m:t>
                              </m:r>
                            </m:sub>
                          </m:sSub>
                        </m:den>
                      </m:f>
                    </m:oMath>
                  </m:oMathPara>
                </a14:m>
                <a:endParaRPr lang="en-GB" dirty="0"/>
              </a:p>
            </p:txBody>
          </p:sp>
        </mc:Choice>
        <mc:Fallback xmlns="">
          <p:sp>
            <p:nvSpPr>
              <p:cNvPr id="5" name="TextBox 4">
                <a:extLst>
                  <a:ext uri="{FF2B5EF4-FFF2-40B4-BE49-F238E27FC236}">
                    <a16:creationId xmlns:a16="http://schemas.microsoft.com/office/drawing/2014/main" id="{7E575DA6-61FB-4A1F-B549-F705876F72FF}"/>
                  </a:ext>
                </a:extLst>
              </p:cNvPr>
              <p:cNvSpPr txBox="1">
                <a:spLocks noRot="1" noChangeAspect="1" noMove="1" noResize="1" noEditPoints="1" noAdjustHandles="1" noChangeArrowheads="1" noChangeShapeType="1" noTextEdit="1"/>
              </p:cNvSpPr>
              <p:nvPr/>
            </p:nvSpPr>
            <p:spPr>
              <a:xfrm>
                <a:off x="6001457" y="2257858"/>
                <a:ext cx="2102049" cy="613245"/>
              </a:xfrm>
              <a:prstGeom prst="rect">
                <a:avLst/>
              </a:prstGeom>
              <a:blipFill>
                <a:blip r:embed="rId4"/>
                <a:stretch>
                  <a:fillRect b="-990"/>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8CB2AAEC-ABF2-431E-A6E9-C50096F0A653}"/>
              </a:ext>
            </a:extLst>
          </p:cNvPr>
          <p:cNvSpPr txBox="1"/>
          <p:nvPr/>
        </p:nvSpPr>
        <p:spPr>
          <a:xfrm>
            <a:off x="1629916" y="2404010"/>
            <a:ext cx="4198585" cy="369332"/>
          </a:xfrm>
          <a:prstGeom prst="rect">
            <a:avLst/>
          </a:prstGeom>
          <a:noFill/>
        </p:spPr>
        <p:txBody>
          <a:bodyPr wrap="none" rtlCol="0">
            <a:spAutoFit/>
          </a:bodyPr>
          <a:lstStyle/>
          <a:p>
            <a:r>
              <a:rPr lang="en-GB" dirty="0"/>
              <a:t>Inserting                                               we obtain </a:t>
            </a:r>
          </a:p>
        </p:txBody>
      </p:sp>
      <p:sp>
        <p:nvSpPr>
          <p:cNvPr id="8" name="TextBox 7">
            <a:extLst>
              <a:ext uri="{FF2B5EF4-FFF2-40B4-BE49-F238E27FC236}">
                <a16:creationId xmlns:a16="http://schemas.microsoft.com/office/drawing/2014/main" id="{C338438A-9260-49D3-9186-92BA56599E86}"/>
              </a:ext>
            </a:extLst>
          </p:cNvPr>
          <p:cNvSpPr txBox="1"/>
          <p:nvPr/>
        </p:nvSpPr>
        <p:spPr>
          <a:xfrm>
            <a:off x="1269876" y="3429000"/>
            <a:ext cx="7449219" cy="369332"/>
          </a:xfrm>
          <a:prstGeom prst="rect">
            <a:avLst/>
          </a:prstGeom>
          <a:noFill/>
        </p:spPr>
        <p:txBody>
          <a:bodyPr wrap="none" rtlCol="0">
            <a:spAutoFit/>
          </a:bodyPr>
          <a:lstStyle/>
          <a:p>
            <a:r>
              <a:rPr lang="en-GB" dirty="0"/>
              <a:t>To get the cooling time in the laboratory frame we note that n</a:t>
            </a:r>
            <a:r>
              <a:rPr lang="en-GB" baseline="-25000" dirty="0"/>
              <a:t>e</a:t>
            </a:r>
            <a:r>
              <a:rPr lang="en-GB" dirty="0"/>
              <a:t> = </a:t>
            </a:r>
            <a:r>
              <a:rPr lang="en-GB" dirty="0" err="1">
                <a:latin typeface="Symbol" panose="05050102010706020507" pitchFamily="18" charset="2"/>
              </a:rPr>
              <a:t>g</a:t>
            </a:r>
            <a:r>
              <a:rPr lang="en-GB" dirty="0" err="1"/>
              <a:t>n</a:t>
            </a:r>
            <a:r>
              <a:rPr lang="en-GB" baseline="-25000" dirty="0" err="1"/>
              <a:t>e</a:t>
            </a:r>
            <a:r>
              <a:rPr lang="en-GB" baseline="30000" dirty="0"/>
              <a:t>*</a:t>
            </a:r>
            <a:r>
              <a:rPr lang="en-GB" dirty="0"/>
              <a:t> , hence</a:t>
            </a:r>
            <a:endParaRPr lang="en-GB" baseline="30000" dirty="0"/>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C00D515-A6A3-4F7A-B18A-94DA8F9208A3}"/>
                  </a:ext>
                </a:extLst>
              </p:cNvPr>
              <p:cNvSpPr txBox="1"/>
              <p:nvPr/>
            </p:nvSpPr>
            <p:spPr>
              <a:xfrm>
                <a:off x="4063512" y="4143167"/>
                <a:ext cx="2642198" cy="6126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dirty="0" smtClean="0">
                          <a:latin typeface="Cambria Math" panose="02040503050406030204" pitchFamily="18" charset="0"/>
                          <a:ea typeface="Cambria Math" panose="02040503050406030204" pitchFamily="18" charset="0"/>
                        </a:rPr>
                        <m:t>𝜏</m:t>
                      </m:r>
                      <m:r>
                        <a:rPr lang="en-GB" b="0" i="1" dirty="0" smtClean="0">
                          <a:latin typeface="Cambria Math" panose="02040503050406030204" pitchFamily="18" charset="0"/>
                          <a:ea typeface="Cambria Math" panose="02040503050406030204" pitchFamily="18" charset="0"/>
                        </a:rPr>
                        <m:t>=</m:t>
                      </m:r>
                      <m:f>
                        <m:fPr>
                          <m:ctrlPr>
                            <a:rPr lang="en-GB" b="0" i="1" dirty="0" smtClean="0">
                              <a:latin typeface="Cambria Math" panose="02040503050406030204" pitchFamily="18" charset="0"/>
                              <a:ea typeface="Cambria Math" panose="02040503050406030204" pitchFamily="18" charset="0"/>
                            </a:rPr>
                          </m:ctrlPr>
                        </m:fPr>
                        <m:num>
                          <m:r>
                            <a:rPr lang="en-GB" b="0" i="1" dirty="0" smtClean="0">
                              <a:latin typeface="Cambria Math" panose="02040503050406030204" pitchFamily="18" charset="0"/>
                              <a:ea typeface="Cambria Math" panose="02040503050406030204" pitchFamily="18" charset="0"/>
                            </a:rPr>
                            <m:t>𝛾</m:t>
                          </m:r>
                          <m:sSup>
                            <m:sSupPr>
                              <m:ctrlPr>
                                <a:rPr lang="en-GB" b="0" i="1" dirty="0" smtClean="0">
                                  <a:latin typeface="Cambria Math" panose="02040503050406030204" pitchFamily="18" charset="0"/>
                                  <a:ea typeface="Cambria Math" panose="02040503050406030204" pitchFamily="18" charset="0"/>
                                </a:rPr>
                              </m:ctrlPr>
                            </m:sSupPr>
                            <m:e>
                              <m:r>
                                <a:rPr lang="en-GB" b="0" i="1" dirty="0" smtClean="0">
                                  <a:latin typeface="Cambria Math" panose="02040503050406030204" pitchFamily="18" charset="0"/>
                                  <a:ea typeface="Cambria Math" panose="02040503050406030204" pitchFamily="18" charset="0"/>
                                </a:rPr>
                                <m:t>𝜏</m:t>
                              </m:r>
                            </m:e>
                            <m:sup>
                              <m:r>
                                <a:rPr lang="en-GB" b="0" i="1" dirty="0" smtClean="0">
                                  <a:latin typeface="Cambria Math" panose="02040503050406030204" pitchFamily="18" charset="0"/>
                                  <a:ea typeface="Cambria Math" panose="02040503050406030204" pitchFamily="18" charset="0"/>
                                </a:rPr>
                                <m:t>∗</m:t>
                              </m:r>
                            </m:sup>
                          </m:sSup>
                        </m:num>
                        <m:den>
                          <m:r>
                            <a:rPr lang="en-GB" b="0" i="1" dirty="0" smtClean="0">
                              <a:latin typeface="Cambria Math" panose="02040503050406030204" pitchFamily="18" charset="0"/>
                              <a:ea typeface="Cambria Math" panose="02040503050406030204" pitchFamily="18" charset="0"/>
                            </a:rPr>
                            <m:t>𝜂</m:t>
                          </m:r>
                        </m:den>
                      </m:f>
                      <m:r>
                        <a:rPr lang="en-GB" b="0" i="1" dirty="0" smtClean="0">
                          <a:latin typeface="Cambria Math" panose="02040503050406030204" pitchFamily="18" charset="0"/>
                          <a:ea typeface="Cambria Math" panose="02040503050406030204" pitchFamily="18" charset="0"/>
                        </a:rPr>
                        <m:t>=</m:t>
                      </m:r>
                      <m:f>
                        <m:fPr>
                          <m:ctrlPr>
                            <a:rPr lang="en-GB" b="0" i="1" dirty="0" smtClean="0">
                              <a:latin typeface="Cambria Math" panose="02040503050406030204" pitchFamily="18" charset="0"/>
                              <a:ea typeface="Cambria Math" panose="02040503050406030204" pitchFamily="18" charset="0"/>
                            </a:rPr>
                          </m:ctrlPr>
                        </m:fPr>
                        <m:num>
                          <m:sSup>
                            <m:sSupPr>
                              <m:ctrlPr>
                                <a:rPr lang="en-GB" b="0" i="1" dirty="0" smtClean="0">
                                  <a:latin typeface="Cambria Math" panose="02040503050406030204" pitchFamily="18" charset="0"/>
                                  <a:ea typeface="Cambria Math" panose="02040503050406030204" pitchFamily="18" charset="0"/>
                                </a:rPr>
                              </m:ctrlPr>
                            </m:sSupPr>
                            <m:e>
                              <m:r>
                                <a:rPr lang="en-GB" b="0" i="1" dirty="0" smtClean="0">
                                  <a:latin typeface="Cambria Math" panose="02040503050406030204" pitchFamily="18" charset="0"/>
                                  <a:ea typeface="Cambria Math" panose="02040503050406030204" pitchFamily="18" charset="0"/>
                                </a:rPr>
                                <m:t>𝛾</m:t>
                              </m:r>
                            </m:e>
                            <m:sup>
                              <m:r>
                                <a:rPr lang="en-GB" b="0" i="1" dirty="0" smtClean="0">
                                  <a:latin typeface="Cambria Math" panose="02040503050406030204" pitchFamily="18" charset="0"/>
                                  <a:ea typeface="Cambria Math" panose="02040503050406030204" pitchFamily="18" charset="0"/>
                                </a:rPr>
                                <m:t>2</m:t>
                              </m:r>
                            </m:sup>
                          </m:sSup>
                          <m:sSubSup>
                            <m:sSubSupPr>
                              <m:ctrlPr>
                                <a:rPr lang="en-GB" b="0" i="1" dirty="0" smtClean="0">
                                  <a:latin typeface="Cambria Math" panose="02040503050406030204" pitchFamily="18" charset="0"/>
                                  <a:ea typeface="Cambria Math" panose="02040503050406030204" pitchFamily="18" charset="0"/>
                                </a:rPr>
                              </m:ctrlPr>
                            </m:sSubSupPr>
                            <m:e>
                              <m:r>
                                <a:rPr lang="en-GB" b="0" i="1" dirty="0" smtClean="0">
                                  <a:latin typeface="Cambria Math" panose="02040503050406030204" pitchFamily="18" charset="0"/>
                                  <a:ea typeface="Cambria Math" panose="02040503050406030204" pitchFamily="18" charset="0"/>
                                </a:rPr>
                                <m:t>𝑉</m:t>
                              </m:r>
                            </m:e>
                            <m:sub>
                              <m:r>
                                <a:rPr lang="en-GB" b="0" i="1" dirty="0" smtClean="0">
                                  <a:latin typeface="Cambria Math" panose="02040503050406030204" pitchFamily="18" charset="0"/>
                                  <a:ea typeface="Cambria Math" panose="02040503050406030204" pitchFamily="18" charset="0"/>
                                </a:rPr>
                                <m:t>𝑖</m:t>
                              </m:r>
                            </m:sub>
                            <m:sup>
                              <m:r>
                                <a:rPr lang="en-GB" b="0" i="1" dirty="0" smtClean="0">
                                  <a:latin typeface="Cambria Math" panose="02040503050406030204" pitchFamily="18" charset="0"/>
                                  <a:ea typeface="Cambria Math" panose="02040503050406030204" pitchFamily="18" charset="0"/>
                                </a:rPr>
                                <m:t>3</m:t>
                              </m:r>
                            </m:sup>
                          </m:sSubSup>
                        </m:num>
                        <m:den>
                          <m:r>
                            <a:rPr lang="en-GB" i="1">
                              <a:latin typeface="Cambria Math" panose="02040503050406030204" pitchFamily="18" charset="0"/>
                              <a:ea typeface="Cambria Math" panose="02040503050406030204" pitchFamily="18" charset="0"/>
                            </a:rPr>
                            <m:t>4</m:t>
                          </m:r>
                          <m:r>
                            <a:rPr lang="en-GB" i="1">
                              <a:latin typeface="Cambria Math" panose="02040503050406030204" pitchFamily="18" charset="0"/>
                              <a:ea typeface="Cambria Math" panose="02040503050406030204" pitchFamily="18" charset="0"/>
                            </a:rPr>
                            <m:t>𝜋</m:t>
                          </m:r>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𝑍</m:t>
                              </m:r>
                            </m:e>
                            <m:sup>
                              <m:r>
                                <a:rPr lang="en-GB" i="1">
                                  <a:latin typeface="Cambria Math" panose="02040503050406030204" pitchFamily="18" charset="0"/>
                                  <a:ea typeface="Cambria Math" panose="02040503050406030204" pitchFamily="18" charset="0"/>
                                </a:rPr>
                                <m:t>2</m:t>
                              </m:r>
                            </m:sup>
                          </m:sSup>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𝑐</m:t>
                              </m:r>
                            </m:e>
                            <m:sup>
                              <m:r>
                                <a:rPr lang="en-GB" i="1">
                                  <a:latin typeface="Cambria Math" panose="02040503050406030204" pitchFamily="18" charset="0"/>
                                  <a:ea typeface="Cambria Math" panose="02040503050406030204" pitchFamily="18" charset="0"/>
                                </a:rPr>
                                <m:t>4</m:t>
                              </m:r>
                            </m:sup>
                          </m:sSup>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𝑟</m:t>
                              </m:r>
                            </m:e>
                            <m:sub>
                              <m:r>
                                <a:rPr lang="en-GB" i="1">
                                  <a:latin typeface="Cambria Math" panose="02040503050406030204" pitchFamily="18" charset="0"/>
                                  <a:ea typeface="Cambria Math" panose="02040503050406030204" pitchFamily="18" charset="0"/>
                                </a:rPr>
                                <m:t>𝑖</m:t>
                              </m:r>
                            </m:sub>
                          </m:sSub>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𝑟</m:t>
                              </m:r>
                            </m:e>
                            <m:sub>
                              <m:r>
                                <a:rPr lang="en-GB" i="1">
                                  <a:latin typeface="Cambria Math" panose="02040503050406030204" pitchFamily="18" charset="0"/>
                                  <a:ea typeface="Cambria Math" panose="02040503050406030204" pitchFamily="18" charset="0"/>
                                </a:rPr>
                                <m:t>𝑒</m:t>
                              </m:r>
                            </m:sub>
                          </m:sSub>
                          <m:sSub>
                            <m:sSubPr>
                              <m:ctrlPr>
                                <a:rPr lang="en-GB"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𝑛</m:t>
                              </m:r>
                            </m:e>
                            <m:sub>
                              <m:r>
                                <a:rPr lang="en-GB" b="0" i="1" smtClean="0">
                                  <a:latin typeface="Cambria Math" panose="02040503050406030204" pitchFamily="18" charset="0"/>
                                  <a:ea typeface="Cambria Math" panose="02040503050406030204" pitchFamily="18" charset="0"/>
                                </a:rPr>
                                <m:t>𝑒</m:t>
                              </m:r>
                            </m:sub>
                          </m:sSub>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𝐿</m:t>
                              </m:r>
                            </m:e>
                            <m:sub>
                              <m:r>
                                <a:rPr lang="en-GB" i="1">
                                  <a:latin typeface="Cambria Math" panose="02040503050406030204" pitchFamily="18" charset="0"/>
                                  <a:ea typeface="Cambria Math" panose="02040503050406030204" pitchFamily="18" charset="0"/>
                                </a:rPr>
                                <m:t>𝑐</m:t>
                              </m:r>
                            </m:sub>
                          </m:sSub>
                        </m:den>
                      </m:f>
                    </m:oMath>
                  </m:oMathPara>
                </a14:m>
                <a:endParaRPr lang="en-GB" dirty="0"/>
              </a:p>
            </p:txBody>
          </p:sp>
        </mc:Choice>
        <mc:Fallback xmlns="">
          <p:sp>
            <p:nvSpPr>
              <p:cNvPr id="9" name="TextBox 8">
                <a:extLst>
                  <a:ext uri="{FF2B5EF4-FFF2-40B4-BE49-F238E27FC236}">
                    <a16:creationId xmlns:a16="http://schemas.microsoft.com/office/drawing/2014/main" id="{7C00D515-A6A3-4F7A-B18A-94DA8F9208A3}"/>
                  </a:ext>
                </a:extLst>
              </p:cNvPr>
              <p:cNvSpPr txBox="1">
                <a:spLocks noRot="1" noChangeAspect="1" noMove="1" noResize="1" noEditPoints="1" noAdjustHandles="1" noChangeArrowheads="1" noChangeShapeType="1" noTextEdit="1"/>
              </p:cNvSpPr>
              <p:nvPr/>
            </p:nvSpPr>
            <p:spPr>
              <a:xfrm>
                <a:off x="4063512" y="4143167"/>
                <a:ext cx="2642198" cy="612604"/>
              </a:xfrm>
              <a:prstGeom prst="rect">
                <a:avLst/>
              </a:prstGeom>
              <a:blipFill>
                <a:blip r:embed="rId5"/>
                <a:stretch>
                  <a:fillRect/>
                </a:stretch>
              </a:blipFill>
            </p:spPr>
            <p:txBody>
              <a:bodyPr/>
              <a:lstStyle/>
              <a:p>
                <a:r>
                  <a:rPr lang="en-GB">
                    <a:noFill/>
                  </a:rPr>
                  <a:t> </a:t>
                </a:r>
              </a:p>
            </p:txBody>
          </p:sp>
        </mc:Fallback>
      </mc:AlternateContent>
      <p:sp>
        <p:nvSpPr>
          <p:cNvPr id="10" name="TextBox 9">
            <a:extLst>
              <a:ext uri="{FF2B5EF4-FFF2-40B4-BE49-F238E27FC236}">
                <a16:creationId xmlns:a16="http://schemas.microsoft.com/office/drawing/2014/main" id="{F6C10455-B734-4EDD-8A6F-3A521DAFC910}"/>
              </a:ext>
            </a:extLst>
          </p:cNvPr>
          <p:cNvSpPr txBox="1"/>
          <p:nvPr/>
        </p:nvSpPr>
        <p:spPr>
          <a:xfrm>
            <a:off x="7462564" y="4150684"/>
            <a:ext cx="3960440" cy="646331"/>
          </a:xfrm>
          <a:prstGeom prst="rect">
            <a:avLst/>
          </a:prstGeom>
          <a:noFill/>
        </p:spPr>
        <p:txBody>
          <a:bodyPr wrap="square" rtlCol="0">
            <a:spAutoFit/>
          </a:bodyPr>
          <a:lstStyle/>
          <a:p>
            <a:r>
              <a:rPr lang="en-GB" dirty="0"/>
              <a:t>where </a:t>
            </a:r>
            <a:r>
              <a:rPr lang="en-GB" dirty="0">
                <a:latin typeface="Symbol" panose="05050102010706020507" pitchFamily="18" charset="2"/>
              </a:rPr>
              <a:t>h</a:t>
            </a:r>
            <a:r>
              <a:rPr lang="en-GB" dirty="0"/>
              <a:t> is the ratio of the cooling length to the ring circumference</a:t>
            </a:r>
          </a:p>
        </p:txBody>
      </p:sp>
    </p:spTree>
    <p:extLst>
      <p:ext uri="{BB962C8B-B14F-4D97-AF65-F5344CB8AC3E}">
        <p14:creationId xmlns:p14="http://schemas.microsoft.com/office/powerpoint/2010/main" val="1881333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FAB9BC3-99CD-49BF-A007-73612F8B4DC4}"/>
              </a:ext>
            </a:extLst>
          </p:cNvPr>
          <p:cNvSpPr txBox="1"/>
          <p:nvPr/>
        </p:nvSpPr>
        <p:spPr>
          <a:xfrm>
            <a:off x="1341884" y="1124744"/>
            <a:ext cx="9433048" cy="923330"/>
          </a:xfrm>
          <a:prstGeom prst="rect">
            <a:avLst/>
          </a:prstGeom>
          <a:noFill/>
        </p:spPr>
        <p:txBody>
          <a:bodyPr wrap="square" rtlCol="0">
            <a:spAutoFit/>
          </a:bodyPr>
          <a:lstStyle/>
          <a:p>
            <a:r>
              <a:rPr lang="en-GB" dirty="0"/>
              <a:t>We have considered electrons has being stationary. However, they have a finite temperature </a:t>
            </a:r>
            <a:r>
              <a:rPr lang="en-GB" dirty="0" err="1"/>
              <a:t>T</a:t>
            </a:r>
            <a:r>
              <a:rPr lang="en-GB" baseline="-25000" dirty="0" err="1"/>
              <a:t>e</a:t>
            </a:r>
            <a:r>
              <a:rPr lang="en-GB" dirty="0"/>
              <a:t> and hence a velocity distribution f(</a:t>
            </a:r>
            <a:r>
              <a:rPr lang="en-GB" dirty="0" err="1"/>
              <a:t>V</a:t>
            </a:r>
            <a:r>
              <a:rPr lang="en-GB" baseline="-25000" dirty="0" err="1"/>
              <a:t>e</a:t>
            </a:r>
            <a:r>
              <a:rPr lang="en-GB" dirty="0"/>
              <a:t>) which can be considered to be Maxwellian characterised by its velocity spread </a:t>
            </a:r>
            <a:r>
              <a:rPr lang="el-GR" dirty="0">
                <a:latin typeface="Calibri" panose="020F0502020204030204" pitchFamily="34" charset="0"/>
                <a:cs typeface="Calibri" panose="020F0502020204030204" pitchFamily="34" charset="0"/>
              </a:rPr>
              <a:t>Δ</a:t>
            </a:r>
            <a:r>
              <a:rPr lang="en-GB" baseline="-25000" dirty="0">
                <a:latin typeface="Calibri" panose="020F0502020204030204" pitchFamily="34" charset="0"/>
                <a:cs typeface="Calibri" panose="020F0502020204030204" pitchFamily="34" charset="0"/>
              </a:rPr>
              <a:t>e</a:t>
            </a:r>
            <a:r>
              <a:rPr lang="en-GB" dirty="0"/>
              <a:t>.</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0F570AD-FDD4-487D-B3E4-9F2496D53CA9}"/>
                  </a:ext>
                </a:extLst>
              </p:cNvPr>
              <p:cNvSpPr txBox="1"/>
              <p:nvPr/>
            </p:nvSpPr>
            <p:spPr>
              <a:xfrm>
                <a:off x="2926060" y="2420888"/>
                <a:ext cx="1105303"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𝑒</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𝑒</m:t>
                              </m:r>
                            </m:sub>
                          </m:sSub>
                          <m:sSubSup>
                            <m:sSubSupPr>
                              <m:ctrlPr>
                                <a:rPr lang="en-GB" b="0" i="1" smtClean="0">
                                  <a:latin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m:t>
                              </m:r>
                            </m:e>
                            <m:sub>
                              <m:r>
                                <a:rPr lang="en-GB" b="0" i="1" smtClean="0">
                                  <a:latin typeface="Cambria Math" panose="02040503050406030204" pitchFamily="18" charset="0"/>
                                </a:rPr>
                                <m:t>𝑒</m:t>
                              </m:r>
                            </m:sub>
                            <m:sup>
                              <m:r>
                                <a:rPr lang="en-GB" b="0" i="1" smtClean="0">
                                  <a:latin typeface="Cambria Math" panose="02040503050406030204" pitchFamily="18" charset="0"/>
                                </a:rPr>
                                <m:t>2</m:t>
                              </m:r>
                            </m:sup>
                          </m:sSubSup>
                        </m:num>
                        <m:den>
                          <m:r>
                            <a:rPr lang="en-GB" b="0" i="1" smtClean="0">
                              <a:latin typeface="Cambria Math" panose="02040503050406030204" pitchFamily="18" charset="0"/>
                            </a:rPr>
                            <m:t>2</m:t>
                          </m:r>
                        </m:den>
                      </m:f>
                    </m:oMath>
                  </m:oMathPara>
                </a14:m>
                <a:endParaRPr lang="en-GB" dirty="0"/>
              </a:p>
            </p:txBody>
          </p:sp>
        </mc:Choice>
        <mc:Fallback xmlns="">
          <p:sp>
            <p:nvSpPr>
              <p:cNvPr id="3" name="TextBox 2">
                <a:extLst>
                  <a:ext uri="{FF2B5EF4-FFF2-40B4-BE49-F238E27FC236}">
                    <a16:creationId xmlns:a16="http://schemas.microsoft.com/office/drawing/2014/main" id="{B0F570AD-FDD4-487D-B3E4-9F2496D53CA9}"/>
                  </a:ext>
                </a:extLst>
              </p:cNvPr>
              <p:cNvSpPr txBox="1">
                <a:spLocks noRot="1" noChangeAspect="1" noMove="1" noResize="1" noEditPoints="1" noAdjustHandles="1" noChangeArrowheads="1" noChangeShapeType="1" noTextEdit="1"/>
              </p:cNvSpPr>
              <p:nvPr/>
            </p:nvSpPr>
            <p:spPr>
              <a:xfrm>
                <a:off x="2926060" y="2420888"/>
                <a:ext cx="1105303" cy="553998"/>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F43CE939-643E-4AE3-B835-852511DC0D5F}"/>
                  </a:ext>
                </a:extLst>
              </p:cNvPr>
              <p:cNvSpPr txBox="1"/>
              <p:nvPr/>
            </p:nvSpPr>
            <p:spPr>
              <a:xfrm>
                <a:off x="5518348" y="2204864"/>
                <a:ext cx="1710660" cy="85254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𝑓</m:t>
                      </m:r>
                      <m:d>
                        <m:dPr>
                          <m:ctrlPr>
                            <a:rPr lang="en-GB" b="0" i="1" smtClean="0">
                              <a:latin typeface="Cambria Math" panose="02040503050406030204" pitchFamily="18" charset="0"/>
                            </a:rPr>
                          </m:ctrlPr>
                        </m:dPr>
                        <m:e>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𝑒</m:t>
                              </m:r>
                            </m:sub>
                            <m:sup>
                              <m:r>
                                <a:rPr lang="en-GB" b="0" i="1" smtClean="0">
                                  <a:latin typeface="Cambria Math" panose="02040503050406030204" pitchFamily="18" charset="0"/>
                                </a:rPr>
                                <m:t>∗</m:t>
                              </m:r>
                            </m:sup>
                          </m:sSubSup>
                        </m:e>
                      </m:d>
                      <m:r>
                        <a:rPr lang="en-GB" b="0" i="1" smtClean="0">
                          <a:latin typeface="Cambria Math" panose="02040503050406030204" pitchFamily="18" charset="0"/>
                        </a:rPr>
                        <m:t>=</m:t>
                      </m:r>
                      <m:f>
                        <m:fPr>
                          <m:ctrlPr>
                            <a:rPr lang="en-GB" b="0" i="1" smtClean="0">
                              <a:latin typeface="Cambria Math" panose="02040503050406030204" pitchFamily="18" charset="0"/>
                            </a:rPr>
                          </m:ctrlPr>
                        </m:fPr>
                        <m:num>
                          <m:sSup>
                            <m:sSupPr>
                              <m:ctrlPr>
                                <a:rPr lang="en-GB" b="0" i="1" smtClean="0">
                                  <a:latin typeface="Cambria Math" panose="02040503050406030204" pitchFamily="18" charset="0"/>
                                </a:rPr>
                              </m:ctrlPr>
                            </m:sSupPr>
                            <m:e>
                              <m:r>
                                <a:rPr lang="en-GB" b="0" i="1" smtClean="0">
                                  <a:latin typeface="Cambria Math" panose="02040503050406030204" pitchFamily="18" charset="0"/>
                                </a:rPr>
                                <m:t>𝑒</m:t>
                              </m:r>
                            </m:e>
                            <m:sup>
                              <m:f>
                                <m:fPr>
                                  <m:type m:val="skw"/>
                                  <m:ctrlPr>
                                    <a:rPr lang="en-GB" b="0" i="1" smtClean="0">
                                      <a:latin typeface="Cambria Math" panose="02040503050406030204" pitchFamily="18" charset="0"/>
                                    </a:rPr>
                                  </m:ctrlPr>
                                </m:fPr>
                                <m:num>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𝑒</m:t>
                                      </m:r>
                                    </m:sub>
                                    <m:sup>
                                      <m:r>
                                        <a:rPr lang="en-GB" b="0" i="1" smtClean="0">
                                          <a:latin typeface="Cambria Math" panose="02040503050406030204" pitchFamily="18" charset="0"/>
                                        </a:rPr>
                                        <m:t>∗2</m:t>
                                      </m:r>
                                    </m:sup>
                                  </m:sSubSup>
                                </m:num>
                                <m:den>
                                  <m:sSubSup>
                                    <m:sSubSupPr>
                                      <m:ctrlPr>
                                        <a:rPr lang="en-GB" b="0" i="1" smtClean="0">
                                          <a:latin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m:t>
                                      </m:r>
                                    </m:e>
                                    <m:sub>
                                      <m:r>
                                        <a:rPr lang="en-GB" b="0" i="1" smtClean="0">
                                          <a:latin typeface="Cambria Math" panose="02040503050406030204" pitchFamily="18" charset="0"/>
                                        </a:rPr>
                                        <m:t>𝑒</m:t>
                                      </m:r>
                                    </m:sub>
                                    <m:sup>
                                      <m:r>
                                        <a:rPr lang="en-GB" b="0" i="1" smtClean="0">
                                          <a:latin typeface="Cambria Math" panose="02040503050406030204" pitchFamily="18" charset="0"/>
                                        </a:rPr>
                                        <m:t>2</m:t>
                                      </m:r>
                                    </m:sup>
                                  </m:sSubSup>
                                </m:den>
                              </m:f>
                            </m:sup>
                          </m:sSup>
                        </m:num>
                        <m:den>
                          <m:sSubSup>
                            <m:sSubSupPr>
                              <m:ctrlPr>
                                <a:rPr lang="en-GB" b="0" i="1" smtClean="0">
                                  <a:latin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m:t>
                              </m:r>
                            </m:e>
                            <m:sub>
                              <m:r>
                                <a:rPr lang="en-GB" b="0" i="1" smtClean="0">
                                  <a:latin typeface="Cambria Math" panose="02040503050406030204" pitchFamily="18" charset="0"/>
                                </a:rPr>
                                <m:t>𝑒</m:t>
                              </m:r>
                            </m:sub>
                            <m:sup>
                              <m:r>
                                <a:rPr lang="en-GB" b="0" i="1" smtClean="0">
                                  <a:latin typeface="Cambria Math" panose="02040503050406030204" pitchFamily="18" charset="0"/>
                                </a:rPr>
                                <m:t>3</m:t>
                              </m:r>
                            </m:sup>
                          </m:sSubSup>
                        </m:den>
                      </m:f>
                    </m:oMath>
                  </m:oMathPara>
                </a14:m>
                <a:endParaRPr lang="en-GB" dirty="0"/>
              </a:p>
            </p:txBody>
          </p:sp>
        </mc:Choice>
        <mc:Fallback xmlns="">
          <p:sp>
            <p:nvSpPr>
              <p:cNvPr id="4" name="TextBox 3">
                <a:extLst>
                  <a:ext uri="{FF2B5EF4-FFF2-40B4-BE49-F238E27FC236}">
                    <a16:creationId xmlns:a16="http://schemas.microsoft.com/office/drawing/2014/main" id="{F43CE939-643E-4AE3-B835-852511DC0D5F}"/>
                  </a:ext>
                </a:extLst>
              </p:cNvPr>
              <p:cNvSpPr txBox="1">
                <a:spLocks noRot="1" noChangeAspect="1" noMove="1" noResize="1" noEditPoints="1" noAdjustHandles="1" noChangeArrowheads="1" noChangeShapeType="1" noTextEdit="1"/>
              </p:cNvSpPr>
              <p:nvPr/>
            </p:nvSpPr>
            <p:spPr>
              <a:xfrm>
                <a:off x="5518348" y="2204864"/>
                <a:ext cx="1710660" cy="852541"/>
              </a:xfrm>
              <a:prstGeom prst="rect">
                <a:avLst/>
              </a:prstGeom>
              <a:blipFill>
                <a:blip r:embed="rId3"/>
                <a:stretch>
                  <a:fillRect/>
                </a:stretch>
              </a:blipFill>
            </p:spPr>
            <p:txBody>
              <a:bodyPr/>
              <a:lstStyle/>
              <a:p>
                <a:r>
                  <a:rPr lang="en-GB">
                    <a:noFill/>
                  </a:rPr>
                  <a:t> </a:t>
                </a:r>
              </a:p>
            </p:txBody>
          </p:sp>
        </mc:Fallback>
      </mc:AlternateContent>
      <p:sp>
        <p:nvSpPr>
          <p:cNvPr id="5" name="TextBox 4">
            <a:extLst>
              <a:ext uri="{FF2B5EF4-FFF2-40B4-BE49-F238E27FC236}">
                <a16:creationId xmlns:a16="http://schemas.microsoft.com/office/drawing/2014/main" id="{DF4AAFDD-C095-4AF3-A7D2-32AC57D7AB82}"/>
              </a:ext>
            </a:extLst>
          </p:cNvPr>
          <p:cNvSpPr txBox="1"/>
          <p:nvPr/>
        </p:nvSpPr>
        <p:spPr>
          <a:xfrm>
            <a:off x="1341884" y="3384052"/>
            <a:ext cx="9577064" cy="1754326"/>
          </a:xfrm>
          <a:prstGeom prst="rect">
            <a:avLst/>
          </a:prstGeom>
          <a:noFill/>
        </p:spPr>
        <p:txBody>
          <a:bodyPr wrap="square" rtlCol="0">
            <a:spAutoFit/>
          </a:bodyPr>
          <a:lstStyle/>
          <a:p>
            <a:r>
              <a:rPr lang="en-GB" dirty="0"/>
              <a:t>To account for this we have to replace the ion velocity with the ion-electron velocity difference and average over the electron velocity distribution.</a:t>
            </a:r>
          </a:p>
          <a:p>
            <a:endParaRPr lang="en-GB" dirty="0"/>
          </a:p>
          <a:p>
            <a:endParaRPr lang="en-GB" dirty="0"/>
          </a:p>
          <a:p>
            <a:endParaRPr lang="en-GB" dirty="0"/>
          </a:p>
          <a:p>
            <a:r>
              <a:rPr lang="en-GB" dirty="0"/>
              <a:t>The expression for the frictional force becomes:</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47FCD8D-3851-4C61-A67F-19FE029A5E9C}"/>
                  </a:ext>
                </a:extLst>
              </p:cNvPr>
              <p:cNvSpPr txBox="1"/>
              <p:nvPr/>
            </p:nvSpPr>
            <p:spPr>
              <a:xfrm>
                <a:off x="4513265" y="5285507"/>
                <a:ext cx="4349332" cy="72654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i="1" smtClean="0">
                              <a:latin typeface="Cambria Math" panose="02040503050406030204" pitchFamily="18" charset="0"/>
                            </a:rPr>
                          </m:ctrlPr>
                        </m:sSupPr>
                        <m:e>
                          <m:r>
                            <a:rPr lang="en-GB" b="0" i="1" smtClean="0">
                              <a:latin typeface="Cambria Math" panose="02040503050406030204" pitchFamily="18" charset="0"/>
                            </a:rPr>
                            <m:t>𝐹</m:t>
                          </m:r>
                        </m:e>
                        <m:sup>
                          <m:r>
                            <a:rPr lang="en-GB" b="0" i="1" smtClean="0">
                              <a:latin typeface="Cambria Math" panose="02040503050406030204" pitchFamily="18" charset="0"/>
                            </a:rPr>
                            <m:t>∗</m:t>
                          </m:r>
                        </m:sup>
                      </m:sSup>
                      <m:r>
                        <a:rPr lang="en-GB" b="0" i="1" smtClean="0">
                          <a:latin typeface="Cambria Math" panose="02040503050406030204" pitchFamily="18" charset="0"/>
                        </a:rPr>
                        <m:t>=−4</m:t>
                      </m:r>
                      <m:r>
                        <a:rPr lang="en-GB" b="0" i="1" smtClean="0">
                          <a:latin typeface="Cambria Math" panose="02040503050406030204" pitchFamily="18" charset="0"/>
                          <a:ea typeface="Cambria Math" panose="02040503050406030204" pitchFamily="18" charset="0"/>
                        </a:rPr>
                        <m:t>𝜋</m:t>
                      </m:r>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𝑍</m:t>
                          </m:r>
                        </m:e>
                        <m:sup>
                          <m:r>
                            <a:rPr lang="en-GB" i="1">
                              <a:latin typeface="Cambria Math" panose="02040503050406030204" pitchFamily="18" charset="0"/>
                              <a:ea typeface="Cambria Math" panose="02040503050406030204" pitchFamily="18" charset="0"/>
                            </a:rPr>
                            <m:t>2</m:t>
                          </m:r>
                        </m:sup>
                      </m:sSup>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𝑒</m:t>
                          </m:r>
                        </m:e>
                        <m:sup>
                          <m:r>
                            <a:rPr lang="en-GB" i="1">
                              <a:latin typeface="Cambria Math" panose="02040503050406030204" pitchFamily="18" charset="0"/>
                              <a:ea typeface="Cambria Math" panose="02040503050406030204" pitchFamily="18" charset="0"/>
                            </a:rPr>
                            <m:t>2</m:t>
                          </m:r>
                        </m:sup>
                      </m:sSup>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𝑐</m:t>
                          </m:r>
                        </m:e>
                        <m:sup>
                          <m:r>
                            <a:rPr lang="en-GB" i="1">
                              <a:latin typeface="Cambria Math" panose="02040503050406030204" pitchFamily="18" charset="0"/>
                              <a:ea typeface="Cambria Math" panose="02040503050406030204" pitchFamily="18" charset="0"/>
                            </a:rPr>
                            <m:t>2</m:t>
                          </m:r>
                        </m:sup>
                      </m:sSup>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𝑟</m:t>
                          </m:r>
                        </m:e>
                        <m:sub>
                          <m:r>
                            <a:rPr lang="en-GB" i="1">
                              <a:latin typeface="Cambria Math" panose="02040503050406030204" pitchFamily="18" charset="0"/>
                              <a:ea typeface="Cambria Math" panose="02040503050406030204" pitchFamily="18" charset="0"/>
                            </a:rPr>
                            <m:t>𝑒</m:t>
                          </m:r>
                        </m:sub>
                      </m:sSub>
                      <m:sSubSup>
                        <m:sSubSupPr>
                          <m:ctrlPr>
                            <a:rPr lang="en-GB" i="1">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𝑛</m:t>
                          </m:r>
                        </m:e>
                        <m:sub>
                          <m:r>
                            <a:rPr lang="en-GB" i="1">
                              <a:latin typeface="Cambria Math" panose="02040503050406030204" pitchFamily="18" charset="0"/>
                              <a:ea typeface="Cambria Math" panose="02040503050406030204" pitchFamily="18" charset="0"/>
                            </a:rPr>
                            <m:t>𝑒</m:t>
                          </m:r>
                        </m:sub>
                        <m:sup>
                          <m:r>
                            <a:rPr lang="en-GB" i="1">
                              <a:latin typeface="Cambria Math" panose="02040503050406030204" pitchFamily="18" charset="0"/>
                              <a:ea typeface="Cambria Math" panose="02040503050406030204" pitchFamily="18" charset="0"/>
                            </a:rPr>
                            <m:t>∗</m:t>
                          </m:r>
                        </m:sup>
                      </m:sSubSup>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𝐿</m:t>
                          </m:r>
                        </m:e>
                        <m:sub>
                          <m:r>
                            <a:rPr lang="en-GB" i="1">
                              <a:latin typeface="Cambria Math" panose="02040503050406030204" pitchFamily="18" charset="0"/>
                              <a:ea typeface="Cambria Math" panose="02040503050406030204" pitchFamily="18" charset="0"/>
                            </a:rPr>
                            <m:t>𝑐</m:t>
                          </m:r>
                        </m:sub>
                      </m:sSub>
                      <m:nary>
                        <m:naryPr>
                          <m:limLoc m:val="undOvr"/>
                          <m:subHide m:val="on"/>
                          <m:supHide m:val="on"/>
                          <m:ctrlPr>
                            <a:rPr lang="en-GB" i="1" smtClean="0">
                              <a:latin typeface="Cambria Math" panose="02040503050406030204" pitchFamily="18" charset="0"/>
                              <a:ea typeface="Cambria Math" panose="02040503050406030204" pitchFamily="18" charset="0"/>
                            </a:rPr>
                          </m:ctrlPr>
                        </m:naryPr>
                        <m:sub/>
                        <m:sup/>
                        <m:e>
                          <m:r>
                            <a:rPr lang="en-GB" b="0" i="1" smtClean="0">
                              <a:latin typeface="Cambria Math" panose="02040503050406030204" pitchFamily="18" charset="0"/>
                              <a:ea typeface="Cambria Math" panose="02040503050406030204" pitchFamily="18" charset="0"/>
                            </a:rPr>
                            <m:t>𝑓</m:t>
                          </m:r>
                          <m:r>
                            <a:rPr lang="en-GB" b="0" i="1" smtClean="0">
                              <a:latin typeface="Cambria Math" panose="02040503050406030204" pitchFamily="18" charset="0"/>
                              <a:ea typeface="Cambria Math" panose="02040503050406030204" pitchFamily="18" charset="0"/>
                            </a:rPr>
                            <m:t>(</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𝑉</m:t>
                              </m:r>
                            </m:e>
                            <m:sub>
                              <m:r>
                                <a:rPr lang="en-GB" b="0" i="1" smtClean="0">
                                  <a:latin typeface="Cambria Math" panose="02040503050406030204" pitchFamily="18" charset="0"/>
                                  <a:ea typeface="Cambria Math" panose="02040503050406030204" pitchFamily="18" charset="0"/>
                                </a:rPr>
                                <m:t>𝑒</m:t>
                              </m:r>
                            </m:sub>
                            <m:sup>
                              <m:r>
                                <a:rPr lang="en-GB" b="0" i="1" smtClean="0">
                                  <a:latin typeface="Cambria Math" panose="02040503050406030204" pitchFamily="18" charset="0"/>
                                  <a:ea typeface="Cambria Math" panose="02040503050406030204" pitchFamily="18" charset="0"/>
                                </a:rPr>
                                <m:t>∗</m:t>
                              </m:r>
                            </m:sup>
                          </m:sSubSup>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𝑢</m:t>
                                  </m:r>
                                </m:e>
                                <m:sup>
                                  <m:r>
                                    <a:rPr lang="en-GB" b="0" i="1" smtClean="0">
                                      <a:latin typeface="Cambria Math" panose="02040503050406030204" pitchFamily="18" charset="0"/>
                                      <a:ea typeface="Cambria Math" panose="02040503050406030204" pitchFamily="18" charset="0"/>
                                    </a:rPr>
                                    <m:t>∗</m:t>
                                  </m:r>
                                </m:sup>
                              </m:sSup>
                            </m:num>
                            <m:den>
                              <m:sSup>
                                <m:sSupPr>
                                  <m:ctrlPr>
                                    <a:rPr lang="en-GB" b="0" i="1" smtClean="0">
                                      <a:latin typeface="Cambria Math" panose="02040503050406030204" pitchFamily="18" charset="0"/>
                                      <a:ea typeface="Cambria Math" panose="02040503050406030204" pitchFamily="18" charset="0"/>
                                    </a:rPr>
                                  </m:ctrlPr>
                                </m:sSupPr>
                                <m:e>
                                  <m:d>
                                    <m:dPr>
                                      <m:begChr m:val="|"/>
                                      <m:endChr m:val="|"/>
                                      <m:ctrlPr>
                                        <a:rPr lang="en-GB" b="0" i="1" smtClean="0">
                                          <a:latin typeface="Cambria Math" panose="02040503050406030204" pitchFamily="18" charset="0"/>
                                          <a:ea typeface="Cambria Math" panose="02040503050406030204" pitchFamily="18" charset="0"/>
                                        </a:rPr>
                                      </m:ctrlPr>
                                    </m:dPr>
                                    <m:e>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𝑢</m:t>
                                          </m:r>
                                        </m:e>
                                        <m:sup>
                                          <m:r>
                                            <a:rPr lang="en-GB" b="0" i="1" smtClean="0">
                                              <a:latin typeface="Cambria Math" panose="02040503050406030204" pitchFamily="18" charset="0"/>
                                              <a:ea typeface="Cambria Math" panose="02040503050406030204" pitchFamily="18" charset="0"/>
                                            </a:rPr>
                                            <m:t>∗</m:t>
                                          </m:r>
                                        </m:sup>
                                      </m:sSup>
                                    </m:e>
                                  </m:d>
                                </m:e>
                                <m:sup>
                                  <m:r>
                                    <a:rPr lang="en-GB" b="0" i="1" smtClean="0">
                                      <a:latin typeface="Cambria Math" panose="02040503050406030204" pitchFamily="18" charset="0"/>
                                      <a:ea typeface="Cambria Math" panose="02040503050406030204" pitchFamily="18" charset="0"/>
                                    </a:rPr>
                                    <m:t>3</m:t>
                                  </m:r>
                                </m:sup>
                              </m:sSup>
                            </m:den>
                          </m:f>
                        </m:e>
                      </m:nary>
                      <m:sSup>
                        <m:sSupPr>
                          <m:ctrlPr>
                            <a:rPr lang="en-GB"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𝑑</m:t>
                          </m:r>
                        </m:e>
                        <m:sup>
                          <m:r>
                            <a:rPr lang="en-GB" b="0" i="1" smtClean="0">
                              <a:latin typeface="Cambria Math" panose="02040503050406030204" pitchFamily="18" charset="0"/>
                              <a:ea typeface="Cambria Math" panose="02040503050406030204" pitchFamily="18" charset="0"/>
                            </a:rPr>
                            <m:t>3</m:t>
                          </m:r>
                        </m:sup>
                      </m:sSup>
                      <m:sSubSup>
                        <m:sSubSupPr>
                          <m:ctrlPr>
                            <a:rPr lang="en-GB"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𝑉</m:t>
                          </m:r>
                        </m:e>
                        <m:sub>
                          <m:r>
                            <a:rPr lang="en-GB" b="0" i="1" smtClean="0">
                              <a:latin typeface="Cambria Math" panose="02040503050406030204" pitchFamily="18" charset="0"/>
                              <a:ea typeface="Cambria Math" panose="02040503050406030204" pitchFamily="18" charset="0"/>
                            </a:rPr>
                            <m:t>𝑒</m:t>
                          </m:r>
                        </m:sub>
                        <m:sup>
                          <m:r>
                            <a:rPr lang="en-GB" b="0" i="1" smtClean="0">
                              <a:latin typeface="Cambria Math" panose="02040503050406030204" pitchFamily="18" charset="0"/>
                              <a:ea typeface="Cambria Math" panose="02040503050406030204" pitchFamily="18" charset="0"/>
                            </a:rPr>
                            <m:t>∗</m:t>
                          </m:r>
                        </m:sup>
                      </m:sSubSup>
                    </m:oMath>
                  </m:oMathPara>
                </a14:m>
                <a:endParaRPr lang="en-GB" dirty="0"/>
              </a:p>
            </p:txBody>
          </p:sp>
        </mc:Choice>
        <mc:Fallback xmlns="">
          <p:sp>
            <p:nvSpPr>
              <p:cNvPr id="6" name="TextBox 5">
                <a:extLst>
                  <a:ext uri="{FF2B5EF4-FFF2-40B4-BE49-F238E27FC236}">
                    <a16:creationId xmlns:a16="http://schemas.microsoft.com/office/drawing/2014/main" id="{047FCD8D-3851-4C61-A67F-19FE029A5E9C}"/>
                  </a:ext>
                </a:extLst>
              </p:cNvPr>
              <p:cNvSpPr txBox="1">
                <a:spLocks noRot="1" noChangeAspect="1" noMove="1" noResize="1" noEditPoints="1" noAdjustHandles="1" noChangeArrowheads="1" noChangeShapeType="1" noTextEdit="1"/>
              </p:cNvSpPr>
              <p:nvPr/>
            </p:nvSpPr>
            <p:spPr>
              <a:xfrm>
                <a:off x="4513265" y="5285507"/>
                <a:ext cx="4349332" cy="726546"/>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4E50D3F-5C0E-48CF-82EE-3C7D0BD057F6}"/>
                  </a:ext>
                </a:extLst>
              </p:cNvPr>
              <p:cNvSpPr txBox="1"/>
              <p:nvPr/>
            </p:nvSpPr>
            <p:spPr>
              <a:xfrm>
                <a:off x="5518348" y="4261215"/>
                <a:ext cx="1350306" cy="2772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b="0" i="1" smtClean="0">
                              <a:latin typeface="Cambria Math" panose="02040503050406030204" pitchFamily="18" charset="0"/>
                            </a:rPr>
                          </m:ctrlPr>
                        </m:sSupPr>
                        <m:e>
                          <m:r>
                            <a:rPr lang="en-GB" b="0" i="1" smtClean="0">
                              <a:latin typeface="Cambria Math" panose="02040503050406030204" pitchFamily="18" charset="0"/>
                            </a:rPr>
                            <m:t>𝑢</m:t>
                          </m:r>
                        </m:e>
                        <m:sup>
                          <m:r>
                            <a:rPr lang="en-GB" b="0" i="1" smtClean="0">
                              <a:latin typeface="Cambria Math" panose="02040503050406030204" pitchFamily="18" charset="0"/>
                            </a:rPr>
                            <m:t>∗</m:t>
                          </m:r>
                        </m:sup>
                      </m:sSup>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𝑖</m:t>
                          </m:r>
                        </m:sub>
                        <m:sup>
                          <m:r>
                            <a:rPr lang="en-GB" b="0" i="1" smtClean="0">
                              <a:latin typeface="Cambria Math" panose="02040503050406030204" pitchFamily="18" charset="0"/>
                            </a:rPr>
                            <m:t>∗</m:t>
                          </m:r>
                        </m:sup>
                      </m:sSubSup>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𝑒</m:t>
                          </m:r>
                        </m:sub>
                        <m:sup>
                          <m:r>
                            <a:rPr lang="en-GB" b="0" i="1" smtClean="0">
                              <a:latin typeface="Cambria Math" panose="02040503050406030204" pitchFamily="18" charset="0"/>
                            </a:rPr>
                            <m:t>∗</m:t>
                          </m:r>
                        </m:sup>
                      </m:sSubSup>
                    </m:oMath>
                  </m:oMathPara>
                </a14:m>
                <a:endParaRPr lang="en-GB" dirty="0"/>
              </a:p>
            </p:txBody>
          </p:sp>
        </mc:Choice>
        <mc:Fallback xmlns="">
          <p:sp>
            <p:nvSpPr>
              <p:cNvPr id="7" name="TextBox 6">
                <a:extLst>
                  <a:ext uri="{FF2B5EF4-FFF2-40B4-BE49-F238E27FC236}">
                    <a16:creationId xmlns:a16="http://schemas.microsoft.com/office/drawing/2014/main" id="{54E50D3F-5C0E-48CF-82EE-3C7D0BD057F6}"/>
                  </a:ext>
                </a:extLst>
              </p:cNvPr>
              <p:cNvSpPr txBox="1">
                <a:spLocks noRot="1" noChangeAspect="1" noMove="1" noResize="1" noEditPoints="1" noAdjustHandles="1" noChangeArrowheads="1" noChangeShapeType="1" noTextEdit="1"/>
              </p:cNvSpPr>
              <p:nvPr/>
            </p:nvSpPr>
            <p:spPr>
              <a:xfrm>
                <a:off x="5518348" y="4261215"/>
                <a:ext cx="1350306" cy="277255"/>
              </a:xfrm>
              <a:prstGeom prst="rect">
                <a:avLst/>
              </a:prstGeom>
              <a:blipFill>
                <a:blip r:embed="rId5"/>
                <a:stretch>
                  <a:fillRect l="-2252" r="-450" b="-24444"/>
                </a:stretch>
              </a:blipFill>
            </p:spPr>
            <p:txBody>
              <a:bodyPr/>
              <a:lstStyle/>
              <a:p>
                <a:r>
                  <a:rPr lang="en-GB">
                    <a:noFill/>
                  </a:rPr>
                  <a:t> </a:t>
                </a:r>
              </a:p>
            </p:txBody>
          </p:sp>
        </mc:Fallback>
      </mc:AlternateContent>
    </p:spTree>
    <p:extLst>
      <p:ext uri="{BB962C8B-B14F-4D97-AF65-F5344CB8AC3E}">
        <p14:creationId xmlns:p14="http://schemas.microsoft.com/office/powerpoint/2010/main" val="2224740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3FD2DCF-BA4E-49A7-853B-1EDC1476E930}"/>
              </a:ext>
            </a:extLst>
          </p:cNvPr>
          <p:cNvSpPr txBox="1"/>
          <p:nvPr/>
        </p:nvSpPr>
        <p:spPr>
          <a:xfrm>
            <a:off x="981844" y="1124744"/>
            <a:ext cx="5904655" cy="646331"/>
          </a:xfrm>
          <a:prstGeom prst="rect">
            <a:avLst/>
          </a:prstGeom>
          <a:noFill/>
        </p:spPr>
        <p:txBody>
          <a:bodyPr wrap="square" rtlCol="0">
            <a:spAutoFit/>
          </a:bodyPr>
          <a:lstStyle/>
          <a:p>
            <a:r>
              <a:rPr lang="en-GB" dirty="0"/>
              <a:t>For an electron beam with a rectangular velocity distribution the cooling force is shown below</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6231CABD-8054-47CE-9439-02AF05FCD8F1}"/>
                  </a:ext>
                </a:extLst>
              </p:cNvPr>
              <p:cNvSpPr txBox="1"/>
              <p:nvPr/>
            </p:nvSpPr>
            <p:spPr>
              <a:xfrm>
                <a:off x="7102524" y="1000479"/>
                <a:ext cx="3052822" cy="61786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𝑓</m:t>
                      </m:r>
                      <m:r>
                        <a:rPr lang="en-GB" b="0" i="1" smtClean="0">
                          <a:latin typeface="Cambria Math" panose="02040503050406030204" pitchFamily="18" charset="0"/>
                        </a:rPr>
                        <m:t>(</m:t>
                      </m:r>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𝑒</m:t>
                          </m:r>
                        </m:sub>
                        <m:sup>
                          <m:r>
                            <a:rPr lang="en-GB" b="0" i="1" smtClean="0">
                              <a:latin typeface="Cambria Math" panose="02040503050406030204" pitchFamily="18" charset="0"/>
                            </a:rPr>
                            <m:t>∗</m:t>
                          </m:r>
                        </m:sup>
                      </m:sSubSup>
                      <m:r>
                        <a:rPr lang="en-GB" b="0" i="1" smtClean="0">
                          <a:latin typeface="Cambria Math" panose="02040503050406030204" pitchFamily="18" charset="0"/>
                        </a:rPr>
                        <m:t>)=</m:t>
                      </m:r>
                      <m:d>
                        <m:dPr>
                          <m:begChr m:val="{"/>
                          <m:endChr m:val=""/>
                          <m:ctrlPr>
                            <a:rPr lang="en-GB" b="0" i="1" smtClean="0">
                              <a:latin typeface="Cambria Math" panose="02040503050406030204" pitchFamily="18" charset="0"/>
                            </a:rPr>
                          </m:ctrlPr>
                        </m:dPr>
                        <m:e>
                          <m:eqArr>
                            <m:eqArrPr>
                              <m:ctrlPr>
                                <a:rPr lang="en-GB" b="0" i="1" smtClean="0">
                                  <a:latin typeface="Cambria Math" panose="02040503050406030204" pitchFamily="18" charset="0"/>
                                </a:rPr>
                              </m:ctrlPr>
                            </m:eqArrPr>
                            <m:e>
                              <m:r>
                                <a:rPr lang="en-GB" b="0" i="1" smtClean="0">
                                  <a:latin typeface="Cambria Math" panose="02040503050406030204" pitchFamily="18" charset="0"/>
                                </a:rPr>
                                <m:t>𝑐𝑜𝑛𝑠𝑡</m:t>
                              </m:r>
                              <m:r>
                                <a:rPr lang="en-GB" b="0" i="1" smtClean="0">
                                  <a:latin typeface="Cambria Math" panose="02040503050406030204" pitchFamily="18" charset="0"/>
                                </a:rPr>
                                <m:t>,  </m:t>
                              </m:r>
                              <m:d>
                                <m:dPr>
                                  <m:begChr m:val="|"/>
                                  <m:endChr m:val="|"/>
                                  <m:ctrlPr>
                                    <a:rPr lang="en-GB" b="0" i="1" smtClean="0">
                                      <a:latin typeface="Cambria Math" panose="02040503050406030204" pitchFamily="18" charset="0"/>
                                    </a:rPr>
                                  </m:ctrlPr>
                                </m:dPr>
                                <m:e>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𝑒</m:t>
                                      </m:r>
                                    </m:sub>
                                    <m:sup>
                                      <m:r>
                                        <a:rPr lang="en-GB" b="0" i="1" smtClean="0">
                                          <a:latin typeface="Cambria Math" panose="02040503050406030204" pitchFamily="18" charset="0"/>
                                        </a:rPr>
                                        <m:t>∗</m:t>
                                      </m:r>
                                    </m:sup>
                                  </m:sSubSup>
                                </m:e>
                              </m:d>
                              <m:r>
                                <a:rPr lang="en-GB" b="0" i="1" smtClean="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m:t>
                                  </m:r>
                                </m:e>
                                <m:sub>
                                  <m:r>
                                    <a:rPr lang="en-GB" b="0" i="1" smtClean="0">
                                      <a:latin typeface="Cambria Math" panose="02040503050406030204" pitchFamily="18" charset="0"/>
                                      <a:ea typeface="Cambria Math" panose="02040503050406030204" pitchFamily="18" charset="0"/>
                                    </a:rPr>
                                    <m:t>𝑒</m:t>
                                  </m:r>
                                </m:sub>
                              </m:sSub>
                            </m:e>
                            <m:e>
                              <m:r>
                                <a:rPr lang="en-GB" b="0" i="1" smtClean="0">
                                  <a:latin typeface="Cambria Math" panose="02040503050406030204" pitchFamily="18" charset="0"/>
                                </a:rPr>
                                <m:t>&amp;        0,  </m:t>
                              </m:r>
                              <m:d>
                                <m:dPr>
                                  <m:begChr m:val="|"/>
                                  <m:endChr m:val="|"/>
                                  <m:ctrlPr>
                                    <a:rPr lang="en-GB" b="0" i="1" smtClean="0">
                                      <a:latin typeface="Cambria Math" panose="02040503050406030204" pitchFamily="18" charset="0"/>
                                    </a:rPr>
                                  </m:ctrlPr>
                                </m:dPr>
                                <m:e>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𝑉</m:t>
                                      </m:r>
                                    </m:e>
                                    <m:sub>
                                      <m:r>
                                        <a:rPr lang="en-GB" b="0" i="1" smtClean="0">
                                          <a:latin typeface="Cambria Math" panose="02040503050406030204" pitchFamily="18" charset="0"/>
                                        </a:rPr>
                                        <m:t>𝑒</m:t>
                                      </m:r>
                                    </m:sub>
                                    <m:sup>
                                      <m:r>
                                        <a:rPr lang="en-GB" b="0" i="1" smtClean="0">
                                          <a:latin typeface="Cambria Math" panose="02040503050406030204" pitchFamily="18" charset="0"/>
                                        </a:rPr>
                                        <m:t>∗</m:t>
                                      </m:r>
                                    </m:sup>
                                  </m:sSubSup>
                                </m:e>
                              </m:d>
                              <m:r>
                                <a:rPr lang="en-GB" b="0" i="1" smtClean="0">
                                  <a:latin typeface="Cambria Math" panose="02040503050406030204" pitchFamily="18" charset="0"/>
                                  <a:ea typeface="Cambria Math" panose="02040503050406030204" pitchFamily="18" charset="0"/>
                                </a:rPr>
                                <m:t>&gt;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m:t>
                                  </m:r>
                                </m:e>
                                <m:sub>
                                  <m:r>
                                    <a:rPr lang="en-GB" b="0" i="1" smtClean="0">
                                      <a:latin typeface="Cambria Math" panose="02040503050406030204" pitchFamily="18" charset="0"/>
                                      <a:ea typeface="Cambria Math" panose="02040503050406030204" pitchFamily="18" charset="0"/>
                                    </a:rPr>
                                    <m:t>𝑒</m:t>
                                  </m:r>
                                </m:sub>
                              </m:sSub>
                            </m:e>
                          </m:eqArr>
                        </m:e>
                      </m:d>
                    </m:oMath>
                  </m:oMathPara>
                </a14:m>
                <a:endParaRPr lang="en-GB" dirty="0"/>
              </a:p>
            </p:txBody>
          </p:sp>
        </mc:Choice>
        <mc:Fallback xmlns="">
          <p:sp>
            <p:nvSpPr>
              <p:cNvPr id="3" name="TextBox 2">
                <a:extLst>
                  <a:ext uri="{FF2B5EF4-FFF2-40B4-BE49-F238E27FC236}">
                    <a16:creationId xmlns:a16="http://schemas.microsoft.com/office/drawing/2014/main" id="{6231CABD-8054-47CE-9439-02AF05FCD8F1}"/>
                  </a:ext>
                </a:extLst>
              </p:cNvPr>
              <p:cNvSpPr txBox="1">
                <a:spLocks noRot="1" noChangeAspect="1" noMove="1" noResize="1" noEditPoints="1" noAdjustHandles="1" noChangeArrowheads="1" noChangeShapeType="1" noTextEdit="1"/>
              </p:cNvSpPr>
              <p:nvPr/>
            </p:nvSpPr>
            <p:spPr>
              <a:xfrm>
                <a:off x="7102524" y="1000479"/>
                <a:ext cx="3052822" cy="617861"/>
              </a:xfrm>
              <a:prstGeom prst="rect">
                <a:avLst/>
              </a:prstGeom>
              <a:blipFill>
                <a:blip r:embed="rId2"/>
                <a:stretch>
                  <a:fillRect b="-990"/>
                </a:stretch>
              </a:blipFill>
            </p:spPr>
            <p:txBody>
              <a:bodyPr/>
              <a:lstStyle/>
              <a:p>
                <a:r>
                  <a:rPr lang="en-GB">
                    <a:noFill/>
                  </a:rPr>
                  <a:t> </a:t>
                </a:r>
              </a:p>
            </p:txBody>
          </p:sp>
        </mc:Fallback>
      </mc:AlternateContent>
      <p:pic>
        <p:nvPicPr>
          <p:cNvPr id="4" name="Picture 3">
            <a:extLst>
              <a:ext uri="{FF2B5EF4-FFF2-40B4-BE49-F238E27FC236}">
                <a16:creationId xmlns:a16="http://schemas.microsoft.com/office/drawing/2014/main" id="{DA6339B5-E25F-41FE-8702-0E4AE8E76910}"/>
              </a:ext>
            </a:extLst>
          </p:cNvPr>
          <p:cNvPicPr>
            <a:picLocks noChangeAspect="1"/>
          </p:cNvPicPr>
          <p:nvPr/>
        </p:nvPicPr>
        <p:blipFill>
          <a:blip r:embed="rId3"/>
          <a:stretch>
            <a:fillRect/>
          </a:stretch>
        </p:blipFill>
        <p:spPr>
          <a:xfrm>
            <a:off x="3453819" y="2204864"/>
            <a:ext cx="5414200" cy="3110902"/>
          </a:xfrm>
          <a:prstGeom prst="rect">
            <a:avLst/>
          </a:prstGeom>
        </p:spPr>
      </p:pic>
    </p:spTree>
    <p:extLst>
      <p:ext uri="{BB962C8B-B14F-4D97-AF65-F5344CB8AC3E}">
        <p14:creationId xmlns:p14="http://schemas.microsoft.com/office/powerpoint/2010/main" val="2282425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8EB93D-9246-4D48-93D7-C8CE2C71A150}"/>
              </a:ext>
            </a:extLst>
          </p:cNvPr>
          <p:cNvSpPr txBox="1"/>
          <p:nvPr/>
        </p:nvSpPr>
        <p:spPr>
          <a:xfrm>
            <a:off x="1485900" y="1124744"/>
            <a:ext cx="8482194" cy="646331"/>
          </a:xfrm>
          <a:prstGeom prst="rect">
            <a:avLst/>
          </a:prstGeom>
          <a:noFill/>
        </p:spPr>
        <p:txBody>
          <a:bodyPr wrap="none" rtlCol="0">
            <a:spAutoFit/>
          </a:bodyPr>
          <a:lstStyle/>
          <a:p>
            <a:r>
              <a:rPr lang="en-GB" dirty="0"/>
              <a:t>For a Maxwellian velocity distribution the cooling force has to be evaluated numerically.</a:t>
            </a:r>
          </a:p>
          <a:p>
            <a:r>
              <a:rPr lang="en-GB" dirty="0"/>
              <a:t>However a good approximation is:</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45D53D9F-C28D-400F-90D9-71C44DFEE9E3}"/>
                  </a:ext>
                </a:extLst>
              </p:cNvPr>
              <p:cNvSpPr txBox="1"/>
              <p:nvPr/>
            </p:nvSpPr>
            <p:spPr>
              <a:xfrm>
                <a:off x="3718148" y="1916832"/>
                <a:ext cx="3699474" cy="68595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GB" i="1" smtClean="0">
                              <a:latin typeface="Cambria Math" panose="02040503050406030204" pitchFamily="18" charset="0"/>
                            </a:rPr>
                          </m:ctrlPr>
                        </m:sSupPr>
                        <m:e>
                          <m:r>
                            <a:rPr lang="en-GB" i="1">
                              <a:latin typeface="Cambria Math" panose="02040503050406030204" pitchFamily="18" charset="0"/>
                            </a:rPr>
                            <m:t>𝐹</m:t>
                          </m:r>
                        </m:e>
                        <m:sup>
                          <m:r>
                            <a:rPr lang="en-GB" i="1">
                              <a:latin typeface="Cambria Math" panose="02040503050406030204" pitchFamily="18" charset="0"/>
                            </a:rPr>
                            <m:t>∗</m:t>
                          </m:r>
                        </m:sup>
                      </m:sSup>
                      <m:r>
                        <a:rPr lang="en-GB" i="1" smtClean="0">
                          <a:latin typeface="Cambria Math" panose="02040503050406030204" pitchFamily="18" charset="0"/>
                        </a:rPr>
                        <m:t>=−</m:t>
                      </m:r>
                      <m:r>
                        <a:rPr lang="en-GB" b="0" i="1" smtClean="0">
                          <a:latin typeface="Cambria Math" panose="02040503050406030204" pitchFamily="18" charset="0"/>
                        </a:rPr>
                        <m:t>12</m:t>
                      </m:r>
                      <m:r>
                        <a:rPr lang="en-GB" i="1" smtClean="0">
                          <a:latin typeface="Cambria Math" panose="02040503050406030204" pitchFamily="18" charset="0"/>
                          <a:ea typeface="Cambria Math" panose="02040503050406030204" pitchFamily="18" charset="0"/>
                        </a:rPr>
                        <m:t>𝜋</m:t>
                      </m:r>
                      <m:sSup>
                        <m:sSupPr>
                          <m:ctrlPr>
                            <a:rPr lang="en-GB" i="1" smtClean="0">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𝑍</m:t>
                          </m:r>
                        </m:e>
                        <m:sup>
                          <m:r>
                            <a:rPr lang="en-GB" i="1">
                              <a:latin typeface="Cambria Math" panose="02040503050406030204" pitchFamily="18" charset="0"/>
                              <a:ea typeface="Cambria Math" panose="02040503050406030204" pitchFamily="18" charset="0"/>
                            </a:rPr>
                            <m:t>2</m:t>
                          </m:r>
                        </m:sup>
                      </m:sSup>
                      <m:sSup>
                        <m:sSupPr>
                          <m:ctrlPr>
                            <a:rPr lang="en-GB" i="1" smtClean="0">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𝑒</m:t>
                          </m:r>
                        </m:e>
                        <m:sup>
                          <m:r>
                            <a:rPr lang="en-GB" i="1">
                              <a:latin typeface="Cambria Math" panose="02040503050406030204" pitchFamily="18" charset="0"/>
                              <a:ea typeface="Cambria Math" panose="02040503050406030204" pitchFamily="18" charset="0"/>
                            </a:rPr>
                            <m:t>2</m:t>
                          </m:r>
                        </m:sup>
                      </m:sSup>
                      <m:sSup>
                        <m:sSupPr>
                          <m:ctrlPr>
                            <a:rPr lang="en-GB" i="1" smtClean="0">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𝑐</m:t>
                          </m:r>
                        </m:e>
                        <m:sup>
                          <m:r>
                            <a:rPr lang="en-GB" i="1">
                              <a:latin typeface="Cambria Math" panose="02040503050406030204" pitchFamily="18" charset="0"/>
                              <a:ea typeface="Cambria Math" panose="02040503050406030204" pitchFamily="18" charset="0"/>
                            </a:rPr>
                            <m:t>2</m:t>
                          </m:r>
                        </m:sup>
                      </m:sSup>
                      <m:sSub>
                        <m:sSubPr>
                          <m:ctrlPr>
                            <a:rPr lang="en-GB" i="1" smtClean="0">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𝑟</m:t>
                          </m:r>
                        </m:e>
                        <m:sub>
                          <m:r>
                            <a:rPr lang="en-GB" i="1">
                              <a:latin typeface="Cambria Math" panose="02040503050406030204" pitchFamily="18" charset="0"/>
                              <a:ea typeface="Cambria Math" panose="02040503050406030204" pitchFamily="18" charset="0"/>
                            </a:rPr>
                            <m:t>𝑒</m:t>
                          </m:r>
                        </m:sub>
                      </m:sSub>
                      <m:sSubSup>
                        <m:sSubSupPr>
                          <m:ctrlPr>
                            <a:rPr lang="en-GB" i="1" smtClean="0">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𝑛</m:t>
                          </m:r>
                        </m:e>
                        <m:sub>
                          <m:r>
                            <a:rPr lang="en-GB" i="1">
                              <a:latin typeface="Cambria Math" panose="02040503050406030204" pitchFamily="18" charset="0"/>
                              <a:ea typeface="Cambria Math" panose="02040503050406030204" pitchFamily="18" charset="0"/>
                            </a:rPr>
                            <m:t>𝑒</m:t>
                          </m:r>
                        </m:sub>
                        <m:sup>
                          <m:r>
                            <a:rPr lang="en-GB" i="1">
                              <a:latin typeface="Cambria Math" panose="02040503050406030204" pitchFamily="18" charset="0"/>
                              <a:ea typeface="Cambria Math" panose="02040503050406030204" pitchFamily="18" charset="0"/>
                            </a:rPr>
                            <m:t>∗</m:t>
                          </m:r>
                        </m:sup>
                      </m:sSubSup>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𝐿</m:t>
                          </m:r>
                        </m:e>
                        <m:sub>
                          <m:r>
                            <a:rPr lang="en-GB" i="1">
                              <a:latin typeface="Cambria Math" panose="02040503050406030204" pitchFamily="18" charset="0"/>
                              <a:ea typeface="Cambria Math" panose="02040503050406030204" pitchFamily="18" charset="0"/>
                            </a:rPr>
                            <m:t>𝑐</m:t>
                          </m:r>
                        </m:sub>
                      </m:sSub>
                      <m:f>
                        <m:fPr>
                          <m:ctrlPr>
                            <a:rPr lang="en-GB" i="1" smtClean="0">
                              <a:latin typeface="Cambria Math" panose="02040503050406030204" pitchFamily="18" charset="0"/>
                              <a:ea typeface="Cambria Math" panose="02040503050406030204" pitchFamily="18" charset="0"/>
                            </a:rPr>
                          </m:ctrlPr>
                        </m:fPr>
                        <m:num>
                          <m:sSubSup>
                            <m:sSubSupPr>
                              <m:ctrlPr>
                                <a:rPr lang="en-GB"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𝑉</m:t>
                              </m:r>
                            </m:e>
                            <m:sub>
                              <m:r>
                                <a:rPr lang="en-GB" b="0" i="1" smtClean="0">
                                  <a:latin typeface="Cambria Math" panose="02040503050406030204" pitchFamily="18" charset="0"/>
                                  <a:ea typeface="Cambria Math" panose="02040503050406030204" pitchFamily="18" charset="0"/>
                                </a:rPr>
                                <m:t>𝑖</m:t>
                              </m:r>
                            </m:sub>
                            <m:sup>
                              <m:r>
                                <a:rPr lang="en-GB" b="0" i="1" smtClean="0">
                                  <a:latin typeface="Cambria Math" panose="02040503050406030204" pitchFamily="18" charset="0"/>
                                  <a:ea typeface="Cambria Math" panose="02040503050406030204" pitchFamily="18" charset="0"/>
                                </a:rPr>
                                <m:t>∗</m:t>
                              </m:r>
                            </m:sup>
                          </m:sSubSup>
                        </m:num>
                        <m:den>
                          <m:sSup>
                            <m:sSupPr>
                              <m:ctrlPr>
                                <a:rPr lang="en-GB" i="1" smtClean="0">
                                  <a:latin typeface="Cambria Math" panose="02040503050406030204" pitchFamily="18" charset="0"/>
                                  <a:ea typeface="Cambria Math" panose="02040503050406030204" pitchFamily="18" charset="0"/>
                                </a:rPr>
                              </m:ctrlPr>
                            </m:sSupPr>
                            <m:e>
                              <m:d>
                                <m:dPr>
                                  <m:begChr m:val="|"/>
                                  <m:endChr m:val="|"/>
                                  <m:ctrlPr>
                                    <a:rPr lang="en-GB" i="1" smtClean="0">
                                      <a:latin typeface="Cambria Math" panose="02040503050406030204" pitchFamily="18" charset="0"/>
                                      <a:ea typeface="Cambria Math" panose="02040503050406030204" pitchFamily="18" charset="0"/>
                                    </a:rPr>
                                  </m:ctrlPr>
                                </m:dPr>
                                <m:e>
                                  <m:sSubSup>
                                    <m:sSubSupPr>
                                      <m:ctrlPr>
                                        <a:rPr lang="en-GB"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𝑉</m:t>
                                      </m:r>
                                    </m:e>
                                    <m:sub>
                                      <m:r>
                                        <a:rPr lang="en-GB" b="0" i="1" smtClean="0">
                                          <a:latin typeface="Cambria Math" panose="02040503050406030204" pitchFamily="18" charset="0"/>
                                          <a:ea typeface="Cambria Math" panose="02040503050406030204" pitchFamily="18" charset="0"/>
                                        </a:rPr>
                                        <m:t>𝑖</m:t>
                                      </m:r>
                                    </m:sub>
                                    <m:sup>
                                      <m:r>
                                        <a:rPr lang="en-GB" b="0" i="1" smtClean="0">
                                          <a:latin typeface="Cambria Math" panose="02040503050406030204" pitchFamily="18" charset="0"/>
                                          <a:ea typeface="Cambria Math" panose="02040503050406030204" pitchFamily="18" charset="0"/>
                                        </a:rPr>
                                        <m:t>∗</m:t>
                                      </m:r>
                                    </m:sup>
                                  </m:sSubSup>
                                </m:e>
                              </m:d>
                            </m:e>
                            <m:sup>
                              <m:r>
                                <a:rPr lang="en-GB" b="0" i="1" smtClean="0">
                                  <a:latin typeface="Cambria Math" panose="02040503050406030204" pitchFamily="18" charset="0"/>
                                  <a:ea typeface="Cambria Math" panose="02040503050406030204" pitchFamily="18" charset="0"/>
                                </a:rPr>
                                <m:t>3</m:t>
                              </m:r>
                            </m:sup>
                          </m:sSup>
                          <m:r>
                            <a:rPr lang="en-GB" b="0" i="1" smtClean="0">
                              <a:latin typeface="Cambria Math" panose="02040503050406030204" pitchFamily="18" charset="0"/>
                              <a:ea typeface="Cambria Math" panose="02040503050406030204" pitchFamily="18" charset="0"/>
                            </a:rPr>
                            <m:t>+2</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m:t>
                              </m:r>
                            </m:e>
                            <m:sub>
                              <m:r>
                                <a:rPr lang="en-GB" b="0" i="1" smtClean="0">
                                  <a:latin typeface="Cambria Math" panose="02040503050406030204" pitchFamily="18" charset="0"/>
                                  <a:ea typeface="Cambria Math" panose="02040503050406030204" pitchFamily="18" charset="0"/>
                                </a:rPr>
                                <m:t>𝑒</m:t>
                              </m:r>
                            </m:sub>
                            <m:sup>
                              <m:r>
                                <a:rPr lang="en-GB" b="0" i="1" smtClean="0">
                                  <a:latin typeface="Cambria Math" panose="02040503050406030204" pitchFamily="18" charset="0"/>
                                  <a:ea typeface="Cambria Math" panose="02040503050406030204" pitchFamily="18" charset="0"/>
                                </a:rPr>
                                <m:t>3</m:t>
                              </m:r>
                            </m:sup>
                          </m:sSubSup>
                        </m:den>
                      </m:f>
                    </m:oMath>
                  </m:oMathPara>
                </a14:m>
                <a:endParaRPr lang="en-GB" dirty="0"/>
              </a:p>
            </p:txBody>
          </p:sp>
        </mc:Choice>
        <mc:Fallback xmlns="">
          <p:sp>
            <p:nvSpPr>
              <p:cNvPr id="4" name="TextBox 3">
                <a:extLst>
                  <a:ext uri="{FF2B5EF4-FFF2-40B4-BE49-F238E27FC236}">
                    <a16:creationId xmlns:a16="http://schemas.microsoft.com/office/drawing/2014/main" id="{45D53D9F-C28D-400F-90D9-71C44DFEE9E3}"/>
                  </a:ext>
                </a:extLst>
              </p:cNvPr>
              <p:cNvSpPr txBox="1">
                <a:spLocks noRot="1" noChangeAspect="1" noMove="1" noResize="1" noEditPoints="1" noAdjustHandles="1" noChangeArrowheads="1" noChangeShapeType="1" noTextEdit="1"/>
              </p:cNvSpPr>
              <p:nvPr/>
            </p:nvSpPr>
            <p:spPr>
              <a:xfrm>
                <a:off x="3718148" y="1916832"/>
                <a:ext cx="3699474" cy="685957"/>
              </a:xfrm>
              <a:prstGeom prst="rect">
                <a:avLst/>
              </a:prstGeom>
              <a:blipFill>
                <a:blip r:embed="rId2"/>
                <a:stretch>
                  <a:fillRect/>
                </a:stretch>
              </a:blipFill>
            </p:spPr>
            <p:txBody>
              <a:bodyPr/>
              <a:lstStyle/>
              <a:p>
                <a:r>
                  <a:rPr lang="en-GB">
                    <a:noFill/>
                  </a:rPr>
                  <a:t> </a:t>
                </a:r>
              </a:p>
            </p:txBody>
          </p:sp>
        </mc:Fallback>
      </mc:AlternateContent>
      <p:pic>
        <p:nvPicPr>
          <p:cNvPr id="5" name="Picture 4">
            <a:extLst>
              <a:ext uri="{FF2B5EF4-FFF2-40B4-BE49-F238E27FC236}">
                <a16:creationId xmlns:a16="http://schemas.microsoft.com/office/drawing/2014/main" id="{69AFE441-6660-4270-8FC0-44853D424708}"/>
              </a:ext>
            </a:extLst>
          </p:cNvPr>
          <p:cNvPicPr>
            <a:picLocks noChangeAspect="1"/>
          </p:cNvPicPr>
          <p:nvPr/>
        </p:nvPicPr>
        <p:blipFill>
          <a:blip r:embed="rId3"/>
          <a:stretch>
            <a:fillRect/>
          </a:stretch>
        </p:blipFill>
        <p:spPr>
          <a:xfrm>
            <a:off x="2717336" y="2852936"/>
            <a:ext cx="5704304" cy="3122488"/>
          </a:xfrm>
          <a:prstGeom prst="rect">
            <a:avLst/>
          </a:prstGeom>
        </p:spPr>
      </p:pic>
    </p:spTree>
    <p:extLst>
      <p:ext uri="{BB962C8B-B14F-4D97-AF65-F5344CB8AC3E}">
        <p14:creationId xmlns:p14="http://schemas.microsoft.com/office/powerpoint/2010/main" val="1303145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0E9A7AB-D92C-4E40-A64B-7BB40EC6406C}"/>
              </a:ext>
            </a:extLst>
          </p:cNvPr>
          <p:cNvSpPr txBox="1"/>
          <p:nvPr/>
        </p:nvSpPr>
        <p:spPr>
          <a:xfrm>
            <a:off x="1269876" y="908720"/>
            <a:ext cx="8073044" cy="369332"/>
          </a:xfrm>
          <a:prstGeom prst="rect">
            <a:avLst/>
          </a:prstGeom>
          <a:noFill/>
        </p:spPr>
        <p:txBody>
          <a:bodyPr wrap="none" rtlCol="0">
            <a:spAutoFit/>
          </a:bodyPr>
          <a:lstStyle/>
          <a:p>
            <a:r>
              <a:rPr lang="en-GB" dirty="0"/>
              <a:t>Using this approximation the cooling time in the laboratory frame can be written as:</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D6C7F171-5167-4633-86B9-B37767C56D80}"/>
                  </a:ext>
                </a:extLst>
              </p:cNvPr>
              <p:cNvSpPr txBox="1"/>
              <p:nvPr/>
            </p:nvSpPr>
            <p:spPr>
              <a:xfrm>
                <a:off x="4222204" y="1484784"/>
                <a:ext cx="2412263" cy="6126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𝜏</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𝛾</m:t>
                              </m:r>
                            </m:e>
                            <m:sup>
                              <m:r>
                                <a:rPr lang="en-GB" b="0" i="1" smtClean="0">
                                  <a:latin typeface="Cambria Math" panose="02040503050406030204" pitchFamily="18" charset="0"/>
                                  <a:ea typeface="Cambria Math" panose="02040503050406030204" pitchFamily="18" charset="0"/>
                                </a:rPr>
                                <m:t>2</m:t>
                              </m:r>
                            </m:sup>
                          </m:sSup>
                        </m:num>
                        <m:den>
                          <m:r>
                            <a:rPr lang="en-GB" b="0" i="1" smtClean="0">
                              <a:latin typeface="Cambria Math" panose="02040503050406030204" pitchFamily="18" charset="0"/>
                              <a:ea typeface="Cambria Math" panose="02040503050406030204" pitchFamily="18" charset="0"/>
                            </a:rPr>
                            <m:t>𝜂</m:t>
                          </m:r>
                        </m:den>
                      </m:f>
                      <m:f>
                        <m:fPr>
                          <m:ctrlPr>
                            <a:rPr lang="en-GB" b="0" i="1" smtClean="0">
                              <a:latin typeface="Cambria Math" panose="02040503050406030204" pitchFamily="18" charset="0"/>
                              <a:ea typeface="Cambria Math" panose="02040503050406030204" pitchFamily="18" charset="0"/>
                            </a:rPr>
                          </m:ctrlPr>
                        </m:fPr>
                        <m:num>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𝑉</m:t>
                              </m:r>
                            </m:e>
                            <m:sub>
                              <m:r>
                                <a:rPr lang="en-GB" b="0" i="1" smtClean="0">
                                  <a:latin typeface="Cambria Math" panose="02040503050406030204" pitchFamily="18" charset="0"/>
                                  <a:ea typeface="Cambria Math" panose="02040503050406030204" pitchFamily="18" charset="0"/>
                                </a:rPr>
                                <m:t>𝑖</m:t>
                              </m:r>
                            </m:sub>
                            <m:sup>
                              <m:r>
                                <a:rPr lang="en-GB" b="0" i="1" smtClean="0">
                                  <a:latin typeface="Cambria Math" panose="02040503050406030204" pitchFamily="18" charset="0"/>
                                  <a:ea typeface="Cambria Math" panose="02040503050406030204" pitchFamily="18" charset="0"/>
                                </a:rPr>
                                <m:t>∗3</m:t>
                              </m:r>
                            </m:sup>
                          </m:sSubSup>
                          <m:r>
                            <a:rPr lang="en-GB" b="0" i="1" smtClean="0">
                              <a:latin typeface="Cambria Math" panose="02040503050406030204" pitchFamily="18" charset="0"/>
                              <a:ea typeface="Cambria Math" panose="02040503050406030204" pitchFamily="18" charset="0"/>
                            </a:rPr>
                            <m:t>+2</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m:t>
                              </m:r>
                            </m:e>
                            <m:sub>
                              <m:r>
                                <a:rPr lang="en-GB" b="0" i="1" smtClean="0">
                                  <a:latin typeface="Cambria Math" panose="02040503050406030204" pitchFamily="18" charset="0"/>
                                  <a:ea typeface="Cambria Math" panose="02040503050406030204" pitchFamily="18" charset="0"/>
                                </a:rPr>
                                <m:t>𝑒</m:t>
                              </m:r>
                            </m:sub>
                            <m:sup>
                              <m:r>
                                <a:rPr lang="en-GB" b="0" i="1" smtClean="0">
                                  <a:latin typeface="Cambria Math" panose="02040503050406030204" pitchFamily="18" charset="0"/>
                                  <a:ea typeface="Cambria Math" panose="02040503050406030204" pitchFamily="18" charset="0"/>
                                </a:rPr>
                                <m:t>3</m:t>
                              </m:r>
                            </m:sup>
                          </m:sSubSup>
                        </m:num>
                        <m:den>
                          <m:r>
                            <a:rPr lang="en-GB" b="0" i="1" smtClean="0">
                              <a:latin typeface="Cambria Math" panose="02040503050406030204" pitchFamily="18" charset="0"/>
                              <a:ea typeface="Cambria Math" panose="02040503050406030204" pitchFamily="18" charset="0"/>
                            </a:rPr>
                            <m:t>12</m:t>
                          </m:r>
                          <m:r>
                            <a:rPr lang="en-GB" i="1">
                              <a:latin typeface="Cambria Math" panose="02040503050406030204" pitchFamily="18" charset="0"/>
                              <a:ea typeface="Cambria Math" panose="02040503050406030204" pitchFamily="18" charset="0"/>
                            </a:rPr>
                            <m:t>𝜋</m:t>
                          </m:r>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𝑍</m:t>
                              </m:r>
                            </m:e>
                            <m:sup>
                              <m:r>
                                <a:rPr lang="en-GB" i="1">
                                  <a:latin typeface="Cambria Math" panose="02040503050406030204" pitchFamily="18" charset="0"/>
                                  <a:ea typeface="Cambria Math" panose="02040503050406030204" pitchFamily="18" charset="0"/>
                                </a:rPr>
                                <m:t>2</m:t>
                              </m:r>
                            </m:sup>
                          </m:sSup>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𝑐</m:t>
                              </m:r>
                            </m:e>
                            <m:sup>
                              <m:r>
                                <a:rPr lang="en-GB" i="1">
                                  <a:latin typeface="Cambria Math" panose="02040503050406030204" pitchFamily="18" charset="0"/>
                                  <a:ea typeface="Cambria Math" panose="02040503050406030204" pitchFamily="18" charset="0"/>
                                </a:rPr>
                                <m:t>4</m:t>
                              </m:r>
                            </m:sup>
                          </m:sSup>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𝑟</m:t>
                              </m:r>
                            </m:e>
                            <m:sub>
                              <m:r>
                                <a:rPr lang="en-GB" i="1">
                                  <a:latin typeface="Cambria Math" panose="02040503050406030204" pitchFamily="18" charset="0"/>
                                  <a:ea typeface="Cambria Math" panose="02040503050406030204" pitchFamily="18" charset="0"/>
                                </a:rPr>
                                <m:t>𝑖</m:t>
                              </m:r>
                            </m:sub>
                          </m:sSub>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𝑟</m:t>
                              </m:r>
                            </m:e>
                            <m:sub>
                              <m:r>
                                <a:rPr lang="en-GB" i="1">
                                  <a:latin typeface="Cambria Math" panose="02040503050406030204" pitchFamily="18" charset="0"/>
                                  <a:ea typeface="Cambria Math" panose="02040503050406030204" pitchFamily="18" charset="0"/>
                                </a:rPr>
                                <m:t>𝑒</m:t>
                              </m:r>
                            </m:sub>
                          </m:sSub>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𝑛</m:t>
                              </m:r>
                            </m:e>
                            <m:sub>
                              <m:r>
                                <a:rPr lang="en-GB" i="1">
                                  <a:latin typeface="Cambria Math" panose="02040503050406030204" pitchFamily="18" charset="0"/>
                                  <a:ea typeface="Cambria Math" panose="02040503050406030204" pitchFamily="18" charset="0"/>
                                </a:rPr>
                                <m:t>𝑒</m:t>
                              </m:r>
                            </m:sub>
                          </m:sSub>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𝐿</m:t>
                              </m:r>
                            </m:e>
                            <m:sub>
                              <m:r>
                                <a:rPr lang="en-GB" i="1">
                                  <a:latin typeface="Cambria Math" panose="02040503050406030204" pitchFamily="18" charset="0"/>
                                  <a:ea typeface="Cambria Math" panose="02040503050406030204" pitchFamily="18" charset="0"/>
                                </a:rPr>
                                <m:t>𝑐</m:t>
                              </m:r>
                            </m:sub>
                          </m:sSub>
                        </m:den>
                      </m:f>
                    </m:oMath>
                  </m:oMathPara>
                </a14:m>
                <a:endParaRPr lang="en-GB" dirty="0"/>
              </a:p>
            </p:txBody>
          </p:sp>
        </mc:Choice>
        <mc:Fallback xmlns="">
          <p:sp>
            <p:nvSpPr>
              <p:cNvPr id="3" name="TextBox 2">
                <a:extLst>
                  <a:ext uri="{FF2B5EF4-FFF2-40B4-BE49-F238E27FC236}">
                    <a16:creationId xmlns:a16="http://schemas.microsoft.com/office/drawing/2014/main" id="{D6C7F171-5167-4633-86B9-B37767C56D80}"/>
                  </a:ext>
                </a:extLst>
              </p:cNvPr>
              <p:cNvSpPr txBox="1">
                <a:spLocks noRot="1" noChangeAspect="1" noMove="1" noResize="1" noEditPoints="1" noAdjustHandles="1" noChangeArrowheads="1" noChangeShapeType="1" noTextEdit="1"/>
              </p:cNvSpPr>
              <p:nvPr/>
            </p:nvSpPr>
            <p:spPr>
              <a:xfrm>
                <a:off x="4222204" y="1484784"/>
                <a:ext cx="2412263" cy="612604"/>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8C212314-B18F-495A-89D4-ABD4861DFDC5}"/>
                  </a:ext>
                </a:extLst>
              </p:cNvPr>
              <p:cNvSpPr txBox="1"/>
              <p:nvPr/>
            </p:nvSpPr>
            <p:spPr>
              <a:xfrm>
                <a:off x="1269876" y="2632069"/>
                <a:ext cx="8784976" cy="3986476"/>
              </a:xfrm>
              <a:prstGeom prst="rect">
                <a:avLst/>
              </a:prstGeom>
              <a:noFill/>
            </p:spPr>
            <p:txBody>
              <a:bodyPr wrap="square" rtlCol="0">
                <a:spAutoFit/>
              </a:bodyPr>
              <a:lstStyle/>
              <a:p>
                <a:r>
                  <a:rPr lang="en-GB" dirty="0"/>
                  <a:t>In general the electron temperature </a:t>
                </a:r>
                <a:r>
                  <a:rPr lang="en-GB" dirty="0" err="1"/>
                  <a:t>T</a:t>
                </a:r>
                <a:r>
                  <a:rPr lang="en-GB" baseline="-25000" dirty="0" err="1"/>
                  <a:t>e</a:t>
                </a:r>
                <a:r>
                  <a:rPr lang="en-GB" dirty="0"/>
                  <a:t> is independent of the beam energy and hence </a:t>
                </a:r>
                <a:r>
                  <a:rPr lang="en-GB" dirty="0">
                    <a:latin typeface="Symbol" panose="05050102010706020507" pitchFamily="18" charset="2"/>
                  </a:rPr>
                  <a:t>D</a:t>
                </a:r>
                <a:r>
                  <a:rPr lang="en-GB" baseline="-25000" dirty="0"/>
                  <a:t>e</a:t>
                </a:r>
                <a:r>
                  <a:rPr lang="en-GB" dirty="0"/>
                  <a:t> is a constant of the device.</a:t>
                </a:r>
              </a:p>
              <a:p>
                <a:endParaRPr lang="en-GB" dirty="0"/>
              </a:p>
              <a:p>
                <a:r>
                  <a:rPr lang="en-GB" dirty="0"/>
                  <a:t>We can distinguish two domains of cooling:</a:t>
                </a:r>
              </a:p>
              <a:p>
                <a:pPr marL="400050" indent="-400050">
                  <a:buFont typeface="+mj-lt"/>
                  <a:buAutoNum type="romanLcPeriod"/>
                </a:pPr>
                <a:r>
                  <a:rPr lang="en-GB" dirty="0"/>
                  <a:t>Cooling of hot beams</a:t>
                </a:r>
              </a:p>
              <a:p>
                <a:pPr marL="857250" lvl="1" indent="-400050">
                  <a:buFont typeface="Arial" panose="020B0604020202020204" pitchFamily="34" charset="0"/>
                  <a:buChar char="•"/>
                </a:pPr>
                <a:r>
                  <a:rPr lang="en-GB" dirty="0"/>
                  <a:t>Cooling time is proportional to</a:t>
                </a:r>
                <a:endParaRPr lang="en-GB" baseline="30000" dirty="0"/>
              </a:p>
              <a:p>
                <a:pPr marL="400050" indent="-400050">
                  <a:buFont typeface="+mj-lt"/>
                  <a:buAutoNum type="romanLcPeriod"/>
                </a:pPr>
                <a:endParaRPr lang="en-GB" dirty="0"/>
              </a:p>
              <a:p>
                <a:pPr marL="400050" indent="-400050">
                  <a:buFont typeface="+mj-lt"/>
                  <a:buAutoNum type="romanLcPeriod"/>
                </a:pPr>
                <a:r>
                  <a:rPr lang="en-GB" dirty="0"/>
                  <a:t>Cooling of “warm” beams</a:t>
                </a:r>
              </a:p>
              <a:p>
                <a:pPr marL="857250" lvl="1" indent="-400050">
                  <a:buFont typeface="Arial" panose="020B0604020202020204" pitchFamily="34" charset="0"/>
                  <a:buChar char="•"/>
                </a:pPr>
                <a:r>
                  <a:rPr lang="en-GB" dirty="0"/>
                  <a:t>Cooling time practically independent of V</a:t>
                </a:r>
                <a:r>
                  <a:rPr lang="en-GB" baseline="-25000" dirty="0"/>
                  <a:t>i</a:t>
                </a:r>
                <a:r>
                  <a:rPr lang="en-GB" baseline="30000" dirty="0"/>
                  <a:t>*</a:t>
                </a:r>
                <a:r>
                  <a:rPr lang="en-GB" dirty="0"/>
                  <a:t> since </a:t>
                </a:r>
                <a:r>
                  <a:rPr lang="en-GB" dirty="0">
                    <a:latin typeface="Symbol" panose="05050102010706020507" pitchFamily="18" charset="2"/>
                  </a:rPr>
                  <a:t>D</a:t>
                </a:r>
                <a:r>
                  <a:rPr lang="en-GB" baseline="-25000" dirty="0"/>
                  <a:t>e</a:t>
                </a:r>
                <a:r>
                  <a:rPr lang="en-GB" dirty="0"/>
                  <a:t> is constant</a:t>
                </a:r>
              </a:p>
              <a:p>
                <a:pPr marL="857250" lvl="1" indent="-400050">
                  <a:buFont typeface="Arial" panose="020B0604020202020204" pitchFamily="34" charset="0"/>
                  <a:buChar char="•"/>
                </a:pPr>
                <a:r>
                  <a:rPr lang="en-GB" dirty="0">
                    <a:latin typeface="Symbol" panose="05050102010706020507" pitchFamily="18" charset="2"/>
                  </a:rPr>
                  <a:t>t</a:t>
                </a:r>
                <a:r>
                  <a:rPr lang="en-GB" dirty="0"/>
                  <a:t> is independent of ion beam intensity</a:t>
                </a:r>
              </a:p>
              <a:p>
                <a:pPr marL="857250" lvl="1" indent="-400050">
                  <a:buFont typeface="Arial" panose="020B0604020202020204" pitchFamily="34" charset="0"/>
                  <a:buChar char="•"/>
                </a:pPr>
                <a14:m>
                  <m:oMath xmlns:m="http://schemas.openxmlformats.org/officeDocument/2006/math">
                    <m:r>
                      <a:rPr lang="en-GB" i="1" smtClean="0">
                        <a:latin typeface="Cambria Math" panose="02040503050406030204" pitchFamily="18" charset="0"/>
                        <a:ea typeface="Cambria Math" panose="02040503050406030204" pitchFamily="18" charset="0"/>
                      </a:rPr>
                      <m:t>𝜏</m:t>
                    </m:r>
                    <m:r>
                      <a:rPr lang="en-GB" i="1" smtClean="0">
                        <a:latin typeface="Cambria Math" panose="02040503050406030204" pitchFamily="18" charset="0"/>
                        <a:ea typeface="Cambria Math" panose="02040503050406030204" pitchFamily="18" charset="0"/>
                      </a:rPr>
                      <m:t>∝</m:t>
                    </m:r>
                    <m:sSup>
                      <m:sSupPr>
                        <m:ctrlPr>
                          <a:rPr lang="en-GB" i="1" smtClean="0">
                            <a:latin typeface="Cambria Math" panose="02040503050406030204" pitchFamily="18" charset="0"/>
                            <a:ea typeface="Cambria Math" panose="02040503050406030204" pitchFamily="18" charset="0"/>
                          </a:rPr>
                        </m:ctrlPr>
                      </m:sSupPr>
                      <m:e>
                        <m:r>
                          <a:rPr lang="en-GB" i="1" smtClean="0">
                            <a:latin typeface="Cambria Math" panose="02040503050406030204" pitchFamily="18" charset="0"/>
                            <a:ea typeface="Cambria Math" panose="02040503050406030204" pitchFamily="18" charset="0"/>
                          </a:rPr>
                          <m:t>𝛾</m:t>
                        </m:r>
                      </m:e>
                      <m:sup>
                        <m:r>
                          <a:rPr lang="en-GB" b="0" i="1" smtClean="0">
                            <a:latin typeface="Cambria Math" panose="02040503050406030204" pitchFamily="18" charset="0"/>
                            <a:ea typeface="Cambria Math" panose="02040503050406030204" pitchFamily="18" charset="0"/>
                          </a:rPr>
                          <m:t>2</m:t>
                        </m:r>
                      </m:sup>
                    </m:sSup>
                  </m:oMath>
                </a14:m>
                <a:endParaRPr lang="en-GB" dirty="0">
                  <a:latin typeface="Symbol" panose="05050102010706020507" pitchFamily="18" charset="2"/>
                </a:endParaRPr>
              </a:p>
              <a:p>
                <a:pPr marL="857250" lvl="1" indent="-400050">
                  <a:buFont typeface="Arial" panose="020B0604020202020204" pitchFamily="34" charset="0"/>
                  <a:buChar char="•"/>
                </a:pPr>
                <a14:m>
                  <m:oMath xmlns:m="http://schemas.openxmlformats.org/officeDocument/2006/math">
                    <m:r>
                      <a:rPr lang="en-GB" i="1" smtClean="0">
                        <a:latin typeface="Cambria Math" panose="02040503050406030204" pitchFamily="18" charset="0"/>
                        <a:ea typeface="Cambria Math" panose="02040503050406030204" pitchFamily="18" charset="0"/>
                      </a:rPr>
                      <m:t>𝜏</m:t>
                    </m:r>
                    <m:r>
                      <a:rPr lang="en-GB" i="1" smtClean="0">
                        <a:latin typeface="Cambria Math" panose="02040503050406030204" pitchFamily="18" charset="0"/>
                        <a:ea typeface="Cambria Math" panose="02040503050406030204" pitchFamily="18" charset="0"/>
                      </a:rPr>
                      <m:t>∝</m:t>
                    </m:r>
                    <m:f>
                      <m:fPr>
                        <m:ctrlPr>
                          <a:rPr lang="en-GB"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sSub>
                          <m:sSubPr>
                            <m:ctrlPr>
                              <a:rPr lang="en-GB"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𝑟</m:t>
                            </m:r>
                          </m:e>
                          <m:sub>
                            <m:r>
                              <a:rPr lang="en-GB" b="0" i="1" smtClean="0">
                                <a:latin typeface="Cambria Math" panose="02040503050406030204" pitchFamily="18" charset="0"/>
                                <a:ea typeface="Cambria Math" panose="02040503050406030204" pitchFamily="18" charset="0"/>
                              </a:rPr>
                              <m:t>𝑖</m:t>
                            </m:r>
                          </m:sub>
                        </m:sSub>
                        <m:sSup>
                          <m:sSupPr>
                            <m:ctrlPr>
                              <a:rPr lang="en-GB"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𝑍</m:t>
                            </m:r>
                          </m:e>
                          <m:sup>
                            <m:r>
                              <a:rPr lang="en-GB" b="0" i="1" smtClean="0">
                                <a:latin typeface="Cambria Math" panose="02040503050406030204" pitchFamily="18" charset="0"/>
                                <a:ea typeface="Cambria Math" panose="02040503050406030204" pitchFamily="18" charset="0"/>
                              </a:rPr>
                              <m:t>2</m:t>
                            </m:r>
                          </m:sup>
                        </m:sSup>
                      </m:den>
                    </m:f>
                    <m:r>
                      <a:rPr lang="en-GB" i="1" smtClean="0">
                        <a:latin typeface="Cambria Math" panose="02040503050406030204" pitchFamily="18" charset="0"/>
                        <a:ea typeface="Cambria Math" panose="02040503050406030204" pitchFamily="18" charset="0"/>
                      </a:rPr>
                      <m:t>∝</m:t>
                    </m:r>
                    <m:f>
                      <m:fPr>
                        <m:ctrlPr>
                          <a:rPr lang="en-GB"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𝐴</m:t>
                        </m:r>
                      </m:num>
                      <m:den>
                        <m:sSup>
                          <m:sSupPr>
                            <m:ctrlPr>
                              <a:rPr lang="en-GB"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𝑍</m:t>
                            </m:r>
                          </m:e>
                          <m:sup>
                            <m:r>
                              <a:rPr lang="en-GB" b="0" i="1" smtClean="0">
                                <a:latin typeface="Cambria Math" panose="02040503050406030204" pitchFamily="18" charset="0"/>
                                <a:ea typeface="Cambria Math" panose="02040503050406030204" pitchFamily="18" charset="0"/>
                              </a:rPr>
                              <m:t>2</m:t>
                            </m:r>
                          </m:sup>
                        </m:sSup>
                      </m:den>
                    </m:f>
                  </m:oMath>
                </a14:m>
                <a:endParaRPr lang="en-GB" dirty="0">
                  <a:latin typeface="Symbol" panose="05050102010706020507" pitchFamily="18" charset="2"/>
                </a:endParaRPr>
              </a:p>
              <a:p>
                <a:pPr marL="857250" lvl="1" indent="-400050">
                  <a:buFont typeface="Arial" panose="020B0604020202020204" pitchFamily="34" charset="0"/>
                  <a:buChar char="•"/>
                </a:pPr>
                <a14:m>
                  <m:oMath xmlns:m="http://schemas.openxmlformats.org/officeDocument/2006/math">
                    <m:r>
                      <a:rPr lang="en-GB" i="1" smtClean="0">
                        <a:latin typeface="Cambria Math" panose="02040503050406030204" pitchFamily="18" charset="0"/>
                        <a:ea typeface="Cambria Math" panose="02040503050406030204" pitchFamily="18" charset="0"/>
                      </a:rPr>
                      <m:t>𝜏</m:t>
                    </m:r>
                    <m:r>
                      <a:rPr lang="en-GB" i="1" smtClean="0">
                        <a:latin typeface="Cambria Math" panose="02040503050406030204" pitchFamily="18" charset="0"/>
                        <a:ea typeface="Cambria Math" panose="02040503050406030204" pitchFamily="18" charset="0"/>
                      </a:rPr>
                      <m:t>∝</m:t>
                    </m:r>
                    <m:f>
                      <m:fPr>
                        <m:ctrlPr>
                          <a:rPr lang="en-GB"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sSub>
                          <m:sSubPr>
                            <m:ctrlPr>
                              <a:rPr lang="en-GB"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𝑛</m:t>
                            </m:r>
                          </m:e>
                          <m:sub>
                            <m:r>
                              <a:rPr lang="en-GB" b="0" i="1" smtClean="0">
                                <a:latin typeface="Cambria Math" panose="02040503050406030204" pitchFamily="18" charset="0"/>
                                <a:ea typeface="Cambria Math" panose="02040503050406030204" pitchFamily="18" charset="0"/>
                              </a:rPr>
                              <m:t>𝑒</m:t>
                            </m:r>
                          </m:sub>
                        </m:sSub>
                      </m:den>
                    </m:f>
                  </m:oMath>
                </a14:m>
                <a:endParaRPr lang="en-GB" dirty="0">
                  <a:latin typeface="Symbol" panose="05050102010706020507" pitchFamily="18" charset="2"/>
                </a:endParaRPr>
              </a:p>
            </p:txBody>
          </p:sp>
        </mc:Choice>
        <mc:Fallback xmlns="">
          <p:sp>
            <p:nvSpPr>
              <p:cNvPr id="4" name="TextBox 3">
                <a:extLst>
                  <a:ext uri="{FF2B5EF4-FFF2-40B4-BE49-F238E27FC236}">
                    <a16:creationId xmlns:a16="http://schemas.microsoft.com/office/drawing/2014/main" id="{8C212314-B18F-495A-89D4-ABD4861DFDC5}"/>
                  </a:ext>
                </a:extLst>
              </p:cNvPr>
              <p:cNvSpPr txBox="1">
                <a:spLocks noRot="1" noChangeAspect="1" noMove="1" noResize="1" noEditPoints="1" noAdjustHandles="1" noChangeArrowheads="1" noChangeShapeType="1" noTextEdit="1"/>
              </p:cNvSpPr>
              <p:nvPr/>
            </p:nvSpPr>
            <p:spPr>
              <a:xfrm>
                <a:off x="1269876" y="2632069"/>
                <a:ext cx="8784976" cy="3986476"/>
              </a:xfrm>
              <a:prstGeom prst="rect">
                <a:avLst/>
              </a:prstGeom>
              <a:blipFill>
                <a:blip r:embed="rId3"/>
                <a:stretch>
                  <a:fillRect l="-555" t="-1223" r="-41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37CE6F93-5017-4AB5-842C-38271789C0C2}"/>
                  </a:ext>
                </a:extLst>
              </p:cNvPr>
              <p:cNvSpPr/>
              <p:nvPr/>
            </p:nvSpPr>
            <p:spPr>
              <a:xfrm>
                <a:off x="5143196" y="4005064"/>
                <a:ext cx="577209" cy="38574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GB" i="1" smtClean="0">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𝑉</m:t>
                          </m:r>
                        </m:e>
                        <m:sub>
                          <m:r>
                            <a:rPr lang="en-GB" i="1">
                              <a:latin typeface="Cambria Math" panose="02040503050406030204" pitchFamily="18" charset="0"/>
                              <a:ea typeface="Cambria Math" panose="02040503050406030204" pitchFamily="18" charset="0"/>
                            </a:rPr>
                            <m:t>𝑖</m:t>
                          </m:r>
                        </m:sub>
                        <m:sup>
                          <m:r>
                            <a:rPr lang="en-GB" b="0" i="1" smtClean="0">
                              <a:latin typeface="Cambria Math" panose="02040503050406030204" pitchFamily="18" charset="0"/>
                              <a:ea typeface="Cambria Math" panose="02040503050406030204" pitchFamily="18" charset="0"/>
                            </a:rPr>
                            <m:t>∗</m:t>
                          </m:r>
                          <m:r>
                            <a:rPr lang="en-GB" i="1">
                              <a:latin typeface="Cambria Math" panose="02040503050406030204" pitchFamily="18" charset="0"/>
                              <a:ea typeface="Cambria Math" panose="02040503050406030204" pitchFamily="18" charset="0"/>
                            </a:rPr>
                            <m:t>3</m:t>
                          </m:r>
                        </m:sup>
                      </m:sSubSup>
                    </m:oMath>
                  </m:oMathPara>
                </a14:m>
                <a:endParaRPr lang="en-GB" dirty="0"/>
              </a:p>
            </p:txBody>
          </p:sp>
        </mc:Choice>
        <mc:Fallback xmlns="">
          <p:sp>
            <p:nvSpPr>
              <p:cNvPr id="5" name="Rectangle 4">
                <a:extLst>
                  <a:ext uri="{FF2B5EF4-FFF2-40B4-BE49-F238E27FC236}">
                    <a16:creationId xmlns:a16="http://schemas.microsoft.com/office/drawing/2014/main" id="{37CE6F93-5017-4AB5-842C-38271789C0C2}"/>
                  </a:ext>
                </a:extLst>
              </p:cNvPr>
              <p:cNvSpPr>
                <a:spLocks noRot="1" noChangeAspect="1" noMove="1" noResize="1" noEditPoints="1" noAdjustHandles="1" noChangeArrowheads="1" noChangeShapeType="1" noTextEdit="1"/>
              </p:cNvSpPr>
              <p:nvPr/>
            </p:nvSpPr>
            <p:spPr>
              <a:xfrm>
                <a:off x="5143196" y="4005064"/>
                <a:ext cx="577209" cy="385747"/>
              </a:xfrm>
              <a:prstGeom prst="rect">
                <a:avLst/>
              </a:prstGeom>
              <a:blipFill>
                <a:blip r:embed="rId4"/>
                <a:stretch>
                  <a:fillRect b="-4762"/>
                </a:stretch>
              </a:blipFill>
            </p:spPr>
            <p:txBody>
              <a:bodyPr/>
              <a:lstStyle/>
              <a:p>
                <a:r>
                  <a:rPr lang="en-GB">
                    <a:noFill/>
                  </a:rPr>
                  <a:t> </a:t>
                </a:r>
              </a:p>
            </p:txBody>
          </p:sp>
        </mc:Fallback>
      </mc:AlternateContent>
    </p:spTree>
    <p:extLst>
      <p:ext uri="{BB962C8B-B14F-4D97-AF65-F5344CB8AC3E}">
        <p14:creationId xmlns:p14="http://schemas.microsoft.com/office/powerpoint/2010/main" val="633410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07ABA-92EB-4F81-9D36-171D2F1A5840}"/>
              </a:ext>
            </a:extLst>
          </p:cNvPr>
          <p:cNvSpPr>
            <a:spLocks noGrp="1"/>
          </p:cNvSpPr>
          <p:nvPr>
            <p:ph type="title"/>
          </p:nvPr>
        </p:nvSpPr>
        <p:spPr/>
        <p:txBody>
          <a:bodyPr/>
          <a:lstStyle/>
          <a:p>
            <a:r>
              <a:rPr lang="en-GB" dirty="0"/>
              <a:t>Equilibrium</a:t>
            </a:r>
          </a:p>
        </p:txBody>
      </p:sp>
      <p:sp>
        <p:nvSpPr>
          <p:cNvPr id="4" name="TextBox 3">
            <a:extLst>
              <a:ext uri="{FF2B5EF4-FFF2-40B4-BE49-F238E27FC236}">
                <a16:creationId xmlns:a16="http://schemas.microsoft.com/office/drawing/2014/main" id="{F25C4F08-F239-4D5E-B091-18C764A54767}"/>
              </a:ext>
            </a:extLst>
          </p:cNvPr>
          <p:cNvSpPr txBox="1"/>
          <p:nvPr/>
        </p:nvSpPr>
        <p:spPr>
          <a:xfrm>
            <a:off x="981845" y="2303161"/>
            <a:ext cx="9684570" cy="923330"/>
          </a:xfrm>
          <a:prstGeom prst="rect">
            <a:avLst/>
          </a:prstGeom>
          <a:noFill/>
        </p:spPr>
        <p:txBody>
          <a:bodyPr wrap="square" rtlCol="0">
            <a:spAutoFit/>
          </a:bodyPr>
          <a:lstStyle/>
          <a:p>
            <a:r>
              <a:rPr lang="en-GB" dirty="0"/>
              <a:t>Ideally cooling will continue until the ion beam temperature reaches the electron beam temperature</a:t>
            </a:r>
          </a:p>
          <a:p>
            <a:endParaRPr lang="en-GB" dirty="0"/>
          </a:p>
          <a:p>
            <a:r>
              <a:rPr lang="en-GB" dirty="0"/>
              <a:t>                                                                   and </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003F03A0-9836-4FB9-B668-400B8ADE7CAE}"/>
                  </a:ext>
                </a:extLst>
              </p:cNvPr>
              <p:cNvSpPr txBox="1"/>
              <p:nvPr/>
            </p:nvSpPr>
            <p:spPr>
              <a:xfrm>
                <a:off x="2854052" y="2852936"/>
                <a:ext cx="983411" cy="31188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sSub>
                            <m:sSubPr>
                              <m:ctrlPr>
                                <a:rPr lang="en-GB" i="1" smtClean="0">
                                  <a:latin typeface="Cambria Math" panose="02040503050406030204" pitchFamily="18" charset="0"/>
                                </a:rPr>
                              </m:ctrlPr>
                            </m:sSubPr>
                            <m:e>
                              <m:r>
                                <a:rPr lang="en-GB" b="0" i="1" smtClean="0">
                                  <a:latin typeface="Cambria Math" panose="02040503050406030204" pitchFamily="18" charset="0"/>
                                </a:rPr>
                                <m:t>𝑖</m:t>
                              </m:r>
                            </m:e>
                            <m:sub>
                              <m:r>
                                <a:rPr lang="en-GB" i="1" smtClean="0">
                                  <a:latin typeface="Cambria Math" panose="02040503050406030204" pitchFamily="18" charset="0"/>
                                  <a:ea typeface="Cambria Math" panose="02040503050406030204" pitchFamily="18" charset="0"/>
                                </a:rPr>
                                <m:t>⊥</m:t>
                              </m:r>
                            </m:sub>
                          </m:sSub>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𝑇</m:t>
                          </m:r>
                        </m:e>
                        <m:sub>
                          <m:sSub>
                            <m:sSubPr>
                              <m:ctrlPr>
                                <a:rPr lang="en-GB" b="0" i="1" smtClean="0">
                                  <a:latin typeface="Cambria Math" panose="02040503050406030204" pitchFamily="18" charset="0"/>
                                </a:rPr>
                              </m:ctrlPr>
                            </m:sSubPr>
                            <m:e>
                              <m:r>
                                <a:rPr lang="en-GB" b="0" i="1" smtClean="0">
                                  <a:latin typeface="Cambria Math" panose="02040503050406030204" pitchFamily="18" charset="0"/>
                                </a:rPr>
                                <m:t>𝑒</m:t>
                              </m:r>
                            </m:e>
                            <m:sub>
                              <m:r>
                                <a:rPr lang="en-GB" b="0" i="1" smtClean="0">
                                  <a:latin typeface="Cambria Math" panose="02040503050406030204" pitchFamily="18" charset="0"/>
                                  <a:ea typeface="Cambria Math" panose="02040503050406030204" pitchFamily="18" charset="0"/>
                                </a:rPr>
                                <m:t>⊥</m:t>
                              </m:r>
                            </m:sub>
                          </m:sSub>
                        </m:sub>
                      </m:sSub>
                    </m:oMath>
                  </m:oMathPara>
                </a14:m>
                <a:endParaRPr lang="en-GB" dirty="0"/>
              </a:p>
            </p:txBody>
          </p:sp>
        </mc:Choice>
        <mc:Fallback xmlns="">
          <p:sp>
            <p:nvSpPr>
              <p:cNvPr id="5" name="TextBox 4">
                <a:extLst>
                  <a:ext uri="{FF2B5EF4-FFF2-40B4-BE49-F238E27FC236}">
                    <a16:creationId xmlns:a16="http://schemas.microsoft.com/office/drawing/2014/main" id="{003F03A0-9836-4FB9-B668-400B8ADE7CAE}"/>
                  </a:ext>
                </a:extLst>
              </p:cNvPr>
              <p:cNvSpPr txBox="1">
                <a:spLocks noRot="1" noChangeAspect="1" noMove="1" noResize="1" noEditPoints="1" noAdjustHandles="1" noChangeArrowheads="1" noChangeShapeType="1" noTextEdit="1"/>
              </p:cNvSpPr>
              <p:nvPr/>
            </p:nvSpPr>
            <p:spPr>
              <a:xfrm>
                <a:off x="2854052" y="2852936"/>
                <a:ext cx="983411" cy="311880"/>
              </a:xfrm>
              <a:prstGeom prst="rect">
                <a:avLst/>
              </a:prstGeom>
              <a:blipFill>
                <a:blip r:embed="rId2"/>
                <a:stretch>
                  <a:fillRect l="-4321" b="-1372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15B99EF2-2BDD-4B2B-A1F0-74A198A2AFD0}"/>
                  </a:ext>
                </a:extLst>
              </p:cNvPr>
              <p:cNvSpPr/>
              <p:nvPr/>
            </p:nvSpPr>
            <p:spPr>
              <a:xfrm>
                <a:off x="4798268" y="2831777"/>
                <a:ext cx="1063881" cy="40665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𝑇</m:t>
                          </m:r>
                        </m:e>
                        <m:sub>
                          <m:sSub>
                            <m:sSubPr>
                              <m:ctrlPr>
                                <a:rPr lang="en-GB" i="1">
                                  <a:latin typeface="Cambria Math" panose="02040503050406030204" pitchFamily="18" charset="0"/>
                                </a:rPr>
                              </m:ctrlPr>
                            </m:sSubPr>
                            <m:e>
                              <m:r>
                                <a:rPr lang="en-GB" i="1">
                                  <a:latin typeface="Cambria Math" panose="02040503050406030204" pitchFamily="18" charset="0"/>
                                </a:rPr>
                                <m:t>𝑖</m:t>
                              </m:r>
                            </m:e>
                            <m:sub>
                              <m:r>
                                <a:rPr lang="en-GB" i="1" smtClean="0">
                                  <a:latin typeface="Cambria Math" panose="02040503050406030204" pitchFamily="18" charset="0"/>
                                  <a:ea typeface="Cambria Math" panose="02040503050406030204" pitchFamily="18" charset="0"/>
                                </a:rPr>
                                <m:t>∥</m:t>
                              </m:r>
                            </m:sub>
                          </m:sSub>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𝑇</m:t>
                          </m:r>
                        </m:e>
                        <m:sub>
                          <m:sSub>
                            <m:sSubPr>
                              <m:ctrlPr>
                                <a:rPr lang="en-GB" i="1">
                                  <a:latin typeface="Cambria Math" panose="02040503050406030204" pitchFamily="18" charset="0"/>
                                </a:rPr>
                              </m:ctrlPr>
                            </m:sSubPr>
                            <m:e>
                              <m:r>
                                <a:rPr lang="en-GB" i="1">
                                  <a:latin typeface="Cambria Math" panose="02040503050406030204" pitchFamily="18" charset="0"/>
                                </a:rPr>
                                <m:t>𝑒</m:t>
                              </m:r>
                            </m:e>
                            <m:sub>
                              <m:r>
                                <a:rPr lang="en-GB" i="1" smtClean="0">
                                  <a:latin typeface="Cambria Math" panose="02040503050406030204" pitchFamily="18" charset="0"/>
                                  <a:ea typeface="Cambria Math" panose="02040503050406030204" pitchFamily="18" charset="0"/>
                                </a:rPr>
                                <m:t>∥</m:t>
                              </m:r>
                            </m:sub>
                          </m:sSub>
                        </m:sub>
                      </m:sSub>
                    </m:oMath>
                  </m:oMathPara>
                </a14:m>
                <a:endParaRPr lang="en-GB" dirty="0"/>
              </a:p>
            </p:txBody>
          </p:sp>
        </mc:Choice>
        <mc:Fallback xmlns="">
          <p:sp>
            <p:nvSpPr>
              <p:cNvPr id="7" name="Rectangle 6">
                <a:extLst>
                  <a:ext uri="{FF2B5EF4-FFF2-40B4-BE49-F238E27FC236}">
                    <a16:creationId xmlns:a16="http://schemas.microsoft.com/office/drawing/2014/main" id="{15B99EF2-2BDD-4B2B-A1F0-74A198A2AFD0}"/>
                  </a:ext>
                </a:extLst>
              </p:cNvPr>
              <p:cNvSpPr>
                <a:spLocks noRot="1" noChangeAspect="1" noMove="1" noResize="1" noEditPoints="1" noAdjustHandles="1" noChangeArrowheads="1" noChangeShapeType="1" noTextEdit="1"/>
              </p:cNvSpPr>
              <p:nvPr/>
            </p:nvSpPr>
            <p:spPr>
              <a:xfrm>
                <a:off x="4798268" y="2831777"/>
                <a:ext cx="1063881" cy="406650"/>
              </a:xfrm>
              <a:prstGeom prst="rect">
                <a:avLst/>
              </a:prstGeom>
              <a:blipFill>
                <a:blip r:embed="rId3"/>
                <a:stretch>
                  <a:fillRect b="-606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69CF643A-7EB1-4D9B-BC80-0585E281A341}"/>
                  </a:ext>
                </a:extLst>
              </p:cNvPr>
              <p:cNvSpPr txBox="1"/>
              <p:nvPr/>
            </p:nvSpPr>
            <p:spPr>
              <a:xfrm>
                <a:off x="4222204" y="3863645"/>
                <a:ext cx="1537857" cy="8183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𝜃</m:t>
                          </m:r>
                        </m:e>
                        <m:sub>
                          <m:sSub>
                            <m:sSubPr>
                              <m:ctrlPr>
                                <a:rPr lang="en-GB" i="1" smtClean="0">
                                  <a:latin typeface="Cambria Math" panose="02040503050406030204" pitchFamily="18" charset="0"/>
                                </a:rPr>
                              </m:ctrlPr>
                            </m:sSubPr>
                            <m:e>
                              <m:r>
                                <a:rPr lang="en-GB" b="0" i="1" smtClean="0">
                                  <a:latin typeface="Cambria Math" panose="02040503050406030204" pitchFamily="18" charset="0"/>
                                </a:rPr>
                                <m:t>𝑖</m:t>
                              </m:r>
                            </m:e>
                            <m:sub>
                              <m:r>
                                <a:rPr lang="en-GB" i="1" smtClean="0">
                                  <a:latin typeface="Cambria Math" panose="02040503050406030204" pitchFamily="18" charset="0"/>
                                  <a:ea typeface="Cambria Math" panose="02040503050406030204" pitchFamily="18" charset="0"/>
                                </a:rPr>
                                <m:t>⊥</m:t>
                              </m:r>
                            </m:sub>
                          </m:sSub>
                        </m:sub>
                      </m:sSub>
                      <m:r>
                        <a:rPr lang="en-GB" b="0" i="1" smtClean="0">
                          <a:latin typeface="Cambria Math" panose="02040503050406030204" pitchFamily="18" charset="0"/>
                        </a:rPr>
                        <m:t>=</m:t>
                      </m:r>
                      <m:rad>
                        <m:radPr>
                          <m:degHide m:val="on"/>
                          <m:ctrlPr>
                            <a:rPr lang="en-GB" b="0" i="1" smtClean="0">
                              <a:latin typeface="Cambria Math" panose="02040503050406030204" pitchFamily="18" charset="0"/>
                            </a:rPr>
                          </m:ctrlPr>
                        </m:radPr>
                        <m:deg/>
                        <m:e>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𝑒</m:t>
                                  </m:r>
                                </m:sub>
                              </m:sSub>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𝑖</m:t>
                                  </m:r>
                                </m:sub>
                              </m:sSub>
                            </m:den>
                          </m:f>
                        </m:e>
                      </m:rad>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𝜃</m:t>
                          </m:r>
                        </m:e>
                        <m:sub>
                          <m:sSub>
                            <m:sSubPr>
                              <m:ctrlPr>
                                <a:rPr lang="en-GB" b="0" i="1" smtClean="0">
                                  <a:latin typeface="Cambria Math" panose="02040503050406030204" pitchFamily="18" charset="0"/>
                                </a:rPr>
                              </m:ctrlPr>
                            </m:sSubPr>
                            <m:e>
                              <m:r>
                                <a:rPr lang="en-GB" b="0" i="1" smtClean="0">
                                  <a:latin typeface="Cambria Math" panose="02040503050406030204" pitchFamily="18" charset="0"/>
                                </a:rPr>
                                <m:t>𝑒</m:t>
                              </m:r>
                            </m:e>
                            <m:sub>
                              <m:r>
                                <a:rPr lang="en-GB" b="0" i="1" smtClean="0">
                                  <a:latin typeface="Cambria Math" panose="02040503050406030204" pitchFamily="18" charset="0"/>
                                  <a:ea typeface="Cambria Math" panose="02040503050406030204" pitchFamily="18" charset="0"/>
                                </a:rPr>
                                <m:t>⊥</m:t>
                              </m:r>
                            </m:sub>
                          </m:sSub>
                        </m:sub>
                      </m:sSub>
                    </m:oMath>
                  </m:oMathPara>
                </a14:m>
                <a:endParaRPr lang="en-GB" dirty="0"/>
              </a:p>
            </p:txBody>
          </p:sp>
        </mc:Choice>
        <mc:Fallback xmlns="">
          <p:sp>
            <p:nvSpPr>
              <p:cNvPr id="8" name="TextBox 7">
                <a:extLst>
                  <a:ext uri="{FF2B5EF4-FFF2-40B4-BE49-F238E27FC236}">
                    <a16:creationId xmlns:a16="http://schemas.microsoft.com/office/drawing/2014/main" id="{69CF643A-7EB1-4D9B-BC80-0585E281A341}"/>
                  </a:ext>
                </a:extLst>
              </p:cNvPr>
              <p:cNvSpPr txBox="1">
                <a:spLocks noRot="1" noChangeAspect="1" noMove="1" noResize="1" noEditPoints="1" noAdjustHandles="1" noChangeArrowheads="1" noChangeShapeType="1" noTextEdit="1"/>
              </p:cNvSpPr>
              <p:nvPr/>
            </p:nvSpPr>
            <p:spPr>
              <a:xfrm>
                <a:off x="4222204" y="3863645"/>
                <a:ext cx="1537857" cy="818366"/>
              </a:xfrm>
              <a:prstGeom prst="rect">
                <a:avLst/>
              </a:prstGeom>
              <a:blipFill>
                <a:blip r:embed="rId4"/>
                <a:stretch>
                  <a:fillRect/>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01DFFCEE-2874-4184-9ABC-BE4CCE9FE2F2}"/>
              </a:ext>
            </a:extLst>
          </p:cNvPr>
          <p:cNvSpPr txBox="1"/>
          <p:nvPr/>
        </p:nvSpPr>
        <p:spPr>
          <a:xfrm>
            <a:off x="993513" y="4088162"/>
            <a:ext cx="7848872" cy="369332"/>
          </a:xfrm>
          <a:prstGeom prst="rect">
            <a:avLst/>
          </a:prstGeom>
          <a:noFill/>
        </p:spPr>
        <p:txBody>
          <a:bodyPr wrap="square" rtlCol="0">
            <a:spAutoFit/>
          </a:bodyPr>
          <a:lstStyle/>
          <a:p>
            <a:r>
              <a:rPr lang="en-GB" dirty="0"/>
              <a:t>Resulting in an ion divergence                                                 and momentum spread</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D6866937-CA1A-4140-8F96-5F72B6E2AAC3}"/>
                  </a:ext>
                </a:extLst>
              </p:cNvPr>
              <p:cNvSpPr txBox="1"/>
              <p:nvPr/>
            </p:nvSpPr>
            <p:spPr>
              <a:xfrm>
                <a:off x="8614692" y="3835777"/>
                <a:ext cx="1649106" cy="8183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rPr>
                        <m:t>𝛾</m:t>
                      </m:r>
                      <m:f>
                        <m:fPr>
                          <m:ctrlPr>
                            <a:rPr lang="en-GB" b="0" i="1" smtClean="0">
                              <a:latin typeface="Cambria Math" panose="02040503050406030204" pitchFamily="18" charset="0"/>
                              <a:ea typeface="Cambria Math" panose="02040503050406030204" pitchFamily="18" charset="0"/>
                            </a:rPr>
                          </m:ctrlPr>
                        </m:fPr>
                        <m:num>
                          <m:r>
                            <m:rPr>
                              <m:sty m:val="p"/>
                            </m:rPr>
                            <a:rPr lang="el-GR" b="0"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𝑝</m:t>
                          </m:r>
                        </m:num>
                        <m:den>
                          <m:r>
                            <a:rPr lang="en-GB" b="0" i="1" smtClean="0">
                              <a:latin typeface="Cambria Math" panose="02040503050406030204" pitchFamily="18" charset="0"/>
                              <a:ea typeface="Cambria Math" panose="02040503050406030204" pitchFamily="18" charset="0"/>
                            </a:rPr>
                            <m:t>𝑝</m:t>
                          </m:r>
                        </m:den>
                      </m:f>
                      <m:r>
                        <a:rPr lang="en-GB" b="0" i="1" smtClean="0">
                          <a:latin typeface="Cambria Math" panose="02040503050406030204" pitchFamily="18" charset="0"/>
                        </a:rPr>
                        <m:t>=</m:t>
                      </m:r>
                      <m:rad>
                        <m:radPr>
                          <m:degHide m:val="on"/>
                          <m:ctrlPr>
                            <a:rPr lang="en-GB" b="0" i="1" smtClean="0">
                              <a:latin typeface="Cambria Math" panose="02040503050406030204" pitchFamily="18" charset="0"/>
                              <a:ea typeface="Cambria Math" panose="02040503050406030204" pitchFamily="18" charset="0"/>
                            </a:rPr>
                          </m:ctrlPr>
                        </m:radPr>
                        <m:deg/>
                        <m:e>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𝑒</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𝑖</m:t>
                                  </m:r>
                                </m:sub>
                              </m:sSub>
                            </m:den>
                          </m:f>
                        </m:e>
                      </m:rad>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𝜃</m:t>
                          </m:r>
                        </m:e>
                        <m: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𝑒</m:t>
                              </m:r>
                            </m:e>
                            <m:sub>
                              <m:r>
                                <a:rPr lang="en-GB" b="0" i="1" smtClean="0">
                                  <a:latin typeface="Cambria Math" panose="02040503050406030204" pitchFamily="18" charset="0"/>
                                  <a:ea typeface="Cambria Math" panose="02040503050406030204" pitchFamily="18" charset="0"/>
                                </a:rPr>
                                <m:t>∥</m:t>
                              </m:r>
                            </m:sub>
                          </m:sSub>
                        </m:sub>
                      </m:sSub>
                    </m:oMath>
                  </m:oMathPara>
                </a14:m>
                <a:endParaRPr lang="en-GB" dirty="0"/>
              </a:p>
            </p:txBody>
          </p:sp>
        </mc:Choice>
        <mc:Fallback xmlns="">
          <p:sp>
            <p:nvSpPr>
              <p:cNvPr id="10" name="TextBox 9">
                <a:extLst>
                  <a:ext uri="{FF2B5EF4-FFF2-40B4-BE49-F238E27FC236}">
                    <a16:creationId xmlns:a16="http://schemas.microsoft.com/office/drawing/2014/main" id="{D6866937-CA1A-4140-8F96-5F72B6E2AAC3}"/>
                  </a:ext>
                </a:extLst>
              </p:cNvPr>
              <p:cNvSpPr txBox="1">
                <a:spLocks noRot="1" noChangeAspect="1" noMove="1" noResize="1" noEditPoints="1" noAdjustHandles="1" noChangeArrowheads="1" noChangeShapeType="1" noTextEdit="1"/>
              </p:cNvSpPr>
              <p:nvPr/>
            </p:nvSpPr>
            <p:spPr>
              <a:xfrm>
                <a:off x="8614692" y="3835777"/>
                <a:ext cx="1649106" cy="818366"/>
              </a:xfrm>
              <a:prstGeom prst="rect">
                <a:avLst/>
              </a:prstGeom>
              <a:blipFill>
                <a:blip r:embed="rId5"/>
                <a:stretch>
                  <a:fillRect b="-746"/>
                </a:stretch>
              </a:blipFill>
            </p:spPr>
            <p:txBody>
              <a:bodyPr/>
              <a:lstStyle/>
              <a:p>
                <a:r>
                  <a:rPr lang="en-GB">
                    <a:noFill/>
                  </a:rPr>
                  <a:t> </a:t>
                </a:r>
              </a:p>
            </p:txBody>
          </p:sp>
        </mc:Fallback>
      </mc:AlternateContent>
      <p:sp>
        <p:nvSpPr>
          <p:cNvPr id="11" name="TextBox 10">
            <a:extLst>
              <a:ext uri="{FF2B5EF4-FFF2-40B4-BE49-F238E27FC236}">
                <a16:creationId xmlns:a16="http://schemas.microsoft.com/office/drawing/2014/main" id="{8ED58768-4737-4E11-86D4-138F8FAC1935}"/>
              </a:ext>
            </a:extLst>
          </p:cNvPr>
          <p:cNvSpPr txBox="1"/>
          <p:nvPr/>
        </p:nvSpPr>
        <p:spPr>
          <a:xfrm>
            <a:off x="993513" y="5347080"/>
            <a:ext cx="6561861" cy="369332"/>
          </a:xfrm>
          <a:prstGeom prst="rect">
            <a:avLst/>
          </a:prstGeom>
          <a:noFill/>
        </p:spPr>
        <p:txBody>
          <a:bodyPr wrap="none" rtlCol="0">
            <a:spAutoFit/>
          </a:bodyPr>
          <a:lstStyle/>
          <a:p>
            <a:r>
              <a:rPr lang="en-GB" dirty="0"/>
              <a:t>In practice heating effects will prevent us from reaching this regime</a:t>
            </a:r>
          </a:p>
        </p:txBody>
      </p:sp>
    </p:spTree>
    <p:extLst>
      <p:ext uri="{BB962C8B-B14F-4D97-AF65-F5344CB8AC3E}">
        <p14:creationId xmlns:p14="http://schemas.microsoft.com/office/powerpoint/2010/main" val="3861204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1765" y="381000"/>
            <a:ext cx="11593288" cy="1371600"/>
          </a:xfrm>
        </p:spPr>
        <p:txBody>
          <a:bodyPr/>
          <a:lstStyle/>
          <a:p>
            <a:r>
              <a:rPr lang="en-US" dirty="0"/>
              <a:t>Digression on ion beam and storage ring properties</a:t>
            </a:r>
          </a:p>
        </p:txBody>
      </p:sp>
      <p:pic>
        <p:nvPicPr>
          <p:cNvPr id="4" name="Picture 3">
            <a:extLst>
              <a:ext uri="{FF2B5EF4-FFF2-40B4-BE49-F238E27FC236}">
                <a16:creationId xmlns:a16="http://schemas.microsoft.com/office/drawing/2014/main" id="{8C6BBEA3-906A-4169-86D0-689083B19874}"/>
              </a:ext>
            </a:extLst>
          </p:cNvPr>
          <p:cNvPicPr>
            <a:picLocks noChangeAspect="1"/>
          </p:cNvPicPr>
          <p:nvPr/>
        </p:nvPicPr>
        <p:blipFill>
          <a:blip r:embed="rId2"/>
          <a:stretch>
            <a:fillRect/>
          </a:stretch>
        </p:blipFill>
        <p:spPr>
          <a:xfrm>
            <a:off x="8254651" y="2348880"/>
            <a:ext cx="2929007" cy="3425892"/>
          </a:xfrm>
          <a:prstGeom prst="rect">
            <a:avLst/>
          </a:prstGeom>
        </p:spPr>
      </p:pic>
      <p:sp>
        <p:nvSpPr>
          <p:cNvPr id="6" name="TextBox 5">
            <a:extLst>
              <a:ext uri="{FF2B5EF4-FFF2-40B4-BE49-F238E27FC236}">
                <a16:creationId xmlns:a16="http://schemas.microsoft.com/office/drawing/2014/main" id="{0CB0026E-22AC-4C20-B77D-A64C92859A06}"/>
              </a:ext>
            </a:extLst>
          </p:cNvPr>
          <p:cNvSpPr txBox="1"/>
          <p:nvPr/>
        </p:nvSpPr>
        <p:spPr>
          <a:xfrm>
            <a:off x="261765" y="1674674"/>
            <a:ext cx="11521279" cy="1754326"/>
          </a:xfrm>
          <a:prstGeom prst="rect">
            <a:avLst/>
          </a:prstGeom>
          <a:noFill/>
        </p:spPr>
        <p:txBody>
          <a:bodyPr wrap="square" rtlCol="0">
            <a:spAutoFit/>
          </a:bodyPr>
          <a:lstStyle/>
          <a:p>
            <a:r>
              <a:rPr lang="en-GB" dirty="0"/>
              <a:t>Beam emittance:	The volume of phase space occupied by the beam</a:t>
            </a:r>
          </a:p>
          <a:p>
            <a:r>
              <a:rPr lang="en-GB" dirty="0"/>
              <a:t>6-dimensional space generated by the transverse and longitudinal coordinates and their derivatives </a:t>
            </a:r>
          </a:p>
          <a:p>
            <a:endParaRPr lang="en-GB" dirty="0"/>
          </a:p>
          <a:p>
            <a:r>
              <a:rPr lang="en-GB" dirty="0"/>
              <a:t>				(</a:t>
            </a:r>
            <a:r>
              <a:rPr lang="en-GB" dirty="0" err="1"/>
              <a:t>x,x’,y,y’,</a:t>
            </a:r>
            <a:r>
              <a:rPr lang="en-GB" dirty="0" err="1">
                <a:latin typeface="Symbol" panose="05050102010706020507" pitchFamily="18" charset="2"/>
              </a:rPr>
              <a:t>E</a:t>
            </a:r>
            <a:r>
              <a:rPr lang="en-GB" dirty="0">
                <a:latin typeface="Symbol" panose="05050102010706020507" pitchFamily="18" charset="2"/>
              </a:rPr>
              <a:t>(</a:t>
            </a:r>
            <a:r>
              <a:rPr lang="en-GB" dirty="0"/>
              <a:t>z</a:t>
            </a:r>
            <a:r>
              <a:rPr lang="en-GB" dirty="0">
                <a:latin typeface="Symbol" panose="05050102010706020507" pitchFamily="18" charset="2"/>
              </a:rPr>
              <a:t>)</a:t>
            </a:r>
            <a:r>
              <a:rPr lang="en-GB" dirty="0"/>
              <a:t>,</a:t>
            </a:r>
            <a:r>
              <a:rPr lang="en-GB" dirty="0">
                <a:latin typeface="Symbol" panose="05050102010706020507" pitchFamily="18" charset="2"/>
              </a:rPr>
              <a:t>j(</a:t>
            </a:r>
            <a:r>
              <a:rPr lang="en-GB" dirty="0" err="1">
                <a:latin typeface="Symbol" panose="05050102010706020507" pitchFamily="18" charset="2"/>
              </a:rPr>
              <a:t>D</a:t>
            </a:r>
            <a:r>
              <a:rPr lang="en-GB" dirty="0" err="1"/>
              <a:t>p</a:t>
            </a:r>
            <a:r>
              <a:rPr lang="en-GB" dirty="0"/>
              <a:t>/p))</a:t>
            </a:r>
          </a:p>
          <a:p>
            <a:endParaRPr lang="en-GB" dirty="0"/>
          </a:p>
          <a:p>
            <a:r>
              <a:rPr lang="en-GB" dirty="0"/>
              <a:t>Projections in the 3 dimensions define the transverse and longitudinal emittances.</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E44800C-8FF9-4C70-98C4-952CCD55A492}"/>
                  </a:ext>
                </a:extLst>
              </p:cNvPr>
              <p:cNvSpPr txBox="1"/>
              <p:nvPr/>
            </p:nvSpPr>
            <p:spPr>
              <a:xfrm>
                <a:off x="3790156" y="3437880"/>
                <a:ext cx="2985561" cy="572336"/>
              </a:xfrm>
              <a:prstGeom prst="rect">
                <a:avLst/>
              </a:prstGeom>
              <a:noFill/>
            </p:spPr>
            <p:txBody>
              <a:bodyPr wrap="none" rtlCol="0">
                <a:spAutoFit/>
              </a:bodyPr>
              <a:lstStyle/>
              <a:p>
                <a:r>
                  <a:rPr lang="en-GB" dirty="0" smtClean="0"/>
                  <a:t>x = </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r>
                  <a:rPr lang="en-GB" dirty="0">
                    <a:latin typeface="Symbol" panose="05050102010706020507" pitchFamily="18" charset="2"/>
                  </a:rPr>
                  <a:t>be</a:t>
                </a:r>
                <a:r>
                  <a:rPr lang="en-GB" dirty="0"/>
                  <a:t>	x’ = </a:t>
                </a:r>
                <a14:m>
                  <m:oMath xmlns:m="http://schemas.openxmlformats.org/officeDocument/2006/math">
                    <m:r>
                      <a:rPr lang="en-GB" i="1" smtClean="0">
                        <a:latin typeface="Cambria Math" panose="02040503050406030204" pitchFamily="18" charset="0"/>
                        <a:ea typeface="Cambria Math" panose="02040503050406030204" pitchFamily="18" charset="0"/>
                      </a:rPr>
                      <m:t>√</m:t>
                    </m:r>
                  </m:oMath>
                </a14:m>
                <a:r>
                  <a:rPr lang="en-GB" dirty="0">
                    <a:latin typeface="Symbol" panose="05050102010706020507" pitchFamily="18" charset="2"/>
                  </a:rPr>
                  <a:t>ge	</a:t>
                </a:r>
                <a:r>
                  <a:rPr lang="en-GB" dirty="0"/>
                  <a:t>r = D</a:t>
                </a:r>
                <a14:m>
                  <m:oMath xmlns:m="http://schemas.openxmlformats.org/officeDocument/2006/math">
                    <m:f>
                      <m:fPr>
                        <m:ctrlPr>
                          <a:rPr lang="en-GB" i="1" smtClean="0">
                            <a:latin typeface="Cambria Math" panose="02040503050406030204" pitchFamily="18" charset="0"/>
                            <a:ea typeface="Cambria Math" panose="02040503050406030204" pitchFamily="18" charset="0"/>
                          </a:rPr>
                        </m:ctrlPr>
                      </m:fPr>
                      <m:num>
                        <m:r>
                          <m:rPr>
                            <m:nor/>
                          </m:rPr>
                          <a:rPr lang="en-GB" dirty="0">
                            <a:latin typeface="Cambria Math" panose="02040503050406030204" pitchFamily="18" charset="0"/>
                            <a:ea typeface="Cambria Math" panose="02040503050406030204" pitchFamily="18" charset="0"/>
                          </a:rPr>
                          <m:t>∆</m:t>
                        </m:r>
                        <m:r>
                          <a:rPr lang="fr-CH" i="1" dirty="0">
                            <a:latin typeface="Cambria Math" panose="02040503050406030204" pitchFamily="18" charset="0"/>
                            <a:ea typeface="Cambria Math" panose="02040503050406030204" pitchFamily="18" charset="0"/>
                          </a:rPr>
                          <m:t>𝑝</m:t>
                        </m:r>
                        <m:r>
                          <m:rPr>
                            <m:nor/>
                          </m:rPr>
                          <a:rPr lang="en-GB" dirty="0">
                            <a:latin typeface="Cambria Math" panose="02040503050406030204" pitchFamily="18" charset="0"/>
                            <a:ea typeface="Cambria Math" panose="02040503050406030204" pitchFamily="18" charset="0"/>
                          </a:rPr>
                          <m:t>/</m:t>
                        </m:r>
                        <m:r>
                          <a:rPr lang="fr-CH" b="0" i="1" dirty="0" smtClean="0">
                            <a:latin typeface="Cambria Math" panose="02040503050406030204" pitchFamily="18" charset="0"/>
                            <a:ea typeface="Cambria Math" panose="02040503050406030204" pitchFamily="18" charset="0"/>
                          </a:rPr>
                          <m:t>𝑝</m:t>
                        </m:r>
                      </m:num>
                      <m:den>
                        <m:r>
                          <a:rPr lang="en-GB" b="0" i="1" smtClean="0">
                            <a:latin typeface="Cambria Math" panose="02040503050406030204" pitchFamily="18" charset="0"/>
                            <a:ea typeface="Cambria Math" panose="02040503050406030204" pitchFamily="18" charset="0"/>
                          </a:rPr>
                          <m:t>𝑝</m:t>
                        </m:r>
                      </m:den>
                    </m:f>
                  </m:oMath>
                </a14:m>
                <a:endParaRPr lang="en-GB" dirty="0">
                  <a:latin typeface="Cambria Math" panose="02040503050406030204" pitchFamily="18" charset="0"/>
                  <a:ea typeface="Cambria Math" panose="02040503050406030204" pitchFamily="18" charset="0"/>
                </a:endParaRPr>
              </a:p>
            </p:txBody>
          </p:sp>
        </mc:Choice>
        <mc:Fallback xmlns="">
          <p:sp>
            <p:nvSpPr>
              <p:cNvPr id="8" name="TextBox 7">
                <a:extLst>
                  <a:ext uri="{FF2B5EF4-FFF2-40B4-BE49-F238E27FC236}">
                    <a16:creationId xmlns:a16="http://schemas.microsoft.com/office/drawing/2014/main" id="{8E44800C-8FF9-4C70-98C4-952CCD55A492}"/>
                  </a:ext>
                </a:extLst>
              </p:cNvPr>
              <p:cNvSpPr txBox="1">
                <a:spLocks noRot="1" noChangeAspect="1" noMove="1" noResize="1" noEditPoints="1" noAdjustHandles="1" noChangeArrowheads="1" noChangeShapeType="1" noTextEdit="1"/>
              </p:cNvSpPr>
              <p:nvPr/>
            </p:nvSpPr>
            <p:spPr>
              <a:xfrm>
                <a:off x="3790156" y="3437880"/>
                <a:ext cx="2985561" cy="572336"/>
              </a:xfrm>
              <a:prstGeom prst="rect">
                <a:avLst/>
              </a:prstGeom>
              <a:blipFill>
                <a:blip r:embed="rId3"/>
                <a:stretch>
                  <a:fillRect l="-1837" b="-106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5033DCA1-242F-449D-85F4-299E11EFB2CC}"/>
                  </a:ext>
                </a:extLst>
              </p:cNvPr>
              <p:cNvSpPr txBox="1"/>
              <p:nvPr/>
            </p:nvSpPr>
            <p:spPr>
              <a:xfrm>
                <a:off x="1413892" y="4138777"/>
                <a:ext cx="2142701" cy="5186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h</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fr-CH" b="0" i="1" smtClean="0">
                              <a:latin typeface="Cambria Math" panose="02040503050406030204" pitchFamily="18" charset="0"/>
                            </a:rPr>
                            <m:t>1</m:t>
                          </m:r>
                        </m:num>
                        <m:den>
                          <m:r>
                            <a:rPr lang="fr-CH" b="0" i="1" smtClean="0">
                              <a:latin typeface="Cambria Math" panose="02040503050406030204" pitchFamily="18" charset="0"/>
                            </a:rPr>
                            <m:t>2</m:t>
                          </m:r>
                        </m:den>
                      </m:f>
                      <m:r>
                        <a:rPr lang="en-GB" b="0" i="1" smtClean="0">
                          <a:latin typeface="Cambria Math" panose="02040503050406030204" pitchFamily="18" charset="0"/>
                        </a:rPr>
                        <m:t>𝑚</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𝑐</m:t>
                          </m:r>
                        </m:e>
                        <m:sup>
                          <m:r>
                            <a:rPr lang="en-GB" b="0" i="1" smtClean="0">
                              <a:latin typeface="Cambria Math" panose="02040503050406030204" pitchFamily="18" charset="0"/>
                            </a:rPr>
                            <m:t>2</m:t>
                          </m:r>
                        </m:sup>
                      </m:sSup>
                      <m:sSup>
                        <m:sSupPr>
                          <m:ctrlPr>
                            <a:rPr lang="en-GB" b="0" i="1" smtClean="0">
                              <a:latin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𝛽</m:t>
                          </m:r>
                        </m:e>
                        <m:sup>
                          <m:r>
                            <a:rPr lang="en-GB" b="0" i="1" smtClean="0">
                              <a:latin typeface="Cambria Math" panose="02040503050406030204" pitchFamily="18" charset="0"/>
                            </a:rPr>
                            <m:t>2</m:t>
                          </m:r>
                        </m:sup>
                      </m:sSup>
                      <m:sSup>
                        <m:sSupPr>
                          <m:ctrlPr>
                            <a:rPr lang="en-GB" b="0" i="1" smtClean="0">
                              <a:latin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𝛾</m:t>
                          </m:r>
                        </m:e>
                        <m:sup>
                          <m:r>
                            <a:rPr lang="en-GB" b="0" i="1" smtClean="0">
                              <a:latin typeface="Cambria Math" panose="02040503050406030204" pitchFamily="18" charset="0"/>
                            </a:rPr>
                            <m:t>2</m:t>
                          </m:r>
                        </m:sup>
                      </m:sSup>
                      <m:sSup>
                        <m:sSupPr>
                          <m:ctrlPr>
                            <a:rPr lang="en-GB" b="0" i="1" smtClean="0">
                              <a:latin typeface="Cambria Math" panose="02040503050406030204" pitchFamily="18" charset="0"/>
                            </a:rPr>
                          </m:ctrlPr>
                        </m:sSupPr>
                        <m:e>
                          <m:d>
                            <m:dPr>
                              <m:begChr m:val="⟨"/>
                              <m:endChr m:val="⟩"/>
                              <m:ctrlPr>
                                <a:rPr lang="en-GB" b="0" i="1" smtClean="0">
                                  <a:latin typeface="Cambria Math" panose="02040503050406030204" pitchFamily="18" charset="0"/>
                                </a:rPr>
                              </m:ctrlPr>
                            </m:dPr>
                            <m:e>
                              <m:sSup>
                                <m:sSupPr>
                                  <m:ctrlPr>
                                    <a:rPr lang="en-GB" b="0" i="1" smtClean="0">
                                      <a:latin typeface="Cambria Math" panose="02040503050406030204" pitchFamily="18" charset="0"/>
                                    </a:rPr>
                                  </m:ctrlPr>
                                </m:sSupPr>
                                <m:e>
                                  <m:r>
                                    <a:rPr lang="en-GB" b="0" i="1" smtClean="0">
                                      <a:latin typeface="Cambria Math" panose="02040503050406030204" pitchFamily="18" charset="0"/>
                                    </a:rPr>
                                    <m:t>𝑥</m:t>
                                  </m:r>
                                </m:e>
                                <m:sup>
                                  <m:r>
                                    <a:rPr lang="en-GB" b="0" i="1" smtClean="0">
                                      <a:latin typeface="Cambria Math" panose="02040503050406030204" pitchFamily="18" charset="0"/>
                                    </a:rPr>
                                    <m:t>′</m:t>
                                  </m:r>
                                </m:sup>
                              </m:sSup>
                            </m:e>
                          </m:d>
                        </m:e>
                        <m:sup>
                          <m:r>
                            <a:rPr lang="en-GB" b="0" i="1" smtClean="0">
                              <a:latin typeface="Cambria Math" panose="02040503050406030204" pitchFamily="18" charset="0"/>
                            </a:rPr>
                            <m:t>2</m:t>
                          </m:r>
                        </m:sup>
                      </m:sSup>
                    </m:oMath>
                  </m:oMathPara>
                </a14:m>
                <a:endParaRPr lang="en-GB" dirty="0"/>
              </a:p>
            </p:txBody>
          </p:sp>
        </mc:Choice>
        <mc:Fallback xmlns="">
          <p:sp>
            <p:nvSpPr>
              <p:cNvPr id="3" name="TextBox 2">
                <a:extLst>
                  <a:ext uri="{FF2B5EF4-FFF2-40B4-BE49-F238E27FC236}">
                    <a16:creationId xmlns:a16="http://schemas.microsoft.com/office/drawing/2014/main" id="{5033DCA1-242F-449D-85F4-299E11EFB2CC}"/>
                  </a:ext>
                </a:extLst>
              </p:cNvPr>
              <p:cNvSpPr txBox="1">
                <a:spLocks noRot="1" noChangeAspect="1" noMove="1" noResize="1" noEditPoints="1" noAdjustHandles="1" noChangeArrowheads="1" noChangeShapeType="1" noTextEdit="1"/>
              </p:cNvSpPr>
              <p:nvPr/>
            </p:nvSpPr>
            <p:spPr>
              <a:xfrm>
                <a:off x="1413892" y="4138777"/>
                <a:ext cx="2142701" cy="518604"/>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5CE595B6-4479-4E90-8776-5247ED7A6849}"/>
                  </a:ext>
                </a:extLst>
              </p:cNvPr>
              <p:cNvSpPr txBox="1"/>
              <p:nvPr/>
            </p:nvSpPr>
            <p:spPr>
              <a:xfrm>
                <a:off x="1413892" y="4878463"/>
                <a:ext cx="2131416" cy="5186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𝑣</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fr-CH" b="0" i="1" smtClean="0">
                              <a:latin typeface="Cambria Math" panose="02040503050406030204" pitchFamily="18" charset="0"/>
                            </a:rPr>
                            <m:t>1</m:t>
                          </m:r>
                        </m:num>
                        <m:den>
                          <m:r>
                            <a:rPr lang="fr-CH" b="0" i="1" smtClean="0">
                              <a:latin typeface="Cambria Math" panose="02040503050406030204" pitchFamily="18" charset="0"/>
                            </a:rPr>
                            <m:t>2</m:t>
                          </m:r>
                        </m:den>
                      </m:f>
                      <m:r>
                        <a:rPr lang="en-GB" b="0" i="1" smtClean="0">
                          <a:latin typeface="Cambria Math" panose="02040503050406030204" pitchFamily="18" charset="0"/>
                        </a:rPr>
                        <m:t>𝑚</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𝑐</m:t>
                          </m:r>
                        </m:e>
                        <m:sup>
                          <m:r>
                            <a:rPr lang="en-GB" b="0" i="1" smtClean="0">
                              <a:latin typeface="Cambria Math" panose="02040503050406030204" pitchFamily="18" charset="0"/>
                            </a:rPr>
                            <m:t>2</m:t>
                          </m:r>
                        </m:sup>
                      </m:sSup>
                      <m:sSup>
                        <m:sSupPr>
                          <m:ctrlPr>
                            <a:rPr lang="en-GB" b="0" i="1" smtClean="0">
                              <a:latin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𝛽</m:t>
                          </m:r>
                        </m:e>
                        <m:sup>
                          <m:r>
                            <a:rPr lang="en-GB" b="0" i="1" smtClean="0">
                              <a:latin typeface="Cambria Math" panose="02040503050406030204" pitchFamily="18" charset="0"/>
                            </a:rPr>
                            <m:t>2</m:t>
                          </m:r>
                        </m:sup>
                      </m:sSup>
                      <m:sSup>
                        <m:sSupPr>
                          <m:ctrlPr>
                            <a:rPr lang="en-GB" b="0" i="1" smtClean="0">
                              <a:latin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𝛾</m:t>
                          </m:r>
                        </m:e>
                        <m:sup>
                          <m:r>
                            <a:rPr lang="en-GB" b="0" i="1" smtClean="0">
                              <a:latin typeface="Cambria Math" panose="02040503050406030204" pitchFamily="18" charset="0"/>
                            </a:rPr>
                            <m:t>2</m:t>
                          </m:r>
                        </m:sup>
                      </m:sSup>
                      <m:sSup>
                        <m:sSupPr>
                          <m:ctrlPr>
                            <a:rPr lang="en-GB" b="0" i="1" smtClean="0">
                              <a:latin typeface="Cambria Math" panose="02040503050406030204" pitchFamily="18" charset="0"/>
                            </a:rPr>
                          </m:ctrlPr>
                        </m:sSupPr>
                        <m:e>
                          <m:d>
                            <m:dPr>
                              <m:begChr m:val="⟨"/>
                              <m:endChr m:val="⟩"/>
                              <m:ctrlPr>
                                <a:rPr lang="en-GB" b="0" i="1" smtClean="0">
                                  <a:latin typeface="Cambria Math" panose="02040503050406030204" pitchFamily="18" charset="0"/>
                                </a:rPr>
                              </m:ctrlPr>
                            </m:dPr>
                            <m:e>
                              <m:sSup>
                                <m:sSupPr>
                                  <m:ctrlPr>
                                    <a:rPr lang="en-GB" b="0" i="1" smtClean="0">
                                      <a:latin typeface="Cambria Math" panose="02040503050406030204" pitchFamily="18" charset="0"/>
                                    </a:rPr>
                                  </m:ctrlPr>
                                </m:sSupPr>
                                <m:e>
                                  <m:r>
                                    <a:rPr lang="en-GB" b="0" i="1" smtClean="0">
                                      <a:latin typeface="Cambria Math" panose="02040503050406030204" pitchFamily="18" charset="0"/>
                                    </a:rPr>
                                    <m:t>𝑦</m:t>
                                  </m:r>
                                </m:e>
                                <m:sup>
                                  <m:r>
                                    <a:rPr lang="en-GB" b="0" i="1" smtClean="0">
                                      <a:latin typeface="Cambria Math" panose="02040503050406030204" pitchFamily="18" charset="0"/>
                                    </a:rPr>
                                    <m:t>′</m:t>
                                  </m:r>
                                </m:sup>
                              </m:sSup>
                            </m:e>
                          </m:d>
                        </m:e>
                        <m:sup>
                          <m:r>
                            <a:rPr lang="en-GB" b="0" i="1" smtClean="0">
                              <a:latin typeface="Cambria Math" panose="02040503050406030204" pitchFamily="18" charset="0"/>
                            </a:rPr>
                            <m:t>2</m:t>
                          </m:r>
                        </m:sup>
                      </m:sSup>
                    </m:oMath>
                  </m:oMathPara>
                </a14:m>
                <a:endParaRPr lang="en-GB" dirty="0"/>
              </a:p>
            </p:txBody>
          </p:sp>
        </mc:Choice>
        <mc:Fallback xmlns="">
          <p:sp>
            <p:nvSpPr>
              <p:cNvPr id="9" name="TextBox 8">
                <a:extLst>
                  <a:ext uri="{FF2B5EF4-FFF2-40B4-BE49-F238E27FC236}">
                    <a16:creationId xmlns:a16="http://schemas.microsoft.com/office/drawing/2014/main" id="{5CE595B6-4479-4E90-8776-5247ED7A6849}"/>
                  </a:ext>
                </a:extLst>
              </p:cNvPr>
              <p:cNvSpPr txBox="1">
                <a:spLocks noRot="1" noChangeAspect="1" noMove="1" noResize="1" noEditPoints="1" noAdjustHandles="1" noChangeArrowheads="1" noChangeShapeType="1" noTextEdit="1"/>
              </p:cNvSpPr>
              <p:nvPr/>
            </p:nvSpPr>
            <p:spPr>
              <a:xfrm>
                <a:off x="1413892" y="4878463"/>
                <a:ext cx="2131416" cy="518604"/>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5F6930A-61C0-4E5C-AB8C-5A341F25E84E}"/>
                  </a:ext>
                </a:extLst>
              </p:cNvPr>
              <p:cNvSpPr txBox="1"/>
              <p:nvPr/>
            </p:nvSpPr>
            <p:spPr>
              <a:xfrm>
                <a:off x="4864279" y="4409885"/>
                <a:ext cx="2071401" cy="6770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i="1" smtClean="0">
                              <a:latin typeface="Cambria Math" panose="02040503050406030204" pitchFamily="18" charset="0"/>
                              <a:ea typeface="Cambria Math" panose="02040503050406030204" pitchFamily="18" charset="0"/>
                            </a:rPr>
                            <m:t>∥</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fr-CH" b="0" i="1" smtClean="0">
                              <a:latin typeface="Cambria Math" panose="02040503050406030204" pitchFamily="18" charset="0"/>
                            </a:rPr>
                            <m:t>1</m:t>
                          </m:r>
                        </m:num>
                        <m:den>
                          <m:r>
                            <a:rPr lang="fr-CH" b="0" i="1" smtClean="0">
                              <a:latin typeface="Cambria Math" panose="02040503050406030204" pitchFamily="18" charset="0"/>
                            </a:rPr>
                            <m:t>2</m:t>
                          </m:r>
                        </m:den>
                      </m:f>
                      <m:r>
                        <a:rPr lang="en-GB" b="0" i="1" smtClean="0">
                          <a:latin typeface="Cambria Math" panose="02040503050406030204" pitchFamily="18" charset="0"/>
                        </a:rPr>
                        <m:t>𝑚</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𝑐</m:t>
                          </m:r>
                        </m:e>
                        <m:sup>
                          <m:r>
                            <a:rPr lang="en-GB" b="0" i="1" smtClean="0">
                              <a:latin typeface="Cambria Math" panose="02040503050406030204" pitchFamily="18" charset="0"/>
                            </a:rPr>
                            <m:t>2</m:t>
                          </m:r>
                        </m:sup>
                      </m:sSup>
                      <m:sSup>
                        <m:sSupPr>
                          <m:ctrlPr>
                            <a:rPr lang="en-GB" b="0" i="1" smtClean="0">
                              <a:latin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𝛽</m:t>
                          </m:r>
                        </m:e>
                        <m:sup>
                          <m:r>
                            <a:rPr lang="en-GB" b="0" i="1" smtClean="0">
                              <a:latin typeface="Cambria Math" panose="02040503050406030204" pitchFamily="18" charset="0"/>
                            </a:rPr>
                            <m:t>2</m:t>
                          </m:r>
                        </m:sup>
                      </m:sSup>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r>
                                    <m:rPr>
                                      <m:sty m:val="p"/>
                                    </m:rPr>
                                    <a:rPr lang="el-GR" b="0"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𝑝</m:t>
                                  </m:r>
                                </m:num>
                                <m:den>
                                  <m:r>
                                    <a:rPr lang="en-GB" b="0" i="1" smtClean="0">
                                      <a:latin typeface="Cambria Math" panose="02040503050406030204" pitchFamily="18" charset="0"/>
                                    </a:rPr>
                                    <m:t>𝑝</m:t>
                                  </m:r>
                                </m:den>
                              </m:f>
                            </m:e>
                          </m:d>
                        </m:e>
                        <m:sup>
                          <m:r>
                            <a:rPr lang="en-GB" b="0" i="1" smtClean="0">
                              <a:latin typeface="Cambria Math" panose="02040503050406030204" pitchFamily="18" charset="0"/>
                            </a:rPr>
                            <m:t>2</m:t>
                          </m:r>
                        </m:sup>
                      </m:sSup>
                    </m:oMath>
                  </m:oMathPara>
                </a14:m>
                <a:endParaRPr lang="en-GB" dirty="0"/>
              </a:p>
            </p:txBody>
          </p:sp>
        </mc:Choice>
        <mc:Fallback xmlns="">
          <p:sp>
            <p:nvSpPr>
              <p:cNvPr id="5" name="TextBox 4">
                <a:extLst>
                  <a:ext uri="{FF2B5EF4-FFF2-40B4-BE49-F238E27FC236}">
                    <a16:creationId xmlns:a16="http://schemas.microsoft.com/office/drawing/2014/main" id="{A5F6930A-61C0-4E5C-AB8C-5A341F25E84E}"/>
                  </a:ext>
                </a:extLst>
              </p:cNvPr>
              <p:cNvSpPr txBox="1">
                <a:spLocks noRot="1" noChangeAspect="1" noMove="1" noResize="1" noEditPoints="1" noAdjustHandles="1" noChangeArrowheads="1" noChangeShapeType="1" noTextEdit="1"/>
              </p:cNvSpPr>
              <p:nvPr/>
            </p:nvSpPr>
            <p:spPr>
              <a:xfrm>
                <a:off x="4864279" y="4409885"/>
                <a:ext cx="2071401" cy="677045"/>
              </a:xfrm>
              <a:prstGeom prst="rect">
                <a:avLst/>
              </a:prstGeom>
              <a:blipFill>
                <a:blip r:embed="rId6"/>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590506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a:t>Electron Cooling (an introduction)</a:t>
            </a:r>
          </a:p>
        </p:txBody>
      </p:sp>
      <p:sp>
        <p:nvSpPr>
          <p:cNvPr id="14" name="Content Placeholder 13"/>
          <p:cNvSpPr>
            <a:spLocks noGrp="1"/>
          </p:cNvSpPr>
          <p:nvPr>
            <p:ph idx="1"/>
          </p:nvPr>
        </p:nvSpPr>
        <p:spPr/>
        <p:txBody>
          <a:bodyPr/>
          <a:lstStyle/>
          <a:p>
            <a:r>
              <a:rPr lang="en-US" dirty="0"/>
              <a:t>What</a:t>
            </a:r>
          </a:p>
          <a:p>
            <a:r>
              <a:rPr lang="en-US" dirty="0"/>
              <a:t>Why?</a:t>
            </a:r>
          </a:p>
          <a:p>
            <a:r>
              <a:rPr lang="en-US" dirty="0"/>
              <a:t>Basic theory of electron cooling</a:t>
            </a:r>
          </a:p>
          <a:p>
            <a:r>
              <a:rPr lang="en-US" dirty="0"/>
              <a:t>Electron cooling hardware</a:t>
            </a:r>
          </a:p>
          <a:p>
            <a:r>
              <a:rPr lang="en-US" dirty="0"/>
              <a:t>Diagnostics</a:t>
            </a:r>
          </a:p>
          <a:p>
            <a:endParaRPr lang="en-US" dirty="0"/>
          </a:p>
        </p:txBody>
      </p:sp>
    </p:spTree>
    <p:extLst>
      <p:ext uri="{BB962C8B-B14F-4D97-AF65-F5344CB8AC3E}">
        <p14:creationId xmlns:p14="http://schemas.microsoft.com/office/powerpoint/2010/main" val="2139132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build an electron cooler </a:t>
            </a:r>
          </a:p>
        </p:txBody>
      </p:sp>
      <p:graphicFrame>
        <p:nvGraphicFramePr>
          <p:cNvPr id="3" name="Object 2">
            <a:extLst>
              <a:ext uri="{FF2B5EF4-FFF2-40B4-BE49-F238E27FC236}">
                <a16:creationId xmlns:a16="http://schemas.microsoft.com/office/drawing/2014/main" id="{F2BAF110-24CF-4D40-BB7E-AC6E41C3D282}"/>
              </a:ext>
            </a:extLst>
          </p:cNvPr>
          <p:cNvGraphicFramePr>
            <a:graphicFrameLocks noChangeAspect="1"/>
          </p:cNvGraphicFramePr>
          <p:nvPr>
            <p:extLst>
              <p:ext uri="{D42A27DB-BD31-4B8C-83A1-F6EECF244321}">
                <p14:modId xmlns:p14="http://schemas.microsoft.com/office/powerpoint/2010/main" val="2783576170"/>
              </p:ext>
            </p:extLst>
          </p:nvPr>
        </p:nvGraphicFramePr>
        <p:xfrm>
          <a:off x="1093931" y="2132856"/>
          <a:ext cx="10000962" cy="3816424"/>
        </p:xfrm>
        <a:graphic>
          <a:graphicData uri="http://schemas.openxmlformats.org/presentationml/2006/ole">
            <mc:AlternateContent xmlns:mc="http://schemas.openxmlformats.org/markup-compatibility/2006">
              <mc:Choice xmlns:v="urn:schemas-microsoft-com:vml" Requires="v">
                <p:oleObj spid="_x0000_s2061" name="Designer Drawing" r:id="rId3" imgW="5511240" imgH="2103480" progId="Designer.Drawing.7">
                  <p:embed/>
                </p:oleObj>
              </mc:Choice>
              <mc:Fallback>
                <p:oleObj name="Designer Drawing" r:id="rId3" imgW="5511240" imgH="2103480" progId="Designer.Drawing.7">
                  <p:embed/>
                  <p:pic>
                    <p:nvPicPr>
                      <p:cNvPr id="3" name="Object 2">
                        <a:extLst>
                          <a:ext uri="{FF2B5EF4-FFF2-40B4-BE49-F238E27FC236}">
                            <a16:creationId xmlns:a16="http://schemas.microsoft.com/office/drawing/2014/main" id="{F2BAF110-24CF-4D40-BB7E-AC6E41C3D2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3931" y="2132856"/>
                        <a:ext cx="10000962" cy="3816424"/>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B88B34D6-4BB6-4B92-A842-D2B07B8FF37A}"/>
              </a:ext>
            </a:extLst>
          </p:cNvPr>
          <p:cNvSpPr txBox="1"/>
          <p:nvPr/>
        </p:nvSpPr>
        <p:spPr>
          <a:xfrm>
            <a:off x="837828" y="2502188"/>
            <a:ext cx="1736373" cy="369332"/>
          </a:xfrm>
          <a:prstGeom prst="rect">
            <a:avLst/>
          </a:prstGeom>
          <a:noFill/>
        </p:spPr>
        <p:txBody>
          <a:bodyPr wrap="none" rtlCol="0">
            <a:spAutoFit/>
          </a:bodyPr>
          <a:lstStyle/>
          <a:p>
            <a:r>
              <a:rPr lang="en-GB" dirty="0"/>
              <a:t>Source: cathode</a:t>
            </a:r>
          </a:p>
        </p:txBody>
      </p:sp>
      <p:sp>
        <p:nvSpPr>
          <p:cNvPr id="5" name="TextBox 4">
            <a:extLst>
              <a:ext uri="{FF2B5EF4-FFF2-40B4-BE49-F238E27FC236}">
                <a16:creationId xmlns:a16="http://schemas.microsoft.com/office/drawing/2014/main" id="{9A7D580D-6424-4805-B6ED-84C5698AA600}"/>
              </a:ext>
            </a:extLst>
          </p:cNvPr>
          <p:cNvSpPr txBox="1"/>
          <p:nvPr/>
        </p:nvSpPr>
        <p:spPr>
          <a:xfrm>
            <a:off x="3502124" y="3986481"/>
            <a:ext cx="4450257" cy="369332"/>
          </a:xfrm>
          <a:prstGeom prst="rect">
            <a:avLst/>
          </a:prstGeom>
          <a:noFill/>
        </p:spPr>
        <p:txBody>
          <a:bodyPr wrap="none" rtlCol="0">
            <a:spAutoFit/>
          </a:bodyPr>
          <a:lstStyle/>
          <a:p>
            <a:r>
              <a:rPr lang="en-GB" dirty="0"/>
              <a:t>Beam transport: solenoids, steering magnets</a:t>
            </a:r>
          </a:p>
        </p:txBody>
      </p:sp>
      <p:sp>
        <p:nvSpPr>
          <p:cNvPr id="6" name="TextBox 5">
            <a:extLst>
              <a:ext uri="{FF2B5EF4-FFF2-40B4-BE49-F238E27FC236}">
                <a16:creationId xmlns:a16="http://schemas.microsoft.com/office/drawing/2014/main" id="{43DE812D-6084-484C-B7D9-AC7B41E0932F}"/>
              </a:ext>
            </a:extLst>
          </p:cNvPr>
          <p:cNvSpPr txBox="1"/>
          <p:nvPr/>
        </p:nvSpPr>
        <p:spPr>
          <a:xfrm>
            <a:off x="7390556" y="2401120"/>
            <a:ext cx="2278188" cy="369332"/>
          </a:xfrm>
          <a:prstGeom prst="rect">
            <a:avLst/>
          </a:prstGeom>
          <a:noFill/>
        </p:spPr>
        <p:txBody>
          <a:bodyPr wrap="none" rtlCol="0">
            <a:spAutoFit/>
          </a:bodyPr>
          <a:lstStyle/>
          <a:p>
            <a:r>
              <a:rPr lang="en-GB" dirty="0"/>
              <a:t>Beam dump: collector</a:t>
            </a:r>
          </a:p>
        </p:txBody>
      </p:sp>
      <p:sp>
        <p:nvSpPr>
          <p:cNvPr id="7" name="TextBox 6">
            <a:extLst>
              <a:ext uri="{FF2B5EF4-FFF2-40B4-BE49-F238E27FC236}">
                <a16:creationId xmlns:a16="http://schemas.microsoft.com/office/drawing/2014/main" id="{865916F3-A754-4F0B-A9A6-A4E4861C95BC}"/>
              </a:ext>
            </a:extLst>
          </p:cNvPr>
          <p:cNvSpPr txBox="1"/>
          <p:nvPr/>
        </p:nvSpPr>
        <p:spPr>
          <a:xfrm>
            <a:off x="1989956" y="2968629"/>
            <a:ext cx="3416128" cy="369332"/>
          </a:xfrm>
          <a:prstGeom prst="rect">
            <a:avLst/>
          </a:prstGeom>
          <a:noFill/>
        </p:spPr>
        <p:txBody>
          <a:bodyPr wrap="none" rtlCol="0">
            <a:spAutoFit/>
          </a:bodyPr>
          <a:lstStyle/>
          <a:p>
            <a:r>
              <a:rPr lang="en-GB" dirty="0"/>
              <a:t>Acceleration system: electron gun</a:t>
            </a:r>
          </a:p>
        </p:txBody>
      </p:sp>
      <p:sp>
        <p:nvSpPr>
          <p:cNvPr id="8" name="TextBox 7">
            <a:extLst>
              <a:ext uri="{FF2B5EF4-FFF2-40B4-BE49-F238E27FC236}">
                <a16:creationId xmlns:a16="http://schemas.microsoft.com/office/drawing/2014/main" id="{86BCA7BD-2FCA-48E0-81FF-AD027E2D68F4}"/>
              </a:ext>
            </a:extLst>
          </p:cNvPr>
          <p:cNvSpPr txBox="1"/>
          <p:nvPr/>
        </p:nvSpPr>
        <p:spPr>
          <a:xfrm>
            <a:off x="4649873" y="6088343"/>
            <a:ext cx="2154757" cy="369332"/>
          </a:xfrm>
          <a:prstGeom prst="rect">
            <a:avLst/>
          </a:prstGeom>
          <a:noFill/>
        </p:spPr>
        <p:txBody>
          <a:bodyPr wrap="none" rtlCol="0">
            <a:spAutoFit/>
          </a:bodyPr>
          <a:lstStyle/>
          <a:p>
            <a:r>
              <a:rPr lang="en-GB" dirty="0"/>
              <a:t>Vacuum, diagnostics</a:t>
            </a:r>
          </a:p>
        </p:txBody>
      </p:sp>
    </p:spTree>
    <p:extLst>
      <p:ext uri="{BB962C8B-B14F-4D97-AF65-F5344CB8AC3E}">
        <p14:creationId xmlns:p14="http://schemas.microsoft.com/office/powerpoint/2010/main" val="2081514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1000" fill="hold"/>
                                        <p:tgtEl>
                                          <p:spTgt spid="8"/>
                                        </p:tgtEl>
                                        <p:attrNameLst>
                                          <p:attrName>ppt_w</p:attrName>
                                        </p:attrNameLst>
                                      </p:cBhvr>
                                      <p:tavLst>
                                        <p:tav tm="0">
                                          <p:val>
                                            <p:fltVal val="0"/>
                                          </p:val>
                                        </p:tav>
                                        <p:tav tm="100000">
                                          <p:val>
                                            <p:strVal val="#ppt_w"/>
                                          </p:val>
                                        </p:tav>
                                      </p:tavLst>
                                    </p:anim>
                                    <p:anim calcmode="lin" valueType="num">
                                      <p:cBhvr>
                                        <p:cTn id="27" dur="1000" fill="hold"/>
                                        <p:tgtEl>
                                          <p:spTgt spid="8"/>
                                        </p:tgtEl>
                                        <p:attrNameLst>
                                          <p:attrName>ppt_h</p:attrName>
                                        </p:attrNameLst>
                                      </p:cBhvr>
                                      <p:tavLst>
                                        <p:tav tm="0">
                                          <p:val>
                                            <p:fltVal val="0"/>
                                          </p:val>
                                        </p:tav>
                                        <p:tav tm="100000">
                                          <p:val>
                                            <p:strVal val="#ppt_h"/>
                                          </p:val>
                                        </p:tav>
                                      </p:tavLst>
                                    </p:anim>
                                    <p:anim calcmode="lin" valueType="num">
                                      <p:cBhvr>
                                        <p:cTn id="28" dur="1000" fill="hold"/>
                                        <p:tgtEl>
                                          <p:spTgt spid="8"/>
                                        </p:tgtEl>
                                        <p:attrNameLst>
                                          <p:attrName>style.rotation</p:attrName>
                                        </p:attrNameLst>
                                      </p:cBhvr>
                                      <p:tavLst>
                                        <p:tav tm="0">
                                          <p:val>
                                            <p:fltVal val="90"/>
                                          </p:val>
                                        </p:tav>
                                        <p:tav tm="100000">
                                          <p:val>
                                            <p:fltVal val="0"/>
                                          </p:val>
                                        </p:tav>
                                      </p:tavLst>
                                    </p:anim>
                                    <p:animEffect transition="in" filter="fade">
                                      <p:cBhvr>
                                        <p:cTn id="2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electron gun</a:t>
            </a:r>
          </a:p>
        </p:txBody>
      </p:sp>
      <p:sp>
        <p:nvSpPr>
          <p:cNvPr id="3" name="TextBox 2">
            <a:extLst>
              <a:ext uri="{FF2B5EF4-FFF2-40B4-BE49-F238E27FC236}">
                <a16:creationId xmlns:a16="http://schemas.microsoft.com/office/drawing/2014/main" id="{B0B9F310-9608-473E-8C3C-E75A35CC5849}"/>
              </a:ext>
            </a:extLst>
          </p:cNvPr>
          <p:cNvSpPr txBox="1"/>
          <p:nvPr/>
        </p:nvSpPr>
        <p:spPr>
          <a:xfrm>
            <a:off x="549796" y="1844824"/>
            <a:ext cx="11233248" cy="4801314"/>
          </a:xfrm>
          <a:prstGeom prst="rect">
            <a:avLst/>
          </a:prstGeom>
          <a:noFill/>
        </p:spPr>
        <p:txBody>
          <a:bodyPr wrap="square" rtlCol="0">
            <a:spAutoFit/>
          </a:bodyPr>
          <a:lstStyle/>
          <a:p>
            <a:r>
              <a:rPr lang="en-GB" dirty="0"/>
              <a:t>Electrons are produced in an electron gun where they are accelerated electrostatically to the desired  energy.</a:t>
            </a:r>
          </a:p>
          <a:p>
            <a:endParaRPr lang="en-GB" dirty="0"/>
          </a:p>
          <a:p>
            <a:r>
              <a:rPr lang="en-GB" dirty="0"/>
              <a:t>A thermionic cathode is heated resistively to 1000°C and electrons are emitted from the surface.</a:t>
            </a:r>
          </a:p>
          <a:p>
            <a:r>
              <a:rPr lang="en-GB" dirty="0"/>
              <a:t>Electrons are emitted from the cathode in all directions because of their thermal energy.</a:t>
            </a:r>
          </a:p>
          <a:p>
            <a:r>
              <a:rPr lang="en-GB" dirty="0"/>
              <a:t>Due to space-charge, an electron cloud is formed just in front of the cathode.</a:t>
            </a:r>
          </a:p>
          <a:p>
            <a:r>
              <a:rPr lang="en-GB" dirty="0"/>
              <a:t>Electrons are extracted from this cloud and accelerated to required energy by a series of electrodes.</a:t>
            </a:r>
          </a:p>
          <a:p>
            <a:endParaRPr lang="en-GB" dirty="0"/>
          </a:p>
          <a:p>
            <a:r>
              <a:rPr lang="en-GB" dirty="0"/>
              <a:t>Cathodes are normally oxide-coated and indirectly heated by a filament.</a:t>
            </a:r>
          </a:p>
          <a:p>
            <a:r>
              <a:rPr lang="en-GB" dirty="0" err="1"/>
              <a:t>BaO</a:t>
            </a:r>
            <a:r>
              <a:rPr lang="en-GB" dirty="0"/>
              <a:t> (or a mixture with </a:t>
            </a:r>
            <a:r>
              <a:rPr lang="en-GB" dirty="0" err="1"/>
              <a:t>SrO</a:t>
            </a:r>
            <a:r>
              <a:rPr lang="en-GB" dirty="0"/>
              <a:t> and </a:t>
            </a:r>
            <a:r>
              <a:rPr lang="en-GB" dirty="0" err="1"/>
              <a:t>CaO</a:t>
            </a:r>
            <a:r>
              <a:rPr lang="en-GB" dirty="0"/>
              <a:t>) is the most common used oxide due to its low work function.</a:t>
            </a:r>
          </a:p>
          <a:p>
            <a:r>
              <a:rPr lang="en-GB" dirty="0"/>
              <a:t>Modern cathodes are also doped with chemicals or compounds of metals with a low work function which form a metal layer on the surface to emit more electrons.</a:t>
            </a:r>
          </a:p>
          <a:p>
            <a:r>
              <a:rPr lang="en-GB" dirty="0"/>
              <a:t>The lifetime of these cathodes is determined by the purity of the cathode materials.</a:t>
            </a:r>
          </a:p>
          <a:p>
            <a:endParaRPr lang="en-GB" dirty="0"/>
          </a:p>
          <a:p>
            <a:r>
              <a:rPr lang="en-GB" dirty="0"/>
              <a:t>The heater consists of a fine wire or ribbon, made of a high resistance metal alloy like nichrome, similar to the heating element in a toaster but finer. It runs through the centre of the cathode, often being coiled on tiny insulating supports or bent into hairpin-like shapes to give enough surface area to produce the required heat. Typical heaters have a ceramic coating on the wire.</a:t>
            </a:r>
          </a:p>
        </p:txBody>
      </p:sp>
    </p:spTree>
    <p:extLst>
      <p:ext uri="{BB962C8B-B14F-4D97-AF65-F5344CB8AC3E}">
        <p14:creationId xmlns:p14="http://schemas.microsoft.com/office/powerpoint/2010/main" val="3293442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914877E-B0A5-43F1-AB20-0CB8BF11F895}"/>
              </a:ext>
            </a:extLst>
          </p:cNvPr>
          <p:cNvSpPr/>
          <p:nvPr/>
        </p:nvSpPr>
        <p:spPr>
          <a:xfrm>
            <a:off x="765820" y="692696"/>
            <a:ext cx="10225136" cy="4247317"/>
          </a:xfrm>
          <a:prstGeom prst="rect">
            <a:avLst/>
          </a:prstGeom>
        </p:spPr>
        <p:txBody>
          <a:bodyPr wrap="square">
            <a:spAutoFit/>
          </a:bodyPr>
          <a:lstStyle/>
          <a:p>
            <a:r>
              <a:rPr lang="en-GB" dirty="0"/>
              <a:t>The cathode is surrounded by the Pierce shield, an electrode on cathode potential shaped to produce perpendicular potential lines to the beam axis.</a:t>
            </a:r>
          </a:p>
          <a:p>
            <a:r>
              <a:rPr lang="en-GB" dirty="0"/>
              <a:t>Special attention must be paid to the design of the subsequent accelerating electrodes to keep the field lines perpendicular. </a:t>
            </a:r>
          </a:p>
          <a:p>
            <a:endParaRPr lang="en-GB" dirty="0"/>
          </a:p>
          <a:p>
            <a:r>
              <a:rPr lang="en-GB" dirty="0"/>
              <a:t>The final electron current follows Child’s law:</a:t>
            </a:r>
          </a:p>
          <a:p>
            <a:endParaRPr lang="en-GB" dirty="0"/>
          </a:p>
          <a:p>
            <a:r>
              <a:rPr lang="en-GB" dirty="0">
                <a:latin typeface="Symbol" panose="05050102010706020507" pitchFamily="18" charset="2"/>
              </a:rPr>
              <a:t>r</a:t>
            </a:r>
            <a:r>
              <a:rPr lang="en-GB" dirty="0"/>
              <a:t> is called the perveance and is essentially determined by the ratio of the beam radius r</a:t>
            </a:r>
            <a:r>
              <a:rPr lang="en-GB" baseline="-25000" dirty="0"/>
              <a:t>0</a:t>
            </a:r>
            <a:r>
              <a:rPr lang="en-GB" dirty="0"/>
              <a:t> and the cathode-anode distance d.</a:t>
            </a:r>
          </a:p>
          <a:p>
            <a:endParaRPr lang="en-GB" dirty="0"/>
          </a:p>
          <a:p>
            <a:endParaRPr lang="en-GB" dirty="0"/>
          </a:p>
          <a:p>
            <a:endParaRPr lang="en-GB" dirty="0"/>
          </a:p>
          <a:p>
            <a:r>
              <a:rPr lang="en-GB" dirty="0"/>
              <a:t>The electron gun is embedded in a longitudinal field to avoid the electrons being lost.</a:t>
            </a:r>
          </a:p>
          <a:p>
            <a:r>
              <a:rPr lang="en-GB" dirty="0"/>
              <a:t>Transverse motion of the electrons are transformed into spirals about the magnetic lines with the cyclotron frequency                                                               and radius</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00FD010-56AC-4C79-95BE-6D2FBFB4F9DB}"/>
                  </a:ext>
                </a:extLst>
              </p:cNvPr>
              <p:cNvSpPr txBox="1"/>
              <p:nvPr/>
            </p:nvSpPr>
            <p:spPr>
              <a:xfrm>
                <a:off x="2422004" y="4581128"/>
                <a:ext cx="1140248" cy="5653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𝜔</m:t>
                          </m:r>
                        </m:e>
                        <m:sub>
                          <m:r>
                            <a:rPr lang="en-GB" b="0" i="1" smtClean="0">
                              <a:latin typeface="Cambria Math" panose="02040503050406030204" pitchFamily="18" charset="0"/>
                            </a:rPr>
                            <m:t>𝑐</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𝑒𝐵</m:t>
                          </m:r>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𝑒</m:t>
                              </m:r>
                            </m:sub>
                          </m:sSub>
                          <m:r>
                            <a:rPr lang="en-GB" b="0" i="1" smtClean="0">
                              <a:latin typeface="Cambria Math" panose="02040503050406030204" pitchFamily="18" charset="0"/>
                              <a:ea typeface="Cambria Math" panose="02040503050406030204" pitchFamily="18" charset="0"/>
                            </a:rPr>
                            <m:t>𝛾</m:t>
                          </m:r>
                          <m:r>
                            <a:rPr lang="en-GB" b="0" i="1" smtClean="0">
                              <a:latin typeface="Cambria Math" panose="02040503050406030204" pitchFamily="18" charset="0"/>
                              <a:ea typeface="Cambria Math" panose="02040503050406030204" pitchFamily="18" charset="0"/>
                            </a:rPr>
                            <m:t>𝑐</m:t>
                          </m:r>
                        </m:den>
                      </m:f>
                    </m:oMath>
                  </m:oMathPara>
                </a14:m>
                <a:endParaRPr lang="en-GB" dirty="0"/>
              </a:p>
            </p:txBody>
          </p:sp>
        </mc:Choice>
        <mc:Fallback xmlns="">
          <p:sp>
            <p:nvSpPr>
              <p:cNvPr id="6" name="TextBox 5">
                <a:extLst>
                  <a:ext uri="{FF2B5EF4-FFF2-40B4-BE49-F238E27FC236}">
                    <a16:creationId xmlns:a16="http://schemas.microsoft.com/office/drawing/2014/main" id="{D00FD010-56AC-4C79-95BE-6D2FBFB4F9DB}"/>
                  </a:ext>
                </a:extLst>
              </p:cNvPr>
              <p:cNvSpPr txBox="1">
                <a:spLocks noRot="1" noChangeAspect="1" noMove="1" noResize="1" noEditPoints="1" noAdjustHandles="1" noChangeArrowheads="1" noChangeShapeType="1" noTextEdit="1"/>
              </p:cNvSpPr>
              <p:nvPr/>
            </p:nvSpPr>
            <p:spPr>
              <a:xfrm>
                <a:off x="2422004" y="4581128"/>
                <a:ext cx="1140248" cy="565348"/>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94F7424-312B-4836-BA8C-19A1D39B62FA}"/>
                  </a:ext>
                </a:extLst>
              </p:cNvPr>
              <p:cNvSpPr txBox="1"/>
              <p:nvPr/>
            </p:nvSpPr>
            <p:spPr>
              <a:xfrm>
                <a:off x="6371962" y="4581128"/>
                <a:ext cx="856581" cy="5638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𝑟</m:t>
                          </m:r>
                        </m:e>
                        <m:sub>
                          <m:r>
                            <a:rPr lang="en-GB" b="0" i="1" smtClean="0">
                              <a:latin typeface="Cambria Math" panose="02040503050406030204" pitchFamily="18" charset="0"/>
                            </a:rPr>
                            <m:t>𝑐</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𝑒</m:t>
                              </m:r>
                              <m:r>
                                <a:rPr lang="en-GB" b="0" i="1" smtClean="0">
                                  <a:latin typeface="Cambria Math" panose="02040503050406030204" pitchFamily="18" charset="0"/>
                                  <a:ea typeface="Cambria Math" panose="02040503050406030204" pitchFamily="18" charset="0"/>
                                </a:rPr>
                                <m:t>⊥</m:t>
                              </m:r>
                            </m:sub>
                          </m:sSub>
                        </m:num>
                        <m:den>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𝜔</m:t>
                              </m:r>
                            </m:e>
                            <m:sub>
                              <m:r>
                                <a:rPr lang="en-GB" b="0" i="1" smtClean="0">
                                  <a:latin typeface="Cambria Math" panose="02040503050406030204" pitchFamily="18" charset="0"/>
                                </a:rPr>
                                <m:t>𝑐</m:t>
                              </m:r>
                            </m:sub>
                          </m:sSub>
                        </m:den>
                      </m:f>
                    </m:oMath>
                  </m:oMathPara>
                </a14:m>
                <a:endParaRPr lang="en-GB" dirty="0"/>
              </a:p>
            </p:txBody>
          </p:sp>
        </mc:Choice>
        <mc:Fallback xmlns="">
          <p:sp>
            <p:nvSpPr>
              <p:cNvPr id="7" name="TextBox 6">
                <a:extLst>
                  <a:ext uri="{FF2B5EF4-FFF2-40B4-BE49-F238E27FC236}">
                    <a16:creationId xmlns:a16="http://schemas.microsoft.com/office/drawing/2014/main" id="{C94F7424-312B-4836-BA8C-19A1D39B62FA}"/>
                  </a:ext>
                </a:extLst>
              </p:cNvPr>
              <p:cNvSpPr txBox="1">
                <a:spLocks noRot="1" noChangeAspect="1" noMove="1" noResize="1" noEditPoints="1" noAdjustHandles="1" noChangeArrowheads="1" noChangeShapeType="1" noTextEdit="1"/>
              </p:cNvSpPr>
              <p:nvPr/>
            </p:nvSpPr>
            <p:spPr>
              <a:xfrm>
                <a:off x="6371962" y="4581128"/>
                <a:ext cx="856581" cy="563872"/>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0952255-79B7-44CA-A552-9A94F97E690F}"/>
                  </a:ext>
                </a:extLst>
              </p:cNvPr>
              <p:cNvSpPr txBox="1"/>
              <p:nvPr/>
            </p:nvSpPr>
            <p:spPr>
              <a:xfrm>
                <a:off x="5386138" y="2060848"/>
                <a:ext cx="984500" cy="33746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GB" b="0" i="0" smtClean="0">
                          <a:latin typeface="Cambria Math" panose="02040503050406030204" pitchFamily="18" charset="0"/>
                        </a:rPr>
                        <m:t>I</m:t>
                      </m:r>
                      <m:r>
                        <a:rPr lang="en-GB" b="0" i="0" smtClean="0">
                          <a:latin typeface="Cambria Math" panose="02040503050406030204" pitchFamily="18" charset="0"/>
                        </a:rPr>
                        <m:t>=</m:t>
                      </m:r>
                      <m:r>
                        <m:rPr>
                          <m:sty m:val="p"/>
                        </m:rPr>
                        <a:rPr lang="el-GR" b="0" i="1" smtClean="0">
                          <a:latin typeface="Cambria Math" panose="02040503050406030204" pitchFamily="18" charset="0"/>
                          <a:ea typeface="Cambria Math" panose="02040503050406030204" pitchFamily="18" charset="0"/>
                        </a:rPr>
                        <m:t>ρ</m:t>
                      </m:r>
                      <m:sSup>
                        <m:sSupPr>
                          <m:ctrlPr>
                            <a:rPr lang="el-GR"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𝑈</m:t>
                          </m:r>
                        </m:e>
                        <m:sup>
                          <m:f>
                            <m:fPr>
                              <m:type m:val="skw"/>
                              <m:ctrlPr>
                                <a:rPr lang="el-GR"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3</m:t>
                              </m:r>
                            </m:num>
                            <m:den>
                              <m:r>
                                <a:rPr lang="en-GB" b="0" i="1" smtClean="0">
                                  <a:latin typeface="Cambria Math" panose="02040503050406030204" pitchFamily="18" charset="0"/>
                                  <a:ea typeface="Cambria Math" panose="02040503050406030204" pitchFamily="18" charset="0"/>
                                </a:rPr>
                                <m:t>2</m:t>
                              </m:r>
                            </m:den>
                          </m:f>
                        </m:sup>
                      </m:sSup>
                    </m:oMath>
                  </m:oMathPara>
                </a14:m>
                <a:endParaRPr lang="en-GB" dirty="0"/>
              </a:p>
            </p:txBody>
          </p:sp>
        </mc:Choice>
        <mc:Fallback xmlns="">
          <p:sp>
            <p:nvSpPr>
              <p:cNvPr id="9" name="TextBox 8">
                <a:extLst>
                  <a:ext uri="{FF2B5EF4-FFF2-40B4-BE49-F238E27FC236}">
                    <a16:creationId xmlns:a16="http://schemas.microsoft.com/office/drawing/2014/main" id="{00952255-79B7-44CA-A552-9A94F97E690F}"/>
                  </a:ext>
                </a:extLst>
              </p:cNvPr>
              <p:cNvSpPr txBox="1">
                <a:spLocks noRot="1" noChangeAspect="1" noMove="1" noResize="1" noEditPoints="1" noAdjustHandles="1" noChangeArrowheads="1" noChangeShapeType="1" noTextEdit="1"/>
              </p:cNvSpPr>
              <p:nvPr/>
            </p:nvSpPr>
            <p:spPr>
              <a:xfrm>
                <a:off x="5386138" y="2060848"/>
                <a:ext cx="984500" cy="337465"/>
              </a:xfrm>
              <a:prstGeom prst="rect">
                <a:avLst/>
              </a:prstGeom>
              <a:blipFill>
                <a:blip r:embed="rId4"/>
                <a:stretch>
                  <a:fillRect l="-5590" t="-132727" r="-56522" b="-17636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E9114BE-E4B8-41B2-BADB-D1ACA7DACA3F}"/>
                  </a:ext>
                </a:extLst>
              </p:cNvPr>
              <p:cNvSpPr txBox="1"/>
              <p:nvPr/>
            </p:nvSpPr>
            <p:spPr>
              <a:xfrm>
                <a:off x="5302324" y="2996952"/>
                <a:ext cx="1676228" cy="5445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𝜌</m:t>
                      </m:r>
                      <m:r>
                        <a:rPr lang="en-GB" b="0" i="1" smtClean="0">
                          <a:latin typeface="Cambria Math" panose="02040503050406030204" pitchFamily="18" charset="0"/>
                          <a:ea typeface="Cambria Math" panose="02040503050406030204" pitchFamily="18" charset="0"/>
                        </a:rPr>
                        <m:t>=7.3 </m:t>
                      </m:r>
                      <m:r>
                        <a:rPr lang="en-GB" b="0" i="1" smtClean="0">
                          <a:latin typeface="Cambria Math" panose="02040503050406030204" pitchFamily="18" charset="0"/>
                          <a:ea typeface="Cambria Math" panose="02040503050406030204" pitchFamily="18" charset="0"/>
                        </a:rPr>
                        <m:t>𝜇</m:t>
                      </m:r>
                      <m:r>
                        <a:rPr lang="en-GB" b="0" i="1" smtClean="0">
                          <a:latin typeface="Cambria Math" panose="02040503050406030204" pitchFamily="18" charset="0"/>
                          <a:ea typeface="Cambria Math" panose="02040503050406030204" pitchFamily="18" charset="0"/>
                        </a:rPr>
                        <m:t>𝑃</m:t>
                      </m:r>
                      <m:sSup>
                        <m:sSupPr>
                          <m:ctrlPr>
                            <a:rPr lang="en-GB" b="0" i="1" smtClean="0">
                              <a:latin typeface="Cambria Math" panose="02040503050406030204" pitchFamily="18" charset="0"/>
                              <a:ea typeface="Cambria Math" panose="02040503050406030204" pitchFamily="18" charset="0"/>
                            </a:rPr>
                          </m:ctrlPr>
                        </m:sSupPr>
                        <m:e>
                          <m:d>
                            <m:dPr>
                              <m:ctrlPr>
                                <a:rPr lang="en-GB" b="0" i="1" smtClean="0">
                                  <a:latin typeface="Cambria Math" panose="02040503050406030204" pitchFamily="18" charset="0"/>
                                  <a:ea typeface="Cambria Math" panose="02040503050406030204" pitchFamily="18" charset="0"/>
                                </a:rPr>
                              </m:ctrlPr>
                            </m:dPr>
                            <m:e>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𝑟</m:t>
                                      </m:r>
                                    </m:e>
                                    <m:sub>
                                      <m:r>
                                        <a:rPr lang="en-GB" b="0" i="1" smtClean="0">
                                          <a:latin typeface="Cambria Math" panose="02040503050406030204" pitchFamily="18" charset="0"/>
                                          <a:ea typeface="Cambria Math" panose="02040503050406030204" pitchFamily="18" charset="0"/>
                                        </a:rPr>
                                        <m:t>0</m:t>
                                      </m:r>
                                    </m:sub>
                                  </m:sSub>
                                </m:num>
                                <m:den>
                                  <m:r>
                                    <a:rPr lang="en-GB" b="0" i="1" smtClean="0">
                                      <a:latin typeface="Cambria Math" panose="02040503050406030204" pitchFamily="18" charset="0"/>
                                      <a:ea typeface="Cambria Math" panose="02040503050406030204" pitchFamily="18" charset="0"/>
                                    </a:rPr>
                                    <m:t>𝑑</m:t>
                                  </m:r>
                                </m:den>
                              </m:f>
                            </m:e>
                          </m:d>
                        </m:e>
                        <m:sup>
                          <m:r>
                            <a:rPr lang="en-GB" b="0" i="1" smtClean="0">
                              <a:latin typeface="Cambria Math" panose="02040503050406030204" pitchFamily="18" charset="0"/>
                              <a:ea typeface="Cambria Math" panose="02040503050406030204" pitchFamily="18" charset="0"/>
                            </a:rPr>
                            <m:t>2</m:t>
                          </m:r>
                        </m:sup>
                      </m:sSup>
                    </m:oMath>
                  </m:oMathPara>
                </a14:m>
                <a:endParaRPr lang="en-GB" dirty="0"/>
              </a:p>
            </p:txBody>
          </p:sp>
        </mc:Choice>
        <mc:Fallback xmlns="">
          <p:sp>
            <p:nvSpPr>
              <p:cNvPr id="10" name="TextBox 9">
                <a:extLst>
                  <a:ext uri="{FF2B5EF4-FFF2-40B4-BE49-F238E27FC236}">
                    <a16:creationId xmlns:a16="http://schemas.microsoft.com/office/drawing/2014/main" id="{0E9114BE-E4B8-41B2-BADB-D1ACA7DACA3F}"/>
                  </a:ext>
                </a:extLst>
              </p:cNvPr>
              <p:cNvSpPr txBox="1">
                <a:spLocks noRot="1" noChangeAspect="1" noMove="1" noResize="1" noEditPoints="1" noAdjustHandles="1" noChangeArrowheads="1" noChangeShapeType="1" noTextEdit="1"/>
              </p:cNvSpPr>
              <p:nvPr/>
            </p:nvSpPr>
            <p:spPr>
              <a:xfrm>
                <a:off x="5302324" y="2996952"/>
                <a:ext cx="1676228" cy="544508"/>
              </a:xfrm>
              <a:prstGeom prst="rect">
                <a:avLst/>
              </a:prstGeom>
              <a:blipFill>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291986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E8D4ACF-A4DE-49E0-9D97-895E5BB933E4}"/>
              </a:ext>
            </a:extLst>
          </p:cNvPr>
          <p:cNvSpPr txBox="1"/>
          <p:nvPr/>
        </p:nvSpPr>
        <p:spPr>
          <a:xfrm>
            <a:off x="909837" y="548680"/>
            <a:ext cx="9649072" cy="2031325"/>
          </a:xfrm>
          <a:prstGeom prst="rect">
            <a:avLst/>
          </a:prstGeom>
          <a:noFill/>
        </p:spPr>
        <p:txBody>
          <a:bodyPr wrap="square" rtlCol="0">
            <a:spAutoFit/>
          </a:bodyPr>
          <a:lstStyle/>
          <a:p>
            <a:r>
              <a:rPr lang="en-GB" dirty="0"/>
              <a:t>Two types of gun have been used on electron coolers:</a:t>
            </a:r>
          </a:p>
          <a:p>
            <a:pPr marL="742950" lvl="1" indent="-285750">
              <a:buFont typeface="Arial" panose="020B0604020202020204" pitchFamily="34" charset="0"/>
              <a:buChar char="•"/>
            </a:pPr>
            <a:r>
              <a:rPr lang="en-GB" dirty="0"/>
              <a:t>Resonant-optic gun</a:t>
            </a:r>
          </a:p>
          <a:p>
            <a:pPr marL="742950" lvl="1" indent="-285750">
              <a:buFont typeface="Arial" panose="020B0604020202020204" pitchFamily="34" charset="0"/>
              <a:buChar char="•"/>
            </a:pPr>
            <a:r>
              <a:rPr lang="en-GB" dirty="0"/>
              <a:t>Adiabatic gun</a:t>
            </a:r>
          </a:p>
          <a:p>
            <a:endParaRPr lang="en-GB" dirty="0"/>
          </a:p>
          <a:p>
            <a:r>
              <a:rPr lang="en-GB" dirty="0"/>
              <a:t>Resonant-optic guns require the magnetic field to be matched with the spiral length of the electrons i.e. the time the electrons need to pass through the acceleration column is equal to a multiple n of the inverse of the cyclotron frequency.</a:t>
            </a:r>
          </a:p>
        </p:txBody>
      </p:sp>
      <p:pic>
        <p:nvPicPr>
          <p:cNvPr id="3" name="Picture 2">
            <a:extLst>
              <a:ext uri="{FF2B5EF4-FFF2-40B4-BE49-F238E27FC236}">
                <a16:creationId xmlns:a16="http://schemas.microsoft.com/office/drawing/2014/main" id="{6B5D4443-EE67-48D5-A868-70E7DA221E9E}"/>
              </a:ext>
            </a:extLst>
          </p:cNvPr>
          <p:cNvPicPr>
            <a:picLocks noChangeAspect="1"/>
          </p:cNvPicPr>
          <p:nvPr/>
        </p:nvPicPr>
        <p:blipFill>
          <a:blip r:embed="rId2"/>
          <a:stretch>
            <a:fillRect/>
          </a:stretch>
        </p:blipFill>
        <p:spPr>
          <a:xfrm>
            <a:off x="915041" y="2594253"/>
            <a:ext cx="4750818" cy="4109199"/>
          </a:xfrm>
          <a:prstGeom prst="rect">
            <a:avLst/>
          </a:prstGeom>
        </p:spPr>
      </p:pic>
      <p:sp>
        <p:nvSpPr>
          <p:cNvPr id="4" name="TextBox 3">
            <a:extLst>
              <a:ext uri="{FF2B5EF4-FFF2-40B4-BE49-F238E27FC236}">
                <a16:creationId xmlns:a16="http://schemas.microsoft.com/office/drawing/2014/main" id="{38956F3D-693E-449E-97FE-B152BA5E4AF3}"/>
              </a:ext>
            </a:extLst>
          </p:cNvPr>
          <p:cNvSpPr txBox="1"/>
          <p:nvPr/>
        </p:nvSpPr>
        <p:spPr>
          <a:xfrm>
            <a:off x="5950396" y="2708920"/>
            <a:ext cx="4899226" cy="369332"/>
          </a:xfrm>
          <a:prstGeom prst="rect">
            <a:avLst/>
          </a:prstGeom>
          <a:noFill/>
        </p:spPr>
        <p:txBody>
          <a:bodyPr wrap="none" rtlCol="0">
            <a:spAutoFit/>
          </a:bodyPr>
          <a:lstStyle/>
          <a:p>
            <a:r>
              <a:rPr lang="en-GB" dirty="0"/>
              <a:t>Resulting in the length of the accelerating column</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1A49FDE1-C1F9-41FD-9FD9-1203BA1B8D0C}"/>
                  </a:ext>
                </a:extLst>
              </p:cNvPr>
              <p:cNvSpPr txBox="1"/>
              <p:nvPr/>
            </p:nvSpPr>
            <p:spPr>
              <a:xfrm>
                <a:off x="6057040" y="3393248"/>
                <a:ext cx="2431883" cy="56534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𝜆</m:t>
                          </m:r>
                        </m:e>
                        <m:sub>
                          <m:r>
                            <a:rPr lang="en-GB" b="0" i="1" smtClean="0">
                              <a:latin typeface="Cambria Math" panose="02040503050406030204" pitchFamily="18" charset="0"/>
                            </a:rPr>
                            <m:t>𝑅</m:t>
                          </m:r>
                        </m:sub>
                      </m:sSub>
                      <m:r>
                        <a:rPr lang="en-GB" b="0" i="1" smtClean="0">
                          <a:latin typeface="Cambria Math" panose="02040503050406030204" pitchFamily="18" charset="0"/>
                        </a:rPr>
                        <m:t>=</m:t>
                      </m:r>
                      <m:r>
                        <a:rPr lang="en-GB" b="0" i="1" smtClean="0">
                          <a:latin typeface="Cambria Math" panose="02040503050406030204" pitchFamily="18" charset="0"/>
                        </a:rPr>
                        <m:t>𝑛</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𝑒</m:t>
                              </m:r>
                            </m:sub>
                          </m:sSub>
                        </m:num>
                        <m:den>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𝜔</m:t>
                              </m:r>
                            </m:e>
                            <m:sub>
                              <m:r>
                                <a:rPr lang="en-GB" b="0" i="1" smtClean="0">
                                  <a:latin typeface="Cambria Math" panose="02040503050406030204" pitchFamily="18" charset="0"/>
                                </a:rPr>
                                <m:t>𝑐</m:t>
                              </m:r>
                            </m:sub>
                          </m:sSub>
                        </m:den>
                      </m:f>
                      <m:r>
                        <a:rPr lang="en-GB" b="0" i="1" smtClean="0">
                          <a:latin typeface="Cambria Math" panose="02040503050406030204" pitchFamily="18" charset="0"/>
                        </a:rPr>
                        <m:t>=</m:t>
                      </m:r>
                      <m:r>
                        <a:rPr lang="en-GB" b="0" i="1" smtClean="0">
                          <a:latin typeface="Cambria Math" panose="02040503050406030204" pitchFamily="18" charset="0"/>
                        </a:rPr>
                        <m:t>𝑛</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𝑒</m:t>
                              </m:r>
                            </m:sub>
                          </m:sSub>
                        </m:num>
                        <m:den>
                          <m:r>
                            <a:rPr lang="en-GB" b="0" i="1" smtClean="0">
                              <a:latin typeface="Cambria Math" panose="02040503050406030204" pitchFamily="18" charset="0"/>
                            </a:rPr>
                            <m:t>𝑒𝐵</m:t>
                          </m:r>
                        </m:den>
                      </m:f>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𝑒</m:t>
                          </m:r>
                        </m:sub>
                      </m:sSub>
                      <m:r>
                        <a:rPr lang="en-GB" b="0" i="1" smtClean="0">
                          <a:latin typeface="Cambria Math" panose="02040503050406030204" pitchFamily="18" charset="0"/>
                          <a:ea typeface="Cambria Math" panose="02040503050406030204" pitchFamily="18" charset="0"/>
                        </a:rPr>
                        <m:t>𝛾</m:t>
                      </m:r>
                      <m:r>
                        <a:rPr lang="en-GB" b="0" i="1" smtClean="0">
                          <a:latin typeface="Cambria Math" panose="02040503050406030204" pitchFamily="18" charset="0"/>
                          <a:ea typeface="Cambria Math" panose="02040503050406030204" pitchFamily="18" charset="0"/>
                        </a:rPr>
                        <m:t>𝑐</m:t>
                      </m:r>
                    </m:oMath>
                  </m:oMathPara>
                </a14:m>
                <a:endParaRPr lang="en-GB" dirty="0"/>
              </a:p>
            </p:txBody>
          </p:sp>
        </mc:Choice>
        <mc:Fallback xmlns="">
          <p:sp>
            <p:nvSpPr>
              <p:cNvPr id="5" name="TextBox 4">
                <a:extLst>
                  <a:ext uri="{FF2B5EF4-FFF2-40B4-BE49-F238E27FC236}">
                    <a16:creationId xmlns:a16="http://schemas.microsoft.com/office/drawing/2014/main" id="{1A49FDE1-C1F9-41FD-9FD9-1203BA1B8D0C}"/>
                  </a:ext>
                </a:extLst>
              </p:cNvPr>
              <p:cNvSpPr txBox="1">
                <a:spLocks noRot="1" noChangeAspect="1" noMove="1" noResize="1" noEditPoints="1" noAdjustHandles="1" noChangeArrowheads="1" noChangeShapeType="1" noTextEdit="1"/>
              </p:cNvSpPr>
              <p:nvPr/>
            </p:nvSpPr>
            <p:spPr>
              <a:xfrm>
                <a:off x="6057040" y="3393248"/>
                <a:ext cx="2431883" cy="565348"/>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2780B3DA-15AA-4EA3-AF40-696E45DA706D}"/>
                  </a:ext>
                </a:extLst>
              </p:cNvPr>
              <p:cNvSpPr txBox="1"/>
              <p:nvPr/>
            </p:nvSpPr>
            <p:spPr>
              <a:xfrm>
                <a:off x="6094412" y="4581128"/>
                <a:ext cx="1469761" cy="6011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𝐵</m:t>
                      </m:r>
                      <m:r>
                        <a:rPr lang="en-GB" b="0" i="1" smtClean="0">
                          <a:latin typeface="Cambria Math" panose="02040503050406030204" pitchFamily="18" charset="0"/>
                        </a:rPr>
                        <m:t>=</m:t>
                      </m:r>
                      <m:r>
                        <a:rPr lang="en-GB" b="0" i="1" smtClean="0">
                          <a:latin typeface="Cambria Math" panose="02040503050406030204" pitchFamily="18" charset="0"/>
                        </a:rPr>
                        <m:t>𝑛</m:t>
                      </m:r>
                      <m:r>
                        <a:rPr lang="en-GB" b="0" i="1" smtClean="0">
                          <a:latin typeface="Cambria Math" panose="02040503050406030204" pitchFamily="18" charset="0"/>
                          <a:ea typeface="Cambria Math" panose="02040503050406030204" pitchFamily="18" charset="0"/>
                        </a:rPr>
                        <m:t>𝛽𝛾</m:t>
                      </m:r>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𝑒</m:t>
                              </m:r>
                            </m:sub>
                          </m:sSub>
                          <m:sSup>
                            <m:sSupPr>
                              <m:ctrlPr>
                                <a:rPr lang="en-GB" b="0" i="1" smtClean="0">
                                  <a:latin typeface="Cambria Math" panose="02040503050406030204" pitchFamily="18" charset="0"/>
                                  <a:ea typeface="Cambria Math" panose="02040503050406030204" pitchFamily="18" charset="0"/>
                                </a:rPr>
                              </m:ctrlPr>
                            </m:sSupPr>
                            <m:e>
                              <m:r>
                                <a:rPr lang="fr-CH" b="0" i="1" smtClean="0">
                                  <a:latin typeface="Cambria Math" panose="02040503050406030204" pitchFamily="18" charset="0"/>
                                  <a:ea typeface="Cambria Math" panose="02040503050406030204" pitchFamily="18" charset="0"/>
                                </a:rPr>
                                <m:t>𝑐</m:t>
                              </m:r>
                            </m:e>
                            <m:sup>
                              <m:r>
                                <a:rPr lang="en-GB" b="0" i="1" smtClean="0">
                                  <a:latin typeface="Cambria Math" panose="02040503050406030204" pitchFamily="18" charset="0"/>
                                  <a:ea typeface="Cambria Math" panose="02040503050406030204" pitchFamily="18" charset="0"/>
                                </a:rPr>
                                <m:t>2</m:t>
                              </m:r>
                            </m:sup>
                          </m:sSup>
                        </m:num>
                        <m:den>
                          <m:r>
                            <a:rPr lang="en-GB" b="0" i="1" smtClean="0">
                              <a:latin typeface="Cambria Math" panose="02040503050406030204" pitchFamily="18" charset="0"/>
                              <a:ea typeface="Cambria Math" panose="02040503050406030204" pitchFamily="18" charset="0"/>
                            </a:rPr>
                            <m:t>𝑒</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𝜆</m:t>
                              </m:r>
                            </m:e>
                            <m:sub>
                              <m:r>
                                <a:rPr lang="en-GB" b="0" i="1" smtClean="0">
                                  <a:latin typeface="Cambria Math" panose="02040503050406030204" pitchFamily="18" charset="0"/>
                                  <a:ea typeface="Cambria Math" panose="02040503050406030204" pitchFamily="18" charset="0"/>
                                </a:rPr>
                                <m:t>𝑅</m:t>
                              </m:r>
                            </m:sub>
                          </m:sSub>
                        </m:den>
                      </m:f>
                    </m:oMath>
                  </m:oMathPara>
                </a14:m>
                <a:endParaRPr lang="en-GB" dirty="0"/>
              </a:p>
            </p:txBody>
          </p:sp>
        </mc:Choice>
        <mc:Fallback xmlns="">
          <p:sp>
            <p:nvSpPr>
              <p:cNvPr id="6" name="TextBox 5">
                <a:extLst>
                  <a:ext uri="{FF2B5EF4-FFF2-40B4-BE49-F238E27FC236}">
                    <a16:creationId xmlns:a16="http://schemas.microsoft.com/office/drawing/2014/main" id="{2780B3DA-15AA-4EA3-AF40-696E45DA706D}"/>
                  </a:ext>
                </a:extLst>
              </p:cNvPr>
              <p:cNvSpPr txBox="1">
                <a:spLocks noRot="1" noChangeAspect="1" noMove="1" noResize="1" noEditPoints="1" noAdjustHandles="1" noChangeArrowheads="1" noChangeShapeType="1" noTextEdit="1"/>
              </p:cNvSpPr>
              <p:nvPr/>
            </p:nvSpPr>
            <p:spPr>
              <a:xfrm>
                <a:off x="6094412" y="4581128"/>
                <a:ext cx="1469761" cy="601127"/>
              </a:xfrm>
              <a:prstGeom prst="rect">
                <a:avLst/>
              </a:prstGeom>
              <a:blipFill>
                <a:blip r:embed="rId4"/>
                <a:stretch>
                  <a:fillRect/>
                </a:stretch>
              </a:blipFill>
            </p:spPr>
            <p:txBody>
              <a:bodyPr/>
              <a:lstStyle/>
              <a:p>
                <a:r>
                  <a:rPr lang="en-GB">
                    <a:noFill/>
                  </a:rPr>
                  <a:t> </a:t>
                </a:r>
              </a:p>
            </p:txBody>
          </p:sp>
        </mc:Fallback>
      </mc:AlternateContent>
      <p:pic>
        <p:nvPicPr>
          <p:cNvPr id="7" name="Picture 6">
            <a:extLst>
              <a:ext uri="{FF2B5EF4-FFF2-40B4-BE49-F238E27FC236}">
                <a16:creationId xmlns:a16="http://schemas.microsoft.com/office/drawing/2014/main" id="{C20F3983-3165-4024-96C9-F64E3DE79E0A}"/>
              </a:ext>
            </a:extLst>
          </p:cNvPr>
          <p:cNvPicPr>
            <a:picLocks noChangeAspect="1"/>
          </p:cNvPicPr>
          <p:nvPr/>
        </p:nvPicPr>
        <p:blipFill>
          <a:blip r:embed="rId5"/>
          <a:stretch>
            <a:fillRect/>
          </a:stretch>
        </p:blipFill>
        <p:spPr>
          <a:xfrm>
            <a:off x="8517134" y="3078251"/>
            <a:ext cx="2905869" cy="3625201"/>
          </a:xfrm>
          <a:prstGeom prst="rect">
            <a:avLst/>
          </a:prstGeom>
        </p:spPr>
      </p:pic>
    </p:spTree>
    <p:extLst>
      <p:ext uri="{BB962C8B-B14F-4D97-AF65-F5344CB8AC3E}">
        <p14:creationId xmlns:p14="http://schemas.microsoft.com/office/powerpoint/2010/main" val="2514745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6D8C1E87-963E-4662-8A4B-20B14CD74F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2232398" y="239910"/>
            <a:ext cx="3168353" cy="66662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a:extLst>
              <a:ext uri="{FF2B5EF4-FFF2-40B4-BE49-F238E27FC236}">
                <a16:creationId xmlns:a16="http://schemas.microsoft.com/office/drawing/2014/main" id="{841A25A9-D348-4C8E-9AA7-202A5B47B91B}"/>
              </a:ext>
            </a:extLst>
          </p:cNvPr>
          <p:cNvSpPr txBox="1"/>
          <p:nvPr/>
        </p:nvSpPr>
        <p:spPr>
          <a:xfrm>
            <a:off x="1269876" y="620688"/>
            <a:ext cx="9070112" cy="369332"/>
          </a:xfrm>
          <a:prstGeom prst="rect">
            <a:avLst/>
          </a:prstGeom>
          <a:noFill/>
        </p:spPr>
        <p:txBody>
          <a:bodyPr wrap="none" rtlCol="0">
            <a:spAutoFit/>
          </a:bodyPr>
          <a:lstStyle/>
          <a:p>
            <a:r>
              <a:rPr lang="en-GB" dirty="0"/>
              <a:t>An adiabatic gun works at a fixed value of the magnetic field regardless of the electron energy.</a:t>
            </a:r>
          </a:p>
        </p:txBody>
      </p:sp>
      <p:pic>
        <p:nvPicPr>
          <p:cNvPr id="6" name="Picture 5" descr="A picture containing transport, disk brake&#10;&#10;Description generated with high confidence">
            <a:extLst>
              <a:ext uri="{FF2B5EF4-FFF2-40B4-BE49-F238E27FC236}">
                <a16:creationId xmlns:a16="http://schemas.microsoft.com/office/drawing/2014/main" id="{882E6F34-57F2-47E9-987E-545577AE500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0556" y="3789040"/>
            <a:ext cx="4314800" cy="2588880"/>
          </a:xfrm>
          <a:prstGeom prst="rect">
            <a:avLst/>
          </a:prstGeom>
        </p:spPr>
      </p:pic>
      <p:pic>
        <p:nvPicPr>
          <p:cNvPr id="8" name="Picture 7" descr="A picture containing transport, disk brake&#10;&#10;Description generated with very high confidence">
            <a:extLst>
              <a:ext uri="{FF2B5EF4-FFF2-40B4-BE49-F238E27FC236}">
                <a16:creationId xmlns:a16="http://schemas.microsoft.com/office/drawing/2014/main" id="{E031DBA5-0F0D-407D-A12F-0C266761499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0556" y="1056144"/>
            <a:ext cx="4314801" cy="2588880"/>
          </a:xfrm>
          <a:prstGeom prst="rect">
            <a:avLst/>
          </a:prstGeom>
        </p:spPr>
      </p:pic>
    </p:spTree>
    <p:extLst>
      <p:ext uri="{BB962C8B-B14F-4D97-AF65-F5344CB8AC3E}">
        <p14:creationId xmlns:p14="http://schemas.microsoft.com/office/powerpoint/2010/main" val="684806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8833E32-7706-4534-A32C-41514E6A03E5}"/>
              </a:ext>
            </a:extLst>
          </p:cNvPr>
          <p:cNvPicPr>
            <a:picLocks noChangeAspect="1"/>
          </p:cNvPicPr>
          <p:nvPr/>
        </p:nvPicPr>
        <p:blipFill>
          <a:blip r:embed="rId2"/>
          <a:stretch>
            <a:fillRect/>
          </a:stretch>
        </p:blipFill>
        <p:spPr>
          <a:xfrm>
            <a:off x="399231" y="310684"/>
            <a:ext cx="4468755" cy="3298222"/>
          </a:xfrm>
          <a:prstGeom prst="rect">
            <a:avLst/>
          </a:prstGeom>
        </p:spPr>
      </p:pic>
      <p:pic>
        <p:nvPicPr>
          <p:cNvPr id="4" name="Picture 3">
            <a:extLst>
              <a:ext uri="{FF2B5EF4-FFF2-40B4-BE49-F238E27FC236}">
                <a16:creationId xmlns:a16="http://schemas.microsoft.com/office/drawing/2014/main" id="{CE2F63B2-4CBE-42DD-A1AE-4A8E22B410BB}"/>
              </a:ext>
            </a:extLst>
          </p:cNvPr>
          <p:cNvPicPr>
            <a:picLocks noChangeAspect="1"/>
          </p:cNvPicPr>
          <p:nvPr/>
        </p:nvPicPr>
        <p:blipFill>
          <a:blip r:embed="rId3"/>
          <a:stretch>
            <a:fillRect/>
          </a:stretch>
        </p:blipFill>
        <p:spPr>
          <a:xfrm>
            <a:off x="7012113" y="307925"/>
            <a:ext cx="4249887" cy="3300981"/>
          </a:xfrm>
          <a:prstGeom prst="rect">
            <a:avLst/>
          </a:prstGeom>
        </p:spPr>
      </p:pic>
      <p:sp>
        <p:nvSpPr>
          <p:cNvPr id="5" name="Rectangle 4">
            <a:extLst>
              <a:ext uri="{FF2B5EF4-FFF2-40B4-BE49-F238E27FC236}">
                <a16:creationId xmlns:a16="http://schemas.microsoft.com/office/drawing/2014/main" id="{8797B2FC-2B56-4655-A302-1B1202DD29AA}"/>
              </a:ext>
            </a:extLst>
          </p:cNvPr>
          <p:cNvSpPr/>
          <p:nvPr/>
        </p:nvSpPr>
        <p:spPr>
          <a:xfrm>
            <a:off x="545533" y="3810593"/>
            <a:ext cx="4176149" cy="1754326"/>
          </a:xfrm>
          <a:prstGeom prst="rect">
            <a:avLst/>
          </a:prstGeom>
        </p:spPr>
        <p:txBody>
          <a:bodyPr wrap="square">
            <a:spAutoFit/>
          </a:bodyPr>
          <a:lstStyle/>
          <a:p>
            <a:r>
              <a:rPr lang="en-GB" dirty="0"/>
              <a:t>1. 14mm convex cathode</a:t>
            </a:r>
          </a:p>
          <a:p>
            <a:r>
              <a:rPr lang="en-GB" dirty="0"/>
              <a:t>2. Control electrode (modifies density distribution and intensity)</a:t>
            </a:r>
          </a:p>
          <a:p>
            <a:r>
              <a:rPr lang="en-GB" dirty="0"/>
              <a:t>3. Pierce electrode</a:t>
            </a:r>
          </a:p>
          <a:p>
            <a:r>
              <a:rPr lang="en-GB" dirty="0"/>
              <a:t>4. Grid electrode (fixes the intensity)</a:t>
            </a:r>
          </a:p>
          <a:p>
            <a:r>
              <a:rPr lang="en-GB" dirty="0"/>
              <a:t> </a:t>
            </a:r>
          </a:p>
        </p:txBody>
      </p:sp>
      <p:pic>
        <p:nvPicPr>
          <p:cNvPr id="6" name="Picture 5">
            <a:extLst>
              <a:ext uri="{FF2B5EF4-FFF2-40B4-BE49-F238E27FC236}">
                <a16:creationId xmlns:a16="http://schemas.microsoft.com/office/drawing/2014/main" id="{2F5C2737-9AAB-4157-B2C1-A8862C982438}"/>
              </a:ext>
            </a:extLst>
          </p:cNvPr>
          <p:cNvPicPr>
            <a:picLocks noChangeAspect="1"/>
          </p:cNvPicPr>
          <p:nvPr/>
        </p:nvPicPr>
        <p:blipFill>
          <a:blip r:embed="rId4"/>
          <a:stretch>
            <a:fillRect/>
          </a:stretch>
        </p:blipFill>
        <p:spPr>
          <a:xfrm>
            <a:off x="5291500" y="3429000"/>
            <a:ext cx="3648869" cy="3300981"/>
          </a:xfrm>
          <a:prstGeom prst="rect">
            <a:avLst/>
          </a:prstGeom>
        </p:spPr>
      </p:pic>
    </p:spTree>
    <p:extLst>
      <p:ext uri="{BB962C8B-B14F-4D97-AF65-F5344CB8AC3E}">
        <p14:creationId xmlns:p14="http://schemas.microsoft.com/office/powerpoint/2010/main" val="1765896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 beam transport</a:t>
            </a:r>
          </a:p>
        </p:txBody>
      </p:sp>
      <p:sp>
        <p:nvSpPr>
          <p:cNvPr id="3" name="TextBox 2">
            <a:extLst>
              <a:ext uri="{FF2B5EF4-FFF2-40B4-BE49-F238E27FC236}">
                <a16:creationId xmlns:a16="http://schemas.microsoft.com/office/drawing/2014/main" id="{086A0AB4-EEE7-4595-B004-C1096472F211}"/>
              </a:ext>
            </a:extLst>
          </p:cNvPr>
          <p:cNvSpPr txBox="1"/>
          <p:nvPr/>
        </p:nvSpPr>
        <p:spPr>
          <a:xfrm>
            <a:off x="837828" y="1892242"/>
            <a:ext cx="10359714" cy="1754326"/>
          </a:xfrm>
          <a:prstGeom prst="rect">
            <a:avLst/>
          </a:prstGeom>
          <a:noFill/>
        </p:spPr>
        <p:txBody>
          <a:bodyPr wrap="square" rtlCol="0">
            <a:spAutoFit/>
          </a:bodyPr>
          <a:lstStyle/>
          <a:p>
            <a:r>
              <a:rPr lang="en-GB" dirty="0"/>
              <a:t>After the gun, the electrons enter a drift region where they are transported to the interaction section where the cooling of the circulating ion beam takes place.</a:t>
            </a:r>
          </a:p>
          <a:p>
            <a:endParaRPr lang="en-GB" dirty="0"/>
          </a:p>
          <a:p>
            <a:r>
              <a:rPr lang="en-GB" dirty="0"/>
              <a:t>In the drift region the electric potential lines are parallel to the electron trajectories with increasing space going from the centre to the edge of the beam. The radial behaviour of the electric field is described by the potential of a homogeneous charge distribution with sharp boundaries.</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E021D05-E85F-4057-8903-E739E885BB54}"/>
                  </a:ext>
                </a:extLst>
              </p:cNvPr>
              <p:cNvSpPr txBox="1"/>
              <p:nvPr/>
            </p:nvSpPr>
            <p:spPr>
              <a:xfrm>
                <a:off x="2916622" y="3749825"/>
                <a:ext cx="3420167" cy="55579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𝑈</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𝑒</m:t>
                              </m:r>
                            </m:sub>
                          </m:sSub>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𝑐</m:t>
                              </m:r>
                            </m:e>
                            <m:sup>
                              <m:r>
                                <a:rPr lang="en-GB" b="0" i="1" smtClean="0">
                                  <a:latin typeface="Cambria Math" panose="02040503050406030204" pitchFamily="18" charset="0"/>
                                  <a:ea typeface="Cambria Math" panose="02040503050406030204" pitchFamily="18" charset="0"/>
                                </a:rPr>
                                <m:t>2</m:t>
                              </m:r>
                            </m:sup>
                          </m:sSup>
                        </m:num>
                        <m:den>
                          <m:r>
                            <a:rPr lang="en-GB" b="0" i="1" smtClean="0">
                              <a:latin typeface="Cambria Math" panose="02040503050406030204" pitchFamily="18" charset="0"/>
                              <a:ea typeface="Cambria Math" panose="02040503050406030204" pitchFamily="18" charset="0"/>
                            </a:rPr>
                            <m:t>𝑒</m:t>
                          </m:r>
                        </m:den>
                      </m:f>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𝑛</m:t>
                          </m:r>
                        </m:e>
                        <m:sub>
                          <m:r>
                            <a:rPr lang="en-GB" b="0" i="1" smtClean="0">
                              <a:latin typeface="Cambria Math" panose="02040503050406030204" pitchFamily="18" charset="0"/>
                              <a:ea typeface="Cambria Math" panose="02040503050406030204" pitchFamily="18" charset="0"/>
                            </a:rPr>
                            <m:t>𝑒</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𝑟</m:t>
                          </m:r>
                        </m:e>
                        <m:sub>
                          <m:r>
                            <a:rPr lang="en-GB" b="0" i="1" smtClean="0">
                              <a:latin typeface="Cambria Math" panose="02040503050406030204" pitchFamily="18" charset="0"/>
                              <a:ea typeface="Cambria Math" panose="02040503050406030204" pitchFamily="18" charset="0"/>
                            </a:rPr>
                            <m:t>𝑒</m:t>
                          </m:r>
                        </m:sub>
                      </m:sSub>
                      <m:r>
                        <a:rPr lang="en-GB" b="0" i="1" smtClean="0">
                          <a:latin typeface="Cambria Math" panose="02040503050406030204" pitchFamily="18" charset="0"/>
                          <a:ea typeface="Cambria Math" panose="02040503050406030204" pitchFamily="18" charset="0"/>
                        </a:rPr>
                        <m:t>𝜋</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𝑟</m:t>
                      </m:r>
                      <m:r>
                        <a:rPr lang="en-GB" b="0" i="1" smtClean="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𝑟</m:t>
                          </m:r>
                        </m:e>
                        <m:sub>
                          <m:r>
                            <a:rPr lang="en-GB" b="0" i="1" smtClean="0">
                              <a:latin typeface="Cambria Math" panose="02040503050406030204" pitchFamily="18" charset="0"/>
                              <a:ea typeface="Cambria Math" panose="02040503050406030204" pitchFamily="18" charset="0"/>
                            </a:rPr>
                            <m:t>0</m:t>
                          </m:r>
                        </m:sub>
                      </m:sSub>
                    </m:oMath>
                  </m:oMathPara>
                </a14:m>
                <a:endParaRPr lang="en-GB" dirty="0"/>
              </a:p>
            </p:txBody>
          </p:sp>
        </mc:Choice>
        <mc:Fallback xmlns="">
          <p:sp>
            <p:nvSpPr>
              <p:cNvPr id="4" name="TextBox 3">
                <a:extLst>
                  <a:ext uri="{FF2B5EF4-FFF2-40B4-BE49-F238E27FC236}">
                    <a16:creationId xmlns:a16="http://schemas.microsoft.com/office/drawing/2014/main" id="{DE021D05-E85F-4057-8903-E739E885BB54}"/>
                  </a:ext>
                </a:extLst>
              </p:cNvPr>
              <p:cNvSpPr txBox="1">
                <a:spLocks noRot="1" noChangeAspect="1" noMove="1" noResize="1" noEditPoints="1" noAdjustHandles="1" noChangeArrowheads="1" noChangeShapeType="1" noTextEdit="1"/>
              </p:cNvSpPr>
              <p:nvPr/>
            </p:nvSpPr>
            <p:spPr>
              <a:xfrm>
                <a:off x="2916622" y="3749825"/>
                <a:ext cx="3420167" cy="555793"/>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80DC1302-80A0-4397-A5BD-F24105840BA2}"/>
                  </a:ext>
                </a:extLst>
              </p:cNvPr>
              <p:cNvSpPr/>
              <p:nvPr/>
            </p:nvSpPr>
            <p:spPr>
              <a:xfrm>
                <a:off x="2403860" y="4331960"/>
                <a:ext cx="2543325" cy="77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𝑛</m:t>
                          </m:r>
                        </m:e>
                        <m:sub>
                          <m:r>
                            <a:rPr lang="en-GB" b="0" i="1" smtClean="0">
                              <a:latin typeface="Cambria Math" panose="02040503050406030204" pitchFamily="18" charset="0"/>
                            </a:rPr>
                            <m:t>𝑒</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𝐼</m:t>
                          </m:r>
                        </m:num>
                        <m:den>
                          <m:r>
                            <a:rPr lang="en-GB" b="0" i="1" smtClean="0">
                              <a:latin typeface="Cambria Math" panose="02040503050406030204" pitchFamily="18" charset="0"/>
                              <a:ea typeface="Cambria Math" panose="02040503050406030204" pitchFamily="18" charset="0"/>
                            </a:rPr>
                            <m:t>𝜋</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𝑟</m:t>
                              </m:r>
                            </m:e>
                            <m:sub>
                              <m:r>
                                <a:rPr lang="en-GB" b="0" i="1" smtClean="0">
                                  <a:latin typeface="Cambria Math" panose="02040503050406030204" pitchFamily="18" charset="0"/>
                                  <a:ea typeface="Cambria Math" panose="02040503050406030204" pitchFamily="18" charset="0"/>
                                </a:rPr>
                                <m:t>0</m:t>
                              </m:r>
                            </m:sub>
                            <m:sup>
                              <m:r>
                                <a:rPr lang="en-GB" b="0" i="1" smtClean="0">
                                  <a:latin typeface="Cambria Math" panose="02040503050406030204" pitchFamily="18" charset="0"/>
                                  <a:ea typeface="Cambria Math" panose="02040503050406030204" pitchFamily="18" charset="0"/>
                                </a:rPr>
                                <m:t>2</m:t>
                              </m:r>
                            </m:sup>
                          </m:sSubSup>
                          <m:r>
                            <a:rPr lang="en-GB" b="0" i="1" smtClean="0">
                              <a:latin typeface="Cambria Math" panose="02040503050406030204" pitchFamily="18" charset="0"/>
                              <a:ea typeface="Cambria Math" panose="02040503050406030204" pitchFamily="18" charset="0"/>
                            </a:rPr>
                            <m:t>𝑒</m:t>
                          </m:r>
                          <m:r>
                            <a:rPr lang="en-GB" b="0" i="1" smtClean="0">
                              <a:latin typeface="Cambria Math" panose="02040503050406030204" pitchFamily="18" charset="0"/>
                              <a:ea typeface="Cambria Math" panose="02040503050406030204" pitchFamily="18" charset="0"/>
                            </a:rPr>
                            <m:t>𝛽</m:t>
                          </m:r>
                          <m:r>
                            <a:rPr lang="en-GB" b="0" i="1" smtClean="0">
                              <a:latin typeface="Cambria Math" panose="02040503050406030204" pitchFamily="18" charset="0"/>
                              <a:ea typeface="Cambria Math" panose="02040503050406030204" pitchFamily="18" charset="0"/>
                            </a:rPr>
                            <m:t>𝑐</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𝜌</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𝑈</m:t>
                              </m:r>
                            </m:e>
                            <m:sup>
                              <m:f>
                                <m:fPr>
                                  <m:type m:val="skw"/>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3</m:t>
                                  </m:r>
                                </m:num>
                                <m:den>
                                  <m:r>
                                    <a:rPr lang="en-GB" b="0" i="1" smtClean="0">
                                      <a:latin typeface="Cambria Math" panose="02040503050406030204" pitchFamily="18" charset="0"/>
                                      <a:ea typeface="Cambria Math" panose="02040503050406030204" pitchFamily="18" charset="0"/>
                                    </a:rPr>
                                    <m:t>2</m:t>
                                  </m:r>
                                </m:den>
                              </m:f>
                            </m:sup>
                          </m:sSup>
                        </m:num>
                        <m:den>
                          <m:r>
                            <a:rPr lang="en-GB" i="1">
                              <a:latin typeface="Cambria Math" panose="02040503050406030204" pitchFamily="18" charset="0"/>
                              <a:ea typeface="Cambria Math" panose="02040503050406030204" pitchFamily="18" charset="0"/>
                            </a:rPr>
                            <m:t>𝜋</m:t>
                          </m:r>
                          <m:sSubSup>
                            <m:sSubSupPr>
                              <m:ctrlPr>
                                <a:rPr lang="en-GB" i="1">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𝑟</m:t>
                              </m:r>
                            </m:e>
                            <m:sub>
                              <m:r>
                                <a:rPr lang="en-GB" i="1">
                                  <a:latin typeface="Cambria Math" panose="02040503050406030204" pitchFamily="18" charset="0"/>
                                  <a:ea typeface="Cambria Math" panose="02040503050406030204" pitchFamily="18" charset="0"/>
                                </a:rPr>
                                <m:t>0</m:t>
                              </m:r>
                            </m:sub>
                            <m:sup>
                              <m:r>
                                <a:rPr lang="en-GB" i="1">
                                  <a:latin typeface="Cambria Math" panose="02040503050406030204" pitchFamily="18" charset="0"/>
                                  <a:ea typeface="Cambria Math" panose="02040503050406030204" pitchFamily="18" charset="0"/>
                                </a:rPr>
                                <m:t>2</m:t>
                              </m:r>
                            </m:sup>
                          </m:sSubSup>
                          <m:r>
                            <a:rPr lang="en-GB" i="1">
                              <a:latin typeface="Cambria Math" panose="02040503050406030204" pitchFamily="18" charset="0"/>
                              <a:ea typeface="Cambria Math" panose="02040503050406030204" pitchFamily="18" charset="0"/>
                            </a:rPr>
                            <m:t>𝑒</m:t>
                          </m:r>
                          <m:r>
                            <a:rPr lang="en-GB" i="1">
                              <a:latin typeface="Cambria Math" panose="02040503050406030204" pitchFamily="18" charset="0"/>
                              <a:ea typeface="Cambria Math" panose="02040503050406030204" pitchFamily="18" charset="0"/>
                            </a:rPr>
                            <m:t>𝛽</m:t>
                          </m:r>
                          <m:r>
                            <a:rPr lang="en-GB" i="1">
                              <a:latin typeface="Cambria Math" panose="02040503050406030204" pitchFamily="18" charset="0"/>
                              <a:ea typeface="Cambria Math" panose="02040503050406030204" pitchFamily="18" charset="0"/>
                            </a:rPr>
                            <m:t>𝑐</m:t>
                          </m:r>
                        </m:den>
                      </m:f>
                    </m:oMath>
                  </m:oMathPara>
                </a14:m>
                <a:endParaRPr lang="en-GB" dirty="0"/>
              </a:p>
            </p:txBody>
          </p:sp>
        </mc:Choice>
        <mc:Fallback xmlns="">
          <p:sp>
            <p:nvSpPr>
              <p:cNvPr id="6" name="Rectangle 5">
                <a:extLst>
                  <a:ext uri="{FF2B5EF4-FFF2-40B4-BE49-F238E27FC236}">
                    <a16:creationId xmlns:a16="http://schemas.microsoft.com/office/drawing/2014/main" id="{80DC1302-80A0-4397-A5BD-F24105840BA2}"/>
                  </a:ext>
                </a:extLst>
              </p:cNvPr>
              <p:cNvSpPr>
                <a:spLocks noRot="1" noChangeAspect="1" noMove="1" noResize="1" noEditPoints="1" noAdjustHandles="1" noChangeArrowheads="1" noChangeShapeType="1" noTextEdit="1"/>
              </p:cNvSpPr>
              <p:nvPr/>
            </p:nvSpPr>
            <p:spPr>
              <a:xfrm>
                <a:off x="2403860" y="4331960"/>
                <a:ext cx="2543325" cy="777777"/>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05378C4-BC7B-46DE-9233-3D96C3F8CEA6}"/>
                  </a:ext>
                </a:extLst>
              </p:cNvPr>
              <p:cNvSpPr txBox="1"/>
              <p:nvPr/>
            </p:nvSpPr>
            <p:spPr>
              <a:xfrm>
                <a:off x="5796942" y="4443849"/>
                <a:ext cx="1531060"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𝑒𝑈</m:t>
                      </m:r>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𝑒</m:t>
                              </m:r>
                            </m:sub>
                          </m:sSub>
                          <m:sSup>
                            <m:sSupPr>
                              <m:ctrlPr>
                                <a:rPr lang="en-GB" b="0" i="1" smtClean="0">
                                  <a:latin typeface="Cambria Math" panose="02040503050406030204" pitchFamily="18" charset="0"/>
                                </a:rPr>
                              </m:ctrlPr>
                            </m:sSupPr>
                            <m:e>
                              <m:r>
                                <a:rPr lang="en-GB" b="0" i="1" smtClean="0">
                                  <a:latin typeface="Cambria Math" panose="02040503050406030204" pitchFamily="18" charset="0"/>
                                </a:rPr>
                                <m:t>𝑐</m:t>
                              </m:r>
                            </m:e>
                            <m:sup>
                              <m:r>
                                <a:rPr lang="en-GB" b="0" i="1" smtClean="0">
                                  <a:latin typeface="Cambria Math" panose="02040503050406030204" pitchFamily="18" charset="0"/>
                                </a:rPr>
                                <m:t>2</m:t>
                              </m:r>
                            </m:sup>
                          </m:sSup>
                          <m:sSup>
                            <m:sSupPr>
                              <m:ctrlPr>
                                <a:rPr lang="en-GB" b="0" i="1" smtClean="0">
                                  <a:latin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𝛽</m:t>
                              </m:r>
                            </m:e>
                            <m:sup>
                              <m:r>
                                <a:rPr lang="en-GB" b="0" i="1" smtClean="0">
                                  <a:latin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𝛾</m:t>
                          </m:r>
                        </m:num>
                        <m:den>
                          <m:r>
                            <a:rPr lang="en-GB" b="0" i="1" smtClean="0">
                              <a:latin typeface="Cambria Math" panose="02040503050406030204" pitchFamily="18" charset="0"/>
                            </a:rPr>
                            <m:t>2</m:t>
                          </m:r>
                        </m:den>
                      </m:f>
                    </m:oMath>
                  </m:oMathPara>
                </a14:m>
                <a:endParaRPr lang="en-GB" dirty="0"/>
              </a:p>
            </p:txBody>
          </p:sp>
        </mc:Choice>
        <mc:Fallback xmlns="">
          <p:sp>
            <p:nvSpPr>
              <p:cNvPr id="7" name="TextBox 6">
                <a:extLst>
                  <a:ext uri="{FF2B5EF4-FFF2-40B4-BE49-F238E27FC236}">
                    <a16:creationId xmlns:a16="http://schemas.microsoft.com/office/drawing/2014/main" id="{005378C4-BC7B-46DE-9233-3D96C3F8CEA6}"/>
                  </a:ext>
                </a:extLst>
              </p:cNvPr>
              <p:cNvSpPr txBox="1">
                <a:spLocks noRot="1" noChangeAspect="1" noMove="1" noResize="1" noEditPoints="1" noAdjustHandles="1" noChangeArrowheads="1" noChangeShapeType="1" noTextEdit="1"/>
              </p:cNvSpPr>
              <p:nvPr/>
            </p:nvSpPr>
            <p:spPr>
              <a:xfrm>
                <a:off x="5796942" y="4443849"/>
                <a:ext cx="1531060" cy="553998"/>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C0CB4EA8-3690-4581-B2FA-B7C4498951D5}"/>
                  </a:ext>
                </a:extLst>
              </p:cNvPr>
              <p:cNvSpPr txBox="1"/>
              <p:nvPr/>
            </p:nvSpPr>
            <p:spPr>
              <a:xfrm>
                <a:off x="4294212" y="5489373"/>
                <a:ext cx="2585900" cy="8183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m:rPr>
                              <m:sty m:val="p"/>
                            </m:rPr>
                            <a:rPr lang="el-GR"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𝑈</m:t>
                          </m:r>
                        </m:num>
                        <m:den>
                          <m:r>
                            <a:rPr lang="en-GB" b="0" i="1" smtClean="0">
                              <a:latin typeface="Cambria Math" panose="02040503050406030204" pitchFamily="18" charset="0"/>
                            </a:rPr>
                            <m:t>𝑈</m:t>
                          </m:r>
                        </m:den>
                      </m:f>
                      <m:r>
                        <a:rPr lang="en-GB" b="0" i="1" smtClean="0">
                          <a:latin typeface="Cambria Math" panose="02040503050406030204" pitchFamily="18" charset="0"/>
                        </a:rPr>
                        <m:t>=</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𝑟</m:t>
                              </m:r>
                            </m:e>
                            <m:sub>
                              <m:r>
                                <a:rPr lang="en-GB" b="0" i="1" smtClean="0">
                                  <a:latin typeface="Cambria Math" panose="02040503050406030204" pitchFamily="18" charset="0"/>
                                </a:rPr>
                                <m:t>𝑒</m:t>
                              </m:r>
                            </m:sub>
                          </m:sSub>
                          <m:r>
                            <a:rPr lang="en-GB" b="0" i="1" smtClean="0">
                              <a:latin typeface="Cambria Math" panose="02040503050406030204" pitchFamily="18" charset="0"/>
                              <a:ea typeface="Cambria Math" panose="02040503050406030204" pitchFamily="18" charset="0"/>
                            </a:rPr>
                            <m:t>𝜌</m:t>
                          </m:r>
                        </m:num>
                        <m:den>
                          <m:r>
                            <a:rPr lang="en-GB" b="0" i="1" smtClean="0">
                              <a:latin typeface="Cambria Math" panose="02040503050406030204" pitchFamily="18" charset="0"/>
                            </a:rPr>
                            <m:t>𝑒𝑐</m:t>
                          </m:r>
                        </m:den>
                      </m:f>
                      <m:rad>
                        <m:radPr>
                          <m:degHide m:val="on"/>
                          <m:ctrlPr>
                            <a:rPr lang="en-GB" b="0" i="1" smtClean="0">
                              <a:latin typeface="Cambria Math" panose="02040503050406030204" pitchFamily="18" charset="0"/>
                            </a:rPr>
                          </m:ctrlPr>
                        </m:radPr>
                        <m:deg/>
                        <m:e>
                          <m:sSup>
                            <m:sSupPr>
                              <m:ctrlPr>
                                <a:rPr lang="en-GB" b="0" i="1" smtClean="0">
                                  <a:latin typeface="Cambria Math" panose="02040503050406030204" pitchFamily="18" charset="0"/>
                                </a:rPr>
                              </m:ctrlPr>
                            </m:sSupPr>
                            <m:e>
                              <m:d>
                                <m:dPr>
                                  <m:ctrlPr>
                                    <a:rPr lang="en-GB" b="0" i="1" smtClean="0">
                                      <a:latin typeface="Cambria Math" panose="02040503050406030204" pitchFamily="18" charset="0"/>
                                    </a:rPr>
                                  </m:ctrlPr>
                                </m:dPr>
                                <m:e>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𝑒</m:t>
                                          </m:r>
                                        </m:sub>
                                      </m:sSub>
                                      <m:sSup>
                                        <m:sSupPr>
                                          <m:ctrlPr>
                                            <a:rPr lang="en-GB" b="0" i="1" smtClean="0">
                                              <a:latin typeface="Cambria Math" panose="02040503050406030204" pitchFamily="18" charset="0"/>
                                            </a:rPr>
                                          </m:ctrlPr>
                                        </m:sSupPr>
                                        <m:e>
                                          <m:r>
                                            <a:rPr lang="en-GB" b="0" i="1" smtClean="0">
                                              <a:latin typeface="Cambria Math" panose="02040503050406030204" pitchFamily="18" charset="0"/>
                                            </a:rPr>
                                            <m:t>𝑐</m:t>
                                          </m:r>
                                        </m:e>
                                        <m:sup>
                                          <m:r>
                                            <a:rPr lang="en-GB" b="0" i="1" smtClean="0">
                                              <a:latin typeface="Cambria Math" panose="02040503050406030204" pitchFamily="18" charset="0"/>
                                            </a:rPr>
                                            <m:t>2</m:t>
                                          </m:r>
                                        </m:sup>
                                      </m:sSup>
                                    </m:num>
                                    <m:den>
                                      <m:r>
                                        <a:rPr lang="en-GB" b="0" i="1" smtClean="0">
                                          <a:latin typeface="Cambria Math" panose="02040503050406030204" pitchFamily="18" charset="0"/>
                                        </a:rPr>
                                        <m:t>𝑒</m:t>
                                      </m:r>
                                    </m:den>
                                  </m:f>
                                </m:e>
                              </m:d>
                            </m:e>
                            <m:sup>
                              <m:r>
                                <a:rPr lang="en-GB" b="0" i="1" smtClean="0">
                                  <a:latin typeface="Cambria Math" panose="02040503050406030204" pitchFamily="18" charset="0"/>
                                </a:rPr>
                                <m:t>3</m:t>
                              </m:r>
                            </m:sup>
                          </m:sSup>
                        </m:e>
                      </m:rad>
                      <m:f>
                        <m:fPr>
                          <m:ctrlPr>
                            <a:rPr lang="en-GB" b="0" i="1" smtClean="0">
                              <a:latin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𝛾</m:t>
                          </m:r>
                        </m:num>
                        <m:den>
                          <m:r>
                            <a:rPr lang="en-GB" b="0" i="1" smtClean="0">
                              <a:latin typeface="Cambria Math" panose="02040503050406030204" pitchFamily="18" charset="0"/>
                            </a:rPr>
                            <m:t>2</m:t>
                          </m:r>
                        </m:den>
                      </m:f>
                      <m:f>
                        <m:fPr>
                          <m:ctrlPr>
                            <a:rPr lang="en-GB" b="0" i="1" smtClean="0">
                              <a:latin typeface="Cambria Math" panose="02040503050406030204" pitchFamily="18" charset="0"/>
                            </a:rPr>
                          </m:ctrlPr>
                        </m:fPr>
                        <m:num>
                          <m:sSup>
                            <m:sSupPr>
                              <m:ctrlPr>
                                <a:rPr lang="en-GB" b="0" i="1" smtClean="0">
                                  <a:latin typeface="Cambria Math" panose="02040503050406030204" pitchFamily="18" charset="0"/>
                                </a:rPr>
                              </m:ctrlPr>
                            </m:sSupPr>
                            <m:e>
                              <m:r>
                                <a:rPr lang="en-GB" b="0" i="1" smtClean="0">
                                  <a:latin typeface="Cambria Math" panose="02040503050406030204" pitchFamily="18" charset="0"/>
                                </a:rPr>
                                <m:t>𝑟</m:t>
                              </m:r>
                            </m:e>
                            <m:sup>
                              <m:r>
                                <a:rPr lang="en-GB" b="0" i="1" smtClean="0">
                                  <a:latin typeface="Cambria Math" panose="02040503050406030204" pitchFamily="18" charset="0"/>
                                </a:rPr>
                                <m:t>2</m:t>
                              </m:r>
                            </m:sup>
                          </m:sSup>
                        </m:num>
                        <m:den>
                          <m:sSubSup>
                            <m:sSubSupPr>
                              <m:ctrlPr>
                                <a:rPr lang="en-GB" b="0" i="1" smtClean="0">
                                  <a:latin typeface="Cambria Math" panose="02040503050406030204" pitchFamily="18" charset="0"/>
                                </a:rPr>
                              </m:ctrlPr>
                            </m:sSubSupPr>
                            <m:e>
                              <m:r>
                                <a:rPr lang="en-GB" b="0" i="1" smtClean="0">
                                  <a:latin typeface="Cambria Math" panose="02040503050406030204" pitchFamily="18" charset="0"/>
                                </a:rPr>
                                <m:t>𝑟</m:t>
                              </m:r>
                            </m:e>
                            <m:sub>
                              <m:r>
                                <a:rPr lang="en-GB" b="0" i="1" smtClean="0">
                                  <a:latin typeface="Cambria Math" panose="02040503050406030204" pitchFamily="18" charset="0"/>
                                </a:rPr>
                                <m:t>0</m:t>
                              </m:r>
                            </m:sub>
                            <m:sup>
                              <m:r>
                                <a:rPr lang="en-GB" b="0" i="1" smtClean="0">
                                  <a:latin typeface="Cambria Math" panose="02040503050406030204" pitchFamily="18" charset="0"/>
                                </a:rPr>
                                <m:t>2</m:t>
                              </m:r>
                            </m:sup>
                          </m:sSubSup>
                        </m:den>
                      </m:f>
                    </m:oMath>
                  </m:oMathPara>
                </a14:m>
                <a:endParaRPr lang="en-GB" dirty="0"/>
              </a:p>
            </p:txBody>
          </p:sp>
        </mc:Choice>
        <mc:Fallback xmlns="">
          <p:sp>
            <p:nvSpPr>
              <p:cNvPr id="8" name="TextBox 7">
                <a:extLst>
                  <a:ext uri="{FF2B5EF4-FFF2-40B4-BE49-F238E27FC236}">
                    <a16:creationId xmlns:a16="http://schemas.microsoft.com/office/drawing/2014/main" id="{C0CB4EA8-3690-4581-B2FA-B7C4498951D5}"/>
                  </a:ext>
                </a:extLst>
              </p:cNvPr>
              <p:cNvSpPr txBox="1">
                <a:spLocks noRot="1" noChangeAspect="1" noMove="1" noResize="1" noEditPoints="1" noAdjustHandles="1" noChangeArrowheads="1" noChangeShapeType="1" noTextEdit="1"/>
              </p:cNvSpPr>
              <p:nvPr/>
            </p:nvSpPr>
            <p:spPr>
              <a:xfrm>
                <a:off x="4294212" y="5489373"/>
                <a:ext cx="2585900" cy="818366"/>
              </a:xfrm>
              <a:prstGeom prst="rect">
                <a:avLst/>
              </a:prstGeom>
              <a:blipFill>
                <a:blip r:embed="rId5"/>
                <a:stretch>
                  <a:fillRect b="-741"/>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9ACE0851-B146-45E7-B480-FB855DE2C5D1}"/>
              </a:ext>
            </a:extLst>
          </p:cNvPr>
          <p:cNvSpPr txBox="1"/>
          <p:nvPr/>
        </p:nvSpPr>
        <p:spPr>
          <a:xfrm>
            <a:off x="837828" y="4587896"/>
            <a:ext cx="4919937" cy="369332"/>
          </a:xfrm>
          <a:prstGeom prst="rect">
            <a:avLst/>
          </a:prstGeom>
          <a:noFill/>
        </p:spPr>
        <p:txBody>
          <a:bodyPr wrap="none" rtlCol="0">
            <a:spAutoFit/>
          </a:bodyPr>
          <a:lstStyle/>
          <a:p>
            <a:r>
              <a:rPr lang="en-GB" dirty="0"/>
              <a:t>Substituting for                                                              and</a:t>
            </a:r>
          </a:p>
        </p:txBody>
      </p:sp>
    </p:spTree>
    <p:extLst>
      <p:ext uri="{BB962C8B-B14F-4D97-AF65-F5344CB8AC3E}">
        <p14:creationId xmlns:p14="http://schemas.microsoft.com/office/powerpoint/2010/main" val="1344803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43168" y="2659881"/>
            <a:ext cx="5861949" cy="368849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3286100" y="2780928"/>
            <a:ext cx="5861949" cy="36631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F8807BF3-7CD5-4334-A7F3-F65092B67F78}"/>
              </a:ext>
            </a:extLst>
          </p:cNvPr>
          <p:cNvSpPr txBox="1"/>
          <p:nvPr/>
        </p:nvSpPr>
        <p:spPr>
          <a:xfrm>
            <a:off x="1197868" y="1052736"/>
            <a:ext cx="7867859" cy="1477328"/>
          </a:xfrm>
          <a:prstGeom prst="rect">
            <a:avLst/>
          </a:prstGeom>
          <a:noFill/>
        </p:spPr>
        <p:txBody>
          <a:bodyPr wrap="none" rtlCol="0">
            <a:spAutoFit/>
          </a:bodyPr>
          <a:lstStyle/>
          <a:p>
            <a:r>
              <a:rPr lang="en-GB" dirty="0"/>
              <a:t>The change of electric potential across the electron beam has two consequences:</a:t>
            </a:r>
          </a:p>
          <a:p>
            <a:endParaRPr lang="en-GB" dirty="0"/>
          </a:p>
          <a:p>
            <a:pPr marL="285750" indent="-285750">
              <a:buFont typeface="Arial" panose="020B0604020202020204" pitchFamily="34" charset="0"/>
              <a:buChar char="•"/>
            </a:pPr>
            <a:r>
              <a:rPr lang="en-GB" dirty="0"/>
              <a:t>A radial electron velocity distribution of a parabolic form</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err="1"/>
              <a:t>ExB</a:t>
            </a:r>
            <a:r>
              <a:rPr lang="en-GB" dirty="0"/>
              <a:t> situation leading to an azimuthal drift of the electron beam with velocity: </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0C05406-85BB-461D-8D70-8701CF6A3D90}"/>
                  </a:ext>
                </a:extLst>
              </p:cNvPr>
              <p:cNvSpPr txBox="1"/>
              <p:nvPr/>
            </p:nvSpPr>
            <p:spPr>
              <a:xfrm>
                <a:off x="9148049" y="2060848"/>
                <a:ext cx="1810304" cy="5211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𝑑</m:t>
                          </m:r>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𝑟</m:t>
                          </m:r>
                        </m:num>
                        <m:den>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𝜔</m:t>
                              </m:r>
                            </m:e>
                            <m:sub>
                              <m:r>
                                <a:rPr lang="en-GB" b="0" i="1" smtClean="0">
                                  <a:latin typeface="Cambria Math" panose="02040503050406030204" pitchFamily="18" charset="0"/>
                                </a:rPr>
                                <m:t>𝑐</m:t>
                              </m:r>
                            </m:sub>
                          </m:sSub>
                        </m:den>
                      </m:f>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𝑟</m:t>
                              </m:r>
                            </m:e>
                            <m:sub>
                              <m:r>
                                <a:rPr lang="en-GB" b="0" i="1" smtClean="0">
                                  <a:latin typeface="Cambria Math" panose="02040503050406030204" pitchFamily="18" charset="0"/>
                                </a:rPr>
                                <m:t>𝑒</m:t>
                              </m:r>
                            </m:sub>
                          </m:sSub>
                        </m:num>
                        <m:den>
                          <m:sSup>
                            <m:sSupPr>
                              <m:ctrlPr>
                                <a:rPr lang="en-GB" b="0" i="1" smtClean="0">
                                  <a:latin typeface="Cambria Math" panose="02040503050406030204" pitchFamily="18" charset="0"/>
                                </a:rPr>
                              </m:ctrlPr>
                            </m:sSupPr>
                            <m:e>
                              <m:r>
                                <a:rPr lang="en-GB" b="0" i="1" smtClean="0">
                                  <a:latin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𝛾</m:t>
                              </m:r>
                            </m:e>
                            <m:sup>
                              <m:r>
                                <a:rPr lang="en-GB" b="0" i="1" smtClean="0">
                                  <a:latin typeface="Cambria Math" panose="02040503050406030204" pitchFamily="18" charset="0"/>
                                </a:rPr>
                                <m:t>2</m:t>
                              </m:r>
                            </m:sup>
                          </m:sSup>
                        </m:den>
                      </m:f>
                      <m:sSub>
                        <m:sSubPr>
                          <m:ctrlPr>
                            <a:rPr lang="en-GB" b="0" i="1" smtClean="0">
                              <a:latin typeface="Cambria Math" panose="02040503050406030204" pitchFamily="18" charset="0"/>
                            </a:rPr>
                          </m:ctrlPr>
                        </m:sSubPr>
                        <m:e>
                          <m:r>
                            <a:rPr lang="en-GB" b="0" i="1" smtClean="0">
                              <a:latin typeface="Cambria Math" panose="02040503050406030204" pitchFamily="18" charset="0"/>
                            </a:rPr>
                            <m:t>𝑛</m:t>
                          </m:r>
                        </m:e>
                        <m:sub>
                          <m:r>
                            <a:rPr lang="en-GB" b="0" i="1" smtClean="0">
                              <a:latin typeface="Cambria Math" panose="02040503050406030204" pitchFamily="18" charset="0"/>
                            </a:rPr>
                            <m:t>𝑒</m:t>
                          </m:r>
                        </m:sub>
                      </m:sSub>
                      <m:sSup>
                        <m:sSupPr>
                          <m:ctrlPr>
                            <a:rPr lang="en-GB" b="0" i="1" smtClean="0">
                              <a:latin typeface="Cambria Math" panose="02040503050406030204" pitchFamily="18" charset="0"/>
                            </a:rPr>
                          </m:ctrlPr>
                        </m:sSupPr>
                        <m:e>
                          <m:r>
                            <a:rPr lang="en-GB" b="0" i="1" smtClean="0">
                              <a:latin typeface="Cambria Math" panose="02040503050406030204" pitchFamily="18" charset="0"/>
                            </a:rPr>
                            <m:t>𝑐</m:t>
                          </m:r>
                        </m:e>
                        <m:sup>
                          <m:r>
                            <a:rPr lang="en-GB" b="0" i="1" smtClean="0">
                              <a:latin typeface="Cambria Math" panose="02040503050406030204" pitchFamily="18" charset="0"/>
                            </a:rPr>
                            <m:t>2</m:t>
                          </m:r>
                        </m:sup>
                      </m:sSup>
                    </m:oMath>
                  </m:oMathPara>
                </a14:m>
                <a:endParaRPr lang="en-GB" dirty="0"/>
              </a:p>
            </p:txBody>
          </p:sp>
        </mc:Choice>
        <mc:Fallback xmlns="">
          <p:sp>
            <p:nvSpPr>
              <p:cNvPr id="6" name="TextBox 5">
                <a:extLst>
                  <a:ext uri="{FF2B5EF4-FFF2-40B4-BE49-F238E27FC236}">
                    <a16:creationId xmlns:a16="http://schemas.microsoft.com/office/drawing/2014/main" id="{70C05406-85BB-461D-8D70-8701CF6A3D90}"/>
                  </a:ext>
                </a:extLst>
              </p:cNvPr>
              <p:cNvSpPr txBox="1">
                <a:spLocks noRot="1" noChangeAspect="1" noMove="1" noResize="1" noEditPoints="1" noAdjustHandles="1" noChangeArrowheads="1" noChangeShapeType="1" noTextEdit="1"/>
              </p:cNvSpPr>
              <p:nvPr/>
            </p:nvSpPr>
            <p:spPr>
              <a:xfrm>
                <a:off x="9148049" y="2060848"/>
                <a:ext cx="1810304" cy="521168"/>
              </a:xfrm>
              <a:prstGeom prst="rect">
                <a:avLst/>
              </a:prstGeom>
              <a:blipFill>
                <a:blip r:embed="rId2"/>
                <a:stretch>
                  <a:fillRect/>
                </a:stretch>
              </a:blipFill>
            </p:spPr>
            <p:txBody>
              <a:bodyPr/>
              <a:lstStyle/>
              <a:p>
                <a:r>
                  <a:rPr lang="en-GB">
                    <a:noFill/>
                  </a:rPr>
                  <a:t> </a:t>
                </a:r>
              </a:p>
            </p:txBody>
          </p:sp>
        </mc:Fallback>
      </mc:AlternateContent>
      <p:pic>
        <p:nvPicPr>
          <p:cNvPr id="2" name="Picture 1"/>
          <p:cNvPicPr>
            <a:picLocks noChangeAspect="1"/>
          </p:cNvPicPr>
          <p:nvPr/>
        </p:nvPicPr>
        <p:blipFill>
          <a:blip r:embed="rId3"/>
          <a:stretch>
            <a:fillRect/>
          </a:stretch>
        </p:blipFill>
        <p:spPr>
          <a:xfrm>
            <a:off x="4272858" y="2820769"/>
            <a:ext cx="3888432" cy="3605473"/>
          </a:xfrm>
          <a:prstGeom prst="rect">
            <a:avLst/>
          </a:prstGeom>
        </p:spPr>
      </p:pic>
    </p:spTree>
    <p:extLst>
      <p:ext uri="{BB962C8B-B14F-4D97-AF65-F5344CB8AC3E}">
        <p14:creationId xmlns:p14="http://schemas.microsoft.com/office/powerpoint/2010/main" val="2656482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34C7A38-F021-4B7E-AAB1-DC7C22780B4D}"/>
              </a:ext>
            </a:extLst>
          </p:cNvPr>
          <p:cNvSpPr txBox="1"/>
          <p:nvPr/>
        </p:nvSpPr>
        <p:spPr>
          <a:xfrm>
            <a:off x="1036777" y="1052736"/>
            <a:ext cx="10115270" cy="646331"/>
          </a:xfrm>
          <a:prstGeom prst="rect">
            <a:avLst/>
          </a:prstGeom>
          <a:noFill/>
        </p:spPr>
        <p:txBody>
          <a:bodyPr wrap="none" rtlCol="0">
            <a:spAutoFit/>
          </a:bodyPr>
          <a:lstStyle/>
          <a:p>
            <a:r>
              <a:rPr lang="en-GB" dirty="0"/>
              <a:t>The magnetically confined electrons are bent into the interaction region with a curved solenoid or toroid.</a:t>
            </a:r>
          </a:p>
          <a:p>
            <a:r>
              <a:rPr lang="en-GB" dirty="0"/>
              <a:t>An additional dipole field is required to compensate the centrifugal force experienced by the electrons.</a:t>
            </a:r>
          </a:p>
        </p:txBody>
      </p:sp>
      <p:pic>
        <p:nvPicPr>
          <p:cNvPr id="6" name="Picture 5">
            <a:extLst>
              <a:ext uri="{FF2B5EF4-FFF2-40B4-BE49-F238E27FC236}">
                <a16:creationId xmlns:a16="http://schemas.microsoft.com/office/drawing/2014/main" id="{2CE0DB42-B71B-4FBE-9D5D-EE92D1772AA1}"/>
              </a:ext>
            </a:extLst>
          </p:cNvPr>
          <p:cNvPicPr>
            <a:picLocks noChangeAspect="1"/>
          </p:cNvPicPr>
          <p:nvPr/>
        </p:nvPicPr>
        <p:blipFill>
          <a:blip r:embed="rId2"/>
          <a:stretch>
            <a:fillRect/>
          </a:stretch>
        </p:blipFill>
        <p:spPr>
          <a:xfrm>
            <a:off x="1845940" y="1916832"/>
            <a:ext cx="3248025" cy="2847975"/>
          </a:xfrm>
          <a:prstGeom prst="rect">
            <a:avLst/>
          </a:prstGeom>
        </p:spPr>
      </p:pic>
      <p:sp>
        <p:nvSpPr>
          <p:cNvPr id="7" name="TextBox 6">
            <a:extLst>
              <a:ext uri="{FF2B5EF4-FFF2-40B4-BE49-F238E27FC236}">
                <a16:creationId xmlns:a16="http://schemas.microsoft.com/office/drawing/2014/main" id="{66F01B96-8AC0-4082-9FC0-BB14F6965990}"/>
              </a:ext>
            </a:extLst>
          </p:cNvPr>
          <p:cNvSpPr txBox="1"/>
          <p:nvPr/>
        </p:nvSpPr>
        <p:spPr>
          <a:xfrm>
            <a:off x="1036777" y="5050050"/>
            <a:ext cx="10225136" cy="1200329"/>
          </a:xfrm>
          <a:prstGeom prst="rect">
            <a:avLst/>
          </a:prstGeom>
          <a:noFill/>
        </p:spPr>
        <p:txBody>
          <a:bodyPr wrap="square" rtlCol="0">
            <a:spAutoFit/>
          </a:bodyPr>
          <a:lstStyle/>
          <a:p>
            <a:r>
              <a:rPr lang="en-GB" dirty="0"/>
              <a:t>The properties of the magnetic field are important to guarantee a good cooling efficiency of the ion beam and to ensure that the electron beam is not heated. In the cooling region the angle between the magnetic field lines and the ion beam should be small compared to the average transverse temperature of the electron beam.</a:t>
            </a:r>
          </a:p>
        </p:txBody>
      </p:sp>
      <p:pic>
        <p:nvPicPr>
          <p:cNvPr id="10" name="Picture 9" descr="A picture containing green, indoor&#10;&#10;Description generated with very high confidence">
            <a:extLst>
              <a:ext uri="{FF2B5EF4-FFF2-40B4-BE49-F238E27FC236}">
                <a16:creationId xmlns:a16="http://schemas.microsoft.com/office/drawing/2014/main" id="{8CDCA1EB-181D-4B90-8A8B-E5B7B31F1B6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50396" y="1807787"/>
            <a:ext cx="4211960" cy="3158970"/>
          </a:xfrm>
          <a:prstGeom prst="rect">
            <a:avLst/>
          </a:prstGeom>
        </p:spPr>
      </p:pic>
    </p:spTree>
    <p:extLst>
      <p:ext uri="{BB962C8B-B14F-4D97-AF65-F5344CB8AC3E}">
        <p14:creationId xmlns:p14="http://schemas.microsoft.com/office/powerpoint/2010/main" val="1614171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90396DB-2120-4617-AB8E-B60C60AEB76E}"/>
              </a:ext>
            </a:extLst>
          </p:cNvPr>
          <p:cNvSpPr txBox="1">
            <a:spLocks/>
          </p:cNvSpPr>
          <p:nvPr/>
        </p:nvSpPr>
        <p:spPr>
          <a:xfrm>
            <a:off x="549796" y="404664"/>
            <a:ext cx="8229600" cy="5111750"/>
          </a:xfrm>
          <a:prstGeom prst="rect">
            <a:avLst/>
          </a:prstGeom>
        </p:spPr>
        <p:txBody>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a:lstStyle>
          <a:p>
            <a:pPr marL="0" indent="0" algn="ctr">
              <a:buFont typeface="Arial" pitchFamily="34" charset="0"/>
              <a:buNone/>
            </a:pPr>
            <a:r>
              <a:rPr lang="en-US" u="sng" dirty="0">
                <a:latin typeface="Arial" panose="020B0604020202020204" pitchFamily="34" charset="0"/>
                <a:cs typeface="Arial" panose="020B0604020202020204" pitchFamily="34" charset="0"/>
              </a:rPr>
              <a:t>ELENA cooler magnetic system components</a:t>
            </a:r>
          </a:p>
          <a:p>
            <a:pPr>
              <a:buFont typeface="Wingdings" panose="05000000000000000000" pitchFamily="2" charset="2"/>
              <a:buChar char="§"/>
            </a:pPr>
            <a:r>
              <a:rPr lang="en-US" sz="2000" dirty="0">
                <a:latin typeface="Arial" panose="020B0604020202020204" pitchFamily="34" charset="0"/>
                <a:cs typeface="Arial" panose="020B0604020202020204" pitchFamily="34" charset="0"/>
              </a:rPr>
              <a:t>Main cooler solenoid</a:t>
            </a:r>
          </a:p>
          <a:p>
            <a:pPr>
              <a:buFont typeface="Wingdings" panose="05000000000000000000" pitchFamily="2" charset="2"/>
              <a:buChar char="§"/>
            </a:pPr>
            <a:r>
              <a:rPr lang="en-US" sz="2000" dirty="0">
                <a:latin typeface="Arial" panose="020B0604020202020204" pitchFamily="34" charset="0"/>
                <a:cs typeface="Arial" panose="020B0604020202020204" pitchFamily="34" charset="0"/>
              </a:rPr>
              <a:t>Gun solenoid</a:t>
            </a:r>
          </a:p>
          <a:p>
            <a:pPr>
              <a:buFont typeface="Wingdings" panose="05000000000000000000" pitchFamily="2" charset="2"/>
              <a:buChar char="§"/>
            </a:pPr>
            <a:r>
              <a:rPr lang="en-US" sz="2000" dirty="0">
                <a:latin typeface="Arial" panose="020B0604020202020204" pitchFamily="34" charset="0"/>
                <a:cs typeface="Arial" panose="020B0604020202020204" pitchFamily="34" charset="0"/>
              </a:rPr>
              <a:t>Collector solenoid</a:t>
            </a:r>
          </a:p>
          <a:p>
            <a:pPr>
              <a:buFont typeface="Wingdings" panose="05000000000000000000" pitchFamily="2" charset="2"/>
              <a:buChar char="§"/>
            </a:pPr>
            <a:r>
              <a:rPr lang="en-US" sz="2000" dirty="0">
                <a:latin typeface="Arial" panose="020B0604020202020204" pitchFamily="34" charset="0"/>
                <a:cs typeface="Arial" panose="020B0604020202020204" pitchFamily="34" charset="0"/>
              </a:rPr>
              <a:t>Expansion solenoid</a:t>
            </a:r>
          </a:p>
          <a:p>
            <a:pPr>
              <a:buFont typeface="Wingdings" panose="05000000000000000000" pitchFamily="2" charset="2"/>
              <a:buChar char="§"/>
            </a:pPr>
            <a:r>
              <a:rPr lang="en-US" sz="2000" dirty="0">
                <a:latin typeface="Arial" panose="020B0604020202020204" pitchFamily="34" charset="0"/>
                <a:cs typeface="Arial" panose="020B0604020202020204" pitchFamily="34" charset="0"/>
              </a:rPr>
              <a:t>Squeeze coil at collector</a:t>
            </a:r>
          </a:p>
          <a:p>
            <a:pPr>
              <a:buFont typeface="Wingdings" panose="05000000000000000000" pitchFamily="2" charset="2"/>
              <a:buChar char="§"/>
            </a:pPr>
            <a:r>
              <a:rPr lang="en-US" sz="2000" dirty="0">
                <a:latin typeface="Arial" panose="020B0604020202020204" pitchFamily="34" charset="0"/>
                <a:cs typeface="Arial" panose="020B0604020202020204" pitchFamily="34" charset="0"/>
              </a:rPr>
              <a:t>2 x Toroid section consisting of</a:t>
            </a:r>
          </a:p>
          <a:p>
            <a:pPr marL="0" indent="0">
              <a:buFont typeface="Arial" pitchFamily="34" charset="0"/>
              <a:buNone/>
            </a:pPr>
            <a:r>
              <a:rPr lang="en-US" sz="2000" dirty="0">
                <a:latin typeface="Arial" panose="020B0604020202020204" pitchFamily="34" charset="0"/>
                <a:cs typeface="Arial" panose="020B0604020202020204" pitchFamily="34" charset="0"/>
              </a:rPr>
              <a:t>	9 racetrack coils each</a:t>
            </a:r>
          </a:p>
          <a:p>
            <a:pPr>
              <a:buFont typeface="Wingdings" panose="05000000000000000000" pitchFamily="2" charset="2"/>
              <a:buChar char="§"/>
            </a:pPr>
            <a:r>
              <a:rPr lang="en-US" sz="2000" dirty="0">
                <a:latin typeface="Arial" panose="020B0604020202020204" pitchFamily="34" charset="0"/>
                <a:cs typeface="Arial" panose="020B0604020202020204" pitchFamily="34" charset="0"/>
              </a:rPr>
              <a:t>Various corrector coils to </a:t>
            </a:r>
          </a:p>
          <a:p>
            <a:pPr marL="0" indent="0">
              <a:buFont typeface="Arial" pitchFamily="34" charset="0"/>
              <a:buNone/>
            </a:pPr>
            <a:r>
              <a:rPr lang="en-US" sz="2000" dirty="0">
                <a:latin typeface="Arial" panose="020B0604020202020204" pitchFamily="34" charset="0"/>
                <a:cs typeface="Arial" panose="020B0604020202020204" pitchFamily="34" charset="0"/>
              </a:rPr>
              <a:t>	ensure good field quality</a:t>
            </a:r>
          </a:p>
          <a:p>
            <a:pPr>
              <a:buFont typeface="Wingdings" panose="05000000000000000000" pitchFamily="2" charset="2"/>
              <a:buChar char="§"/>
            </a:pPr>
            <a:r>
              <a:rPr lang="en-US" sz="2000" dirty="0">
                <a:latin typeface="Arial" panose="020B0604020202020204" pitchFamily="34" charset="0"/>
                <a:cs typeface="Arial" panose="020B0604020202020204" pitchFamily="34" charset="0"/>
              </a:rPr>
              <a:t>Orbit correctors</a:t>
            </a:r>
          </a:p>
          <a:p>
            <a:pPr>
              <a:buFont typeface="Wingdings" panose="05000000000000000000" pitchFamily="2" charset="2"/>
              <a:buChar char="§"/>
            </a:pPr>
            <a:r>
              <a:rPr lang="en-US" sz="2000" dirty="0">
                <a:latin typeface="Arial" panose="020B0604020202020204" pitchFamily="34" charset="0"/>
                <a:cs typeface="Arial" panose="020B0604020202020204" pitchFamily="34" charset="0"/>
              </a:rPr>
              <a:t>Solenoid compensators</a:t>
            </a:r>
            <a:endParaRPr lang="en-GB" sz="20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24573323-C51B-4AA9-AB51-A438E2E58A78}"/>
              </a:ext>
            </a:extLst>
          </p:cNvPr>
          <p:cNvPicPr>
            <a:picLocks noChangeAspect="1"/>
          </p:cNvPicPr>
          <p:nvPr/>
        </p:nvPicPr>
        <p:blipFill>
          <a:blip r:embed="rId2"/>
          <a:stretch>
            <a:fillRect/>
          </a:stretch>
        </p:blipFill>
        <p:spPr>
          <a:xfrm>
            <a:off x="5230316" y="1104984"/>
            <a:ext cx="5400600" cy="5048575"/>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86500" y="4005064"/>
            <a:ext cx="1715737" cy="965102"/>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0556" y="2861809"/>
            <a:ext cx="1715737" cy="965102"/>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42484" y="1772816"/>
            <a:ext cx="1715737" cy="965102"/>
          </a:xfrm>
          <a:prstGeom prst="rect">
            <a:avLst/>
          </a:prstGeom>
        </p:spPr>
      </p:pic>
    </p:spTree>
    <p:extLst>
      <p:ext uri="{BB962C8B-B14F-4D97-AF65-F5344CB8AC3E}">
        <p14:creationId xmlns:p14="http://schemas.microsoft.com/office/powerpoint/2010/main" val="3982629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electron cooling?</a:t>
            </a:r>
          </a:p>
        </p:txBody>
      </p:sp>
      <p:sp>
        <p:nvSpPr>
          <p:cNvPr id="4" name="Content Placeholder 2">
            <a:extLst>
              <a:ext uri="{FF2B5EF4-FFF2-40B4-BE49-F238E27FC236}">
                <a16:creationId xmlns:a16="http://schemas.microsoft.com/office/drawing/2014/main" id="{4ED7DDCB-ED5A-4026-84C5-3CB6A35C13A5}"/>
              </a:ext>
            </a:extLst>
          </p:cNvPr>
          <p:cNvSpPr txBox="1">
            <a:spLocks/>
          </p:cNvSpPr>
          <p:nvPr/>
        </p:nvSpPr>
        <p:spPr>
          <a:xfrm>
            <a:off x="1504781" y="1905001"/>
            <a:ext cx="10062239" cy="4114800"/>
          </a:xfrm>
          <a:prstGeom prst="rect">
            <a:avLst/>
          </a:prstGeom>
        </p:spPr>
        <p:txBody>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a:lstStyle>
          <a:p>
            <a:r>
              <a:rPr lang="en-US" dirty="0"/>
              <a:t>A fast process to shrink the size, divergence and energy spread of a stored charged particle beam without the loss of intensity.</a:t>
            </a:r>
          </a:p>
          <a:p>
            <a:pPr lvl="1"/>
            <a:r>
              <a:rPr lang="en-US" dirty="0"/>
              <a:t>Phase-space compression.</a:t>
            </a:r>
          </a:p>
          <a:p>
            <a:r>
              <a:rPr lang="en-US" dirty="0"/>
              <a:t>Proposed by G. </a:t>
            </a:r>
            <a:r>
              <a:rPr lang="en-US" dirty="0" err="1"/>
              <a:t>Budker</a:t>
            </a:r>
            <a:r>
              <a:rPr lang="en-US" dirty="0"/>
              <a:t> in 1966.</a:t>
            </a:r>
          </a:p>
          <a:p>
            <a:r>
              <a:rPr lang="en-US" dirty="0"/>
              <a:t>First demonstration on the NAP-M ring in Novosibirsk.</a:t>
            </a:r>
          </a:p>
        </p:txBody>
      </p:sp>
    </p:spTree>
    <p:extLst>
      <p:ext uri="{BB962C8B-B14F-4D97-AF65-F5344CB8AC3E}">
        <p14:creationId xmlns:p14="http://schemas.microsoft.com/office/powerpoint/2010/main" val="263851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F7E22944-2986-4FE8-9C58-EEC66AEA518E}"/>
              </a:ext>
            </a:extLst>
          </p:cNvPr>
          <p:cNvGraphicFramePr>
            <a:graphicFrameLocks/>
          </p:cNvGraphicFramePr>
          <p:nvPr>
            <p:extLst>
              <p:ext uri="{D42A27DB-BD31-4B8C-83A1-F6EECF244321}">
                <p14:modId xmlns:p14="http://schemas.microsoft.com/office/powerpoint/2010/main" val="439419438"/>
              </p:ext>
            </p:extLst>
          </p:nvPr>
        </p:nvGraphicFramePr>
        <p:xfrm>
          <a:off x="45740" y="715721"/>
          <a:ext cx="6264696" cy="46805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45783FED-A359-48CD-9D47-D7D43207684E}"/>
              </a:ext>
            </a:extLst>
          </p:cNvPr>
          <p:cNvGraphicFramePr>
            <a:graphicFrameLocks/>
          </p:cNvGraphicFramePr>
          <p:nvPr>
            <p:extLst>
              <p:ext uri="{D42A27DB-BD31-4B8C-83A1-F6EECF244321}">
                <p14:modId xmlns:p14="http://schemas.microsoft.com/office/powerpoint/2010/main" val="1450467420"/>
              </p:ext>
            </p:extLst>
          </p:nvPr>
        </p:nvGraphicFramePr>
        <p:xfrm>
          <a:off x="6166420" y="715721"/>
          <a:ext cx="5837312" cy="468052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55657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The </a:t>
            </a:r>
            <a:r>
              <a:rPr lang="fr-CH" dirty="0" err="1" smtClean="0"/>
              <a:t>cooling</a:t>
            </a:r>
            <a:r>
              <a:rPr lang="fr-CH" dirty="0" smtClean="0"/>
              <a:t> section</a:t>
            </a:r>
            <a:endParaRPr lang="en-GB" dirty="0"/>
          </a:p>
        </p:txBody>
      </p:sp>
      <p:pic>
        <p:nvPicPr>
          <p:cNvPr id="3" name="Picture 2">
            <a:extLst>
              <a:ext uri="{FF2B5EF4-FFF2-40B4-BE49-F238E27FC236}">
                <a16:creationId xmlns:a16="http://schemas.microsoft.com/office/drawing/2014/main" id="{386DFCCD-EDD5-406D-8CDF-A72D88C773DB}"/>
              </a:ext>
            </a:extLst>
          </p:cNvPr>
          <p:cNvPicPr>
            <a:picLocks noChangeAspect="1"/>
          </p:cNvPicPr>
          <p:nvPr/>
        </p:nvPicPr>
        <p:blipFill>
          <a:blip r:embed="rId2"/>
          <a:stretch>
            <a:fillRect/>
          </a:stretch>
        </p:blipFill>
        <p:spPr>
          <a:xfrm>
            <a:off x="405780" y="1988840"/>
            <a:ext cx="5544616" cy="3464818"/>
          </a:xfrm>
          <a:prstGeom prst="rect">
            <a:avLst/>
          </a:prstGeom>
        </p:spPr>
      </p:pic>
      <p:pic>
        <p:nvPicPr>
          <p:cNvPr id="4" name="Picture 3"/>
          <p:cNvPicPr>
            <a:picLocks noChangeAspect="1"/>
          </p:cNvPicPr>
          <p:nvPr/>
        </p:nvPicPr>
        <p:blipFill>
          <a:blip r:embed="rId3"/>
          <a:stretch>
            <a:fillRect/>
          </a:stretch>
        </p:blipFill>
        <p:spPr>
          <a:xfrm>
            <a:off x="6066494" y="3212976"/>
            <a:ext cx="5688632" cy="3396955"/>
          </a:xfrm>
          <a:prstGeom prst="rect">
            <a:avLst/>
          </a:prstGeom>
        </p:spPr>
      </p:pic>
      <p:sp>
        <p:nvSpPr>
          <p:cNvPr id="5" name="TextBox 4"/>
          <p:cNvSpPr txBox="1"/>
          <p:nvPr/>
        </p:nvSpPr>
        <p:spPr>
          <a:xfrm>
            <a:off x="6598468" y="2298122"/>
            <a:ext cx="4376519" cy="369332"/>
          </a:xfrm>
          <a:prstGeom prst="rect">
            <a:avLst/>
          </a:prstGeom>
          <a:noFill/>
        </p:spPr>
        <p:txBody>
          <a:bodyPr wrap="none" rtlCol="0">
            <a:spAutoFit/>
          </a:bodyPr>
          <a:lstStyle/>
          <a:p>
            <a:r>
              <a:rPr lang="fr-CH" dirty="0" smtClean="0"/>
              <a:t>Have to match </a:t>
            </a:r>
            <a:r>
              <a:rPr lang="fr-CH" dirty="0" err="1" smtClean="0"/>
              <a:t>velocities</a:t>
            </a:r>
            <a:r>
              <a:rPr lang="fr-CH" dirty="0" smtClean="0"/>
              <a:t>, position and angle</a:t>
            </a:r>
            <a:endParaRPr lang="en-GB" dirty="0"/>
          </a:p>
        </p:txBody>
      </p:sp>
    </p:spTree>
    <p:extLst>
      <p:ext uri="{BB962C8B-B14F-4D97-AF65-F5344CB8AC3E}">
        <p14:creationId xmlns:p14="http://schemas.microsoft.com/office/powerpoint/2010/main" val="3606270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411" y="404664"/>
            <a:ext cx="9144001" cy="1371600"/>
          </a:xfrm>
        </p:spPr>
        <p:txBody>
          <a:bodyPr/>
          <a:lstStyle/>
          <a:p>
            <a:r>
              <a:rPr lang="en-US" dirty="0"/>
              <a:t>Electron beam collector</a:t>
            </a:r>
          </a:p>
        </p:txBody>
      </p:sp>
      <p:sp>
        <p:nvSpPr>
          <p:cNvPr id="3" name="TextBox 2">
            <a:extLst>
              <a:ext uri="{FF2B5EF4-FFF2-40B4-BE49-F238E27FC236}">
                <a16:creationId xmlns:a16="http://schemas.microsoft.com/office/drawing/2014/main" id="{D99FD298-E687-448B-A22D-5DC14E5B8D50}"/>
              </a:ext>
            </a:extLst>
          </p:cNvPr>
          <p:cNvSpPr txBox="1"/>
          <p:nvPr/>
        </p:nvSpPr>
        <p:spPr>
          <a:xfrm>
            <a:off x="981844" y="1988840"/>
            <a:ext cx="9721080" cy="2862322"/>
          </a:xfrm>
          <a:prstGeom prst="rect">
            <a:avLst/>
          </a:prstGeom>
          <a:noFill/>
        </p:spPr>
        <p:txBody>
          <a:bodyPr wrap="square" rtlCol="0">
            <a:spAutoFit/>
          </a:bodyPr>
          <a:lstStyle/>
          <a:p>
            <a:r>
              <a:rPr lang="en-GB" dirty="0"/>
              <a:t>Reduce the power of the electron beam to the lowest possible value.</a:t>
            </a:r>
          </a:p>
          <a:p>
            <a:r>
              <a:rPr lang="en-GB" dirty="0"/>
              <a:t>Capture the electrons with maximum efficiency.</a:t>
            </a:r>
          </a:p>
          <a:p>
            <a:endParaRPr lang="en-GB" dirty="0"/>
          </a:p>
          <a:p>
            <a:r>
              <a:rPr lang="en-GB" dirty="0"/>
              <a:t>Electrons are decelerated in the collector. The remaining power is dissipated on the collector surface.</a:t>
            </a:r>
          </a:p>
          <a:p>
            <a:r>
              <a:rPr lang="en-GB" dirty="0"/>
              <a:t>Deceleration is done in two steps to avoid the formation of a virtual cathode at the collector entrance</a:t>
            </a:r>
          </a:p>
          <a:p>
            <a:endParaRPr lang="en-GB" dirty="0"/>
          </a:p>
          <a:p>
            <a:r>
              <a:rPr lang="en-GB" dirty="0"/>
              <a:t>Secondary electrons emitted from the collector surface or reflected electrons can bounce back and forth between the gun and collector and be lost on the vacuum chamber. Careful design and the use of the magnetic field can improve the collection efficiency</a:t>
            </a:r>
          </a:p>
          <a:p>
            <a:endParaRPr lang="en-GB" dirty="0"/>
          </a:p>
        </p:txBody>
      </p:sp>
    </p:spTree>
    <p:extLst>
      <p:ext uri="{BB962C8B-B14F-4D97-AF65-F5344CB8AC3E}">
        <p14:creationId xmlns:p14="http://schemas.microsoft.com/office/powerpoint/2010/main" val="67228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ADCDF9A-C0A2-49F0-8D25-AB495FB7CFA8}"/>
              </a:ext>
            </a:extLst>
          </p:cNvPr>
          <p:cNvSpPr/>
          <p:nvPr/>
        </p:nvSpPr>
        <p:spPr>
          <a:xfrm>
            <a:off x="5562600" y="908720"/>
            <a:ext cx="4857750" cy="379891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5" name="Rectangle 3">
            <a:extLst>
              <a:ext uri="{FF2B5EF4-FFF2-40B4-BE49-F238E27FC236}">
                <a16:creationId xmlns:a16="http://schemas.microsoft.com/office/drawing/2014/main" id="{D6A4FFCA-D60A-4E6A-A680-0C869FA8B351}"/>
              </a:ext>
            </a:extLst>
          </p:cNvPr>
          <p:cNvSpPr txBox="1">
            <a:spLocks noChangeArrowheads="1"/>
          </p:cNvSpPr>
          <p:nvPr/>
        </p:nvSpPr>
        <p:spPr>
          <a:xfrm>
            <a:off x="247650" y="1371600"/>
            <a:ext cx="4629150" cy="990600"/>
          </a:xfrm>
          <a:prstGeom prst="rect">
            <a:avLst/>
          </a:prstGeom>
        </p:spPr>
        <p:txBody>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a:lstStyle>
          <a:p>
            <a:pPr algn="just"/>
            <a:r>
              <a:rPr lang="en-US" altLang="en-US" sz="2000"/>
              <a:t>Suppressor electrode slows down the primary electrons at the collector entrance.</a:t>
            </a:r>
          </a:p>
        </p:txBody>
      </p:sp>
      <p:pic>
        <p:nvPicPr>
          <p:cNvPr id="6" name="Picture 9" descr="gun_col35">
            <a:extLst>
              <a:ext uri="{FF2B5EF4-FFF2-40B4-BE49-F238E27FC236}">
                <a16:creationId xmlns:a16="http://schemas.microsoft.com/office/drawing/2014/main" id="{3BCB7191-CD33-4D7F-B68E-DED2582A3A95}"/>
              </a:ext>
            </a:extLst>
          </p:cNvPr>
          <p:cNvPicPr>
            <a:picLocks noChangeAspect="1" noChangeArrowheads="1"/>
          </p:cNvPicPr>
          <p:nvPr/>
        </p:nvPicPr>
        <p:blipFill>
          <a:blip r:embed="rId3">
            <a:clrChange>
              <a:clrFrom>
                <a:srgbClr val="FFFFFF"/>
              </a:clrFrom>
              <a:clrTo>
                <a:srgbClr val="FFFFFF">
                  <a:alpha val="0"/>
                </a:srgbClr>
              </a:clrTo>
            </a:clrChange>
            <a:lum contrast="42000"/>
            <a:extLst>
              <a:ext uri="{28A0092B-C50C-407E-A947-70E740481C1C}">
                <a14:useLocalDpi xmlns:a14="http://schemas.microsoft.com/office/drawing/2010/main" val="0"/>
              </a:ext>
            </a:extLst>
          </a:blip>
          <a:srcRect l="47740"/>
          <a:stretch>
            <a:fillRect/>
          </a:stretch>
        </p:blipFill>
        <p:spPr bwMode="auto">
          <a:xfrm>
            <a:off x="5486004" y="1371600"/>
            <a:ext cx="4200525" cy="300831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11">
            <a:extLst>
              <a:ext uri="{FF2B5EF4-FFF2-40B4-BE49-F238E27FC236}">
                <a16:creationId xmlns:a16="http://schemas.microsoft.com/office/drawing/2014/main" id="{4F9CCDF9-BCE8-41A1-A04B-7CF7C7480B22}"/>
              </a:ext>
            </a:extLst>
          </p:cNvPr>
          <p:cNvSpPr>
            <a:spLocks noChangeArrowheads="1"/>
          </p:cNvSpPr>
          <p:nvPr/>
        </p:nvSpPr>
        <p:spPr bwMode="auto">
          <a:xfrm>
            <a:off x="247650" y="2400300"/>
            <a:ext cx="462915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2000">
                <a:solidFill>
                  <a:schemeClr val="tx1"/>
                </a:solidFill>
                <a:latin typeface="Times New Roman" panose="02020603050405020304" pitchFamily="18" charset="0"/>
              </a:defRPr>
            </a:lvl1pPr>
            <a:lvl2pPr marL="742950" indent="-285750">
              <a:spcBef>
                <a:spcPct val="20000"/>
              </a:spcBef>
              <a:buChar char="–"/>
              <a:defRPr>
                <a:solidFill>
                  <a:schemeClr val="tx1"/>
                </a:solidFill>
                <a:latin typeface="Times New Roman" panose="02020603050405020304" pitchFamily="18" charset="0"/>
              </a:defRPr>
            </a:lvl2pPr>
            <a:lvl3pPr marL="1143000" indent="-228600">
              <a:spcBef>
                <a:spcPct val="20000"/>
              </a:spcBef>
              <a:buChar char="•"/>
              <a:defRPr sz="1400">
                <a:solidFill>
                  <a:schemeClr val="tx1"/>
                </a:solidFill>
                <a:latin typeface="Times New Roman" panose="02020603050405020304" pitchFamily="18" charset="0"/>
              </a:defRPr>
            </a:lvl3pPr>
            <a:lvl4pPr marL="1600200" indent="-228600">
              <a:spcBef>
                <a:spcPct val="20000"/>
              </a:spcBef>
              <a:buChar char="–"/>
              <a:defRPr sz="1200">
                <a:solidFill>
                  <a:schemeClr val="tx1"/>
                </a:solidFill>
                <a:latin typeface="Times New Roman" panose="02020603050405020304" pitchFamily="18" charset="0"/>
              </a:defRPr>
            </a:lvl4pPr>
            <a:lvl5pPr marL="2057400" indent="-228600">
              <a:spcBef>
                <a:spcPct val="20000"/>
              </a:spcBef>
              <a:buChar char="»"/>
              <a:defRPr sz="1000">
                <a:solidFill>
                  <a:schemeClr val="tx1"/>
                </a:solidFill>
                <a:latin typeface="Times New Roman" panose="02020603050405020304" pitchFamily="18" charset="0"/>
              </a:defRPr>
            </a:lvl5pPr>
            <a:lvl6pPr marL="2514600" indent="-228600" fontAlgn="base">
              <a:spcBef>
                <a:spcPct val="20000"/>
              </a:spcBef>
              <a:spcAft>
                <a:spcPct val="0"/>
              </a:spcAft>
              <a:buChar char="»"/>
              <a:defRPr sz="1000">
                <a:solidFill>
                  <a:schemeClr val="tx1"/>
                </a:solidFill>
                <a:latin typeface="Times New Roman" panose="02020603050405020304" pitchFamily="18" charset="0"/>
              </a:defRPr>
            </a:lvl6pPr>
            <a:lvl7pPr marL="2971800" indent="-228600" fontAlgn="base">
              <a:spcBef>
                <a:spcPct val="20000"/>
              </a:spcBef>
              <a:spcAft>
                <a:spcPct val="0"/>
              </a:spcAft>
              <a:buChar char="»"/>
              <a:defRPr sz="1000">
                <a:solidFill>
                  <a:schemeClr val="tx1"/>
                </a:solidFill>
                <a:latin typeface="Times New Roman" panose="02020603050405020304" pitchFamily="18" charset="0"/>
              </a:defRPr>
            </a:lvl7pPr>
            <a:lvl8pPr marL="3429000" indent="-228600" fontAlgn="base">
              <a:spcBef>
                <a:spcPct val="20000"/>
              </a:spcBef>
              <a:spcAft>
                <a:spcPct val="0"/>
              </a:spcAft>
              <a:buChar char="»"/>
              <a:defRPr sz="1000">
                <a:solidFill>
                  <a:schemeClr val="tx1"/>
                </a:solidFill>
                <a:latin typeface="Times New Roman" panose="02020603050405020304" pitchFamily="18" charset="0"/>
              </a:defRPr>
            </a:lvl8pPr>
            <a:lvl9pPr marL="3886200" indent="-228600" fontAlgn="base">
              <a:spcBef>
                <a:spcPct val="20000"/>
              </a:spcBef>
              <a:spcAft>
                <a:spcPct val="0"/>
              </a:spcAft>
              <a:buChar char="»"/>
              <a:defRPr sz="1000">
                <a:solidFill>
                  <a:schemeClr val="tx1"/>
                </a:solidFill>
                <a:latin typeface="Times New Roman" panose="02020603050405020304" pitchFamily="18" charset="0"/>
              </a:defRPr>
            </a:lvl9pPr>
          </a:lstStyle>
          <a:p>
            <a:pPr algn="just"/>
            <a:r>
              <a:rPr lang="en-US" altLang="en-US" dirty="0"/>
              <a:t>Magnetic field is reduced to spread out the electrons on the collector surface.</a:t>
            </a:r>
          </a:p>
        </p:txBody>
      </p:sp>
      <p:sp>
        <p:nvSpPr>
          <p:cNvPr id="8" name="Rectangle 12">
            <a:extLst>
              <a:ext uri="{FF2B5EF4-FFF2-40B4-BE49-F238E27FC236}">
                <a16:creationId xmlns:a16="http://schemas.microsoft.com/office/drawing/2014/main" id="{8FF313C5-E3B2-4C29-9288-18C59B1DBC7E}"/>
              </a:ext>
            </a:extLst>
          </p:cNvPr>
          <p:cNvSpPr>
            <a:spLocks noChangeArrowheads="1"/>
          </p:cNvSpPr>
          <p:nvPr/>
        </p:nvSpPr>
        <p:spPr bwMode="auto">
          <a:xfrm>
            <a:off x="247650" y="3124200"/>
            <a:ext cx="45529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2000">
                <a:solidFill>
                  <a:schemeClr val="tx1"/>
                </a:solidFill>
                <a:latin typeface="Times New Roman" panose="02020603050405020304" pitchFamily="18" charset="0"/>
              </a:defRPr>
            </a:lvl1pPr>
            <a:lvl2pPr marL="742950" indent="-285750">
              <a:spcBef>
                <a:spcPct val="20000"/>
              </a:spcBef>
              <a:buChar char="–"/>
              <a:defRPr>
                <a:solidFill>
                  <a:schemeClr val="tx1"/>
                </a:solidFill>
                <a:latin typeface="Times New Roman" panose="02020603050405020304" pitchFamily="18" charset="0"/>
              </a:defRPr>
            </a:lvl2pPr>
            <a:lvl3pPr marL="1143000" indent="-228600">
              <a:spcBef>
                <a:spcPct val="20000"/>
              </a:spcBef>
              <a:buChar char="•"/>
              <a:defRPr sz="1400">
                <a:solidFill>
                  <a:schemeClr val="tx1"/>
                </a:solidFill>
                <a:latin typeface="Times New Roman" panose="02020603050405020304" pitchFamily="18" charset="0"/>
              </a:defRPr>
            </a:lvl3pPr>
            <a:lvl4pPr marL="1600200" indent="-228600">
              <a:spcBef>
                <a:spcPct val="20000"/>
              </a:spcBef>
              <a:buChar char="–"/>
              <a:defRPr sz="1200">
                <a:solidFill>
                  <a:schemeClr val="tx1"/>
                </a:solidFill>
                <a:latin typeface="Times New Roman" panose="02020603050405020304" pitchFamily="18" charset="0"/>
              </a:defRPr>
            </a:lvl4pPr>
            <a:lvl5pPr marL="2057400" indent="-228600">
              <a:spcBef>
                <a:spcPct val="20000"/>
              </a:spcBef>
              <a:buChar char="»"/>
              <a:defRPr sz="1000">
                <a:solidFill>
                  <a:schemeClr val="tx1"/>
                </a:solidFill>
                <a:latin typeface="Times New Roman" panose="02020603050405020304" pitchFamily="18" charset="0"/>
              </a:defRPr>
            </a:lvl5pPr>
            <a:lvl6pPr marL="2514600" indent="-228600" fontAlgn="base">
              <a:spcBef>
                <a:spcPct val="20000"/>
              </a:spcBef>
              <a:spcAft>
                <a:spcPct val="0"/>
              </a:spcAft>
              <a:buChar char="»"/>
              <a:defRPr sz="1000">
                <a:solidFill>
                  <a:schemeClr val="tx1"/>
                </a:solidFill>
                <a:latin typeface="Times New Roman" panose="02020603050405020304" pitchFamily="18" charset="0"/>
              </a:defRPr>
            </a:lvl6pPr>
            <a:lvl7pPr marL="2971800" indent="-228600" fontAlgn="base">
              <a:spcBef>
                <a:spcPct val="20000"/>
              </a:spcBef>
              <a:spcAft>
                <a:spcPct val="0"/>
              </a:spcAft>
              <a:buChar char="»"/>
              <a:defRPr sz="1000">
                <a:solidFill>
                  <a:schemeClr val="tx1"/>
                </a:solidFill>
                <a:latin typeface="Times New Roman" panose="02020603050405020304" pitchFamily="18" charset="0"/>
              </a:defRPr>
            </a:lvl7pPr>
            <a:lvl8pPr marL="3429000" indent="-228600" fontAlgn="base">
              <a:spcBef>
                <a:spcPct val="20000"/>
              </a:spcBef>
              <a:spcAft>
                <a:spcPct val="0"/>
              </a:spcAft>
              <a:buChar char="»"/>
              <a:defRPr sz="1000">
                <a:solidFill>
                  <a:schemeClr val="tx1"/>
                </a:solidFill>
                <a:latin typeface="Times New Roman" panose="02020603050405020304" pitchFamily="18" charset="0"/>
              </a:defRPr>
            </a:lvl8pPr>
            <a:lvl9pPr marL="3886200" indent="-228600" fontAlgn="base">
              <a:spcBef>
                <a:spcPct val="20000"/>
              </a:spcBef>
              <a:spcAft>
                <a:spcPct val="0"/>
              </a:spcAft>
              <a:buChar char="»"/>
              <a:defRPr sz="1000">
                <a:solidFill>
                  <a:schemeClr val="tx1"/>
                </a:solidFill>
                <a:latin typeface="Times New Roman" panose="02020603050405020304" pitchFamily="18" charset="0"/>
              </a:defRPr>
            </a:lvl9pPr>
          </a:lstStyle>
          <a:p>
            <a:pPr algn="just"/>
            <a:r>
              <a:rPr lang="en-US" altLang="en-US" dirty="0"/>
              <a:t>Surface on which the electrons are collected is water cooled.</a:t>
            </a:r>
          </a:p>
        </p:txBody>
      </p:sp>
      <p:sp>
        <p:nvSpPr>
          <p:cNvPr id="9" name="Line 13">
            <a:extLst>
              <a:ext uri="{FF2B5EF4-FFF2-40B4-BE49-F238E27FC236}">
                <a16:creationId xmlns:a16="http://schemas.microsoft.com/office/drawing/2014/main" id="{2813FFE4-9462-4DEC-9909-DBB74052A9EA}"/>
              </a:ext>
            </a:extLst>
          </p:cNvPr>
          <p:cNvSpPr>
            <a:spLocks noChangeShapeType="1"/>
          </p:cNvSpPr>
          <p:nvPr/>
        </p:nvSpPr>
        <p:spPr bwMode="auto">
          <a:xfrm>
            <a:off x="2209800" y="1600200"/>
            <a:ext cx="3581400" cy="914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 name="Line 14">
            <a:extLst>
              <a:ext uri="{FF2B5EF4-FFF2-40B4-BE49-F238E27FC236}">
                <a16:creationId xmlns:a16="http://schemas.microsoft.com/office/drawing/2014/main" id="{C120DF74-261E-4BC8-A42E-4644546E4CFA}"/>
              </a:ext>
            </a:extLst>
          </p:cNvPr>
          <p:cNvSpPr>
            <a:spLocks noChangeShapeType="1"/>
          </p:cNvSpPr>
          <p:nvPr/>
        </p:nvSpPr>
        <p:spPr bwMode="auto">
          <a:xfrm flipV="1">
            <a:off x="1524000" y="2286000"/>
            <a:ext cx="6629400" cy="10668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1" name="Picture 18" descr="Coll&amp;Beam">
            <a:extLst>
              <a:ext uri="{FF2B5EF4-FFF2-40B4-BE49-F238E27FC236}">
                <a16:creationId xmlns:a16="http://schemas.microsoft.com/office/drawing/2014/main" id="{31A31731-F549-42F5-AC04-020CF63CB45A}"/>
              </a:ext>
            </a:extLst>
          </p:cNvPr>
          <p:cNvPicPr>
            <a:picLocks noChangeAspect="1" noChangeArrowheads="1"/>
          </p:cNvPicPr>
          <p:nvPr/>
        </p:nvPicPr>
        <p:blipFill>
          <a:blip r:embed="rId4">
            <a:clrChange>
              <a:clrFrom>
                <a:srgbClr val="FFFFFF"/>
              </a:clrFrom>
              <a:clrTo>
                <a:srgbClr val="FFFFFF">
                  <a:alpha val="0"/>
                </a:srgbClr>
              </a:clrTo>
            </a:clrChange>
            <a:lum contrast="6000"/>
            <a:extLst>
              <a:ext uri="{28A0092B-C50C-407E-A947-70E740481C1C}">
                <a14:useLocalDpi xmlns:a14="http://schemas.microsoft.com/office/drawing/2010/main" val="0"/>
              </a:ext>
            </a:extLst>
          </a:blip>
          <a:srcRect/>
          <a:stretch>
            <a:fillRect/>
          </a:stretch>
        </p:blipFill>
        <p:spPr bwMode="auto">
          <a:xfrm>
            <a:off x="4952604" y="966788"/>
            <a:ext cx="4572000" cy="2970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0003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9"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dissolv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0-#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500"/>
                            </p:stCondLst>
                            <p:childTnLst>
                              <p:par>
                                <p:cTn id="36" presetID="2" presetClass="entr" presetSubtype="8"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0-#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P spid="7" grpId="0" autoUpdateAnimBg="0"/>
      <p:bldP spid="8"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llector on Linear Test Stand">
            <a:hlinkClick r:id="" action="ppaction://media"/>
            <a:extLst>
              <a:ext uri="{FF2B5EF4-FFF2-40B4-BE49-F238E27FC236}">
                <a16:creationId xmlns:a16="http://schemas.microsoft.com/office/drawing/2014/main" id="{12EDE5D1-4DA5-4AAF-9899-F0127974BC41}"/>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05780" y="620688"/>
            <a:ext cx="6912768" cy="5184576"/>
          </a:xfrm>
          <a:prstGeom prst="rect">
            <a:avLst/>
          </a:prstGeom>
        </p:spPr>
      </p:pic>
      <p:pic>
        <p:nvPicPr>
          <p:cNvPr id="4" name="Picture 3" descr="A picture containing indoor, table, top, kitchen&#10;&#10;Description generated with high confidence">
            <a:extLst>
              <a:ext uri="{FF2B5EF4-FFF2-40B4-BE49-F238E27FC236}">
                <a16:creationId xmlns:a16="http://schemas.microsoft.com/office/drawing/2014/main" id="{3C0DEDEE-6D3D-4461-92EC-6DB980BA6D2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78588" y="620688"/>
            <a:ext cx="3384376" cy="5640628"/>
          </a:xfrm>
          <a:prstGeom prst="rect">
            <a:avLst/>
          </a:prstGeom>
        </p:spPr>
      </p:pic>
    </p:spTree>
    <p:extLst>
      <p:ext uri="{BB962C8B-B14F-4D97-AF65-F5344CB8AC3E}">
        <p14:creationId xmlns:p14="http://schemas.microsoft.com/office/powerpoint/2010/main" val="949741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6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Vacuum system</a:t>
            </a:r>
          </a:p>
        </p:txBody>
      </p:sp>
      <p:sp>
        <p:nvSpPr>
          <p:cNvPr id="3" name="TextBox 2">
            <a:extLst>
              <a:ext uri="{FF2B5EF4-FFF2-40B4-BE49-F238E27FC236}">
                <a16:creationId xmlns:a16="http://schemas.microsoft.com/office/drawing/2014/main" id="{9B4B0771-D37C-4C58-B58C-551960C3539D}"/>
              </a:ext>
            </a:extLst>
          </p:cNvPr>
          <p:cNvSpPr txBox="1"/>
          <p:nvPr/>
        </p:nvSpPr>
        <p:spPr>
          <a:xfrm>
            <a:off x="1413892" y="2060848"/>
            <a:ext cx="8815234" cy="2862322"/>
          </a:xfrm>
          <a:prstGeom prst="rect">
            <a:avLst/>
          </a:prstGeom>
          <a:noFill/>
        </p:spPr>
        <p:txBody>
          <a:bodyPr wrap="none" rtlCol="0">
            <a:spAutoFit/>
          </a:bodyPr>
          <a:lstStyle/>
          <a:p>
            <a:r>
              <a:rPr lang="en-GB" dirty="0"/>
              <a:t>Electron coolers operate under ultra-high vacuum conditions (&lt;10</a:t>
            </a:r>
            <a:r>
              <a:rPr lang="en-GB" baseline="30000" dirty="0"/>
              <a:t>-10</a:t>
            </a:r>
            <a:r>
              <a:rPr lang="en-GB" dirty="0"/>
              <a:t> Torr).</a:t>
            </a:r>
          </a:p>
          <a:p>
            <a:r>
              <a:rPr lang="en-GB" dirty="0"/>
              <a:t>Main outgassing comes from:</a:t>
            </a:r>
          </a:p>
          <a:p>
            <a:pPr marL="742950" lvl="1" indent="-285750">
              <a:buFont typeface="Arial" panose="020B0604020202020204" pitchFamily="34" charset="0"/>
              <a:buChar char="•"/>
            </a:pPr>
            <a:r>
              <a:rPr lang="en-GB" dirty="0"/>
              <a:t>Hot cathode</a:t>
            </a:r>
          </a:p>
          <a:p>
            <a:pPr marL="742950" lvl="1" indent="-285750">
              <a:buFont typeface="Arial" panose="020B0604020202020204" pitchFamily="34" charset="0"/>
              <a:buChar char="•"/>
            </a:pPr>
            <a:r>
              <a:rPr lang="en-GB" dirty="0"/>
              <a:t>Collector</a:t>
            </a:r>
          </a:p>
          <a:p>
            <a:pPr marL="742950" lvl="1" indent="-285750">
              <a:buFont typeface="Arial" panose="020B0604020202020204" pitchFamily="34" charset="0"/>
              <a:buChar char="•"/>
            </a:pPr>
            <a:r>
              <a:rPr lang="en-GB" dirty="0"/>
              <a:t>Electron loss on the vacuum chamber</a:t>
            </a:r>
          </a:p>
          <a:p>
            <a:endParaRPr lang="en-GB" dirty="0"/>
          </a:p>
          <a:p>
            <a:r>
              <a:rPr lang="en-GB" dirty="0"/>
              <a:t>Cooler must be </a:t>
            </a:r>
            <a:r>
              <a:rPr lang="en-GB" dirty="0" err="1"/>
              <a:t>bakeable</a:t>
            </a:r>
            <a:r>
              <a:rPr lang="en-GB" dirty="0"/>
              <a:t>.</a:t>
            </a:r>
          </a:p>
          <a:p>
            <a:r>
              <a:rPr lang="en-GB" dirty="0"/>
              <a:t>Differential pumping system between gun/collector and cooling section.</a:t>
            </a:r>
          </a:p>
          <a:p>
            <a:r>
              <a:rPr lang="en-GB" dirty="0"/>
              <a:t>Careful choice of vacuum chamber material (316LN stainless steel, avoid trapped volumes).</a:t>
            </a:r>
          </a:p>
          <a:p>
            <a:r>
              <a:rPr lang="en-GB" dirty="0"/>
              <a:t>NEG coating of the vacuum chamber for increased pumping.</a:t>
            </a:r>
          </a:p>
        </p:txBody>
      </p:sp>
    </p:spTree>
    <p:extLst>
      <p:ext uri="{BB962C8B-B14F-4D97-AF65-F5344CB8AC3E}">
        <p14:creationId xmlns:p14="http://schemas.microsoft.com/office/powerpoint/2010/main" val="451623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object, engine, table&#10;&#10;Description generated with very high confidence">
            <a:extLst>
              <a:ext uri="{FF2B5EF4-FFF2-40B4-BE49-F238E27FC236}">
                <a16:creationId xmlns:a16="http://schemas.microsoft.com/office/drawing/2014/main" id="{2C080360-9B44-4E5D-9184-9A32CC937A5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602841" y="1262009"/>
            <a:ext cx="4248473" cy="2389766"/>
          </a:xfrm>
          <a:prstGeom prst="rect">
            <a:avLst/>
          </a:prstGeom>
        </p:spPr>
      </p:pic>
      <p:pic>
        <p:nvPicPr>
          <p:cNvPr id="8" name="Picture 7" descr="A picture containing indoor, table, sitting, plastic&#10;&#10;Description generated with high confidence">
            <a:extLst>
              <a:ext uri="{FF2B5EF4-FFF2-40B4-BE49-F238E27FC236}">
                <a16:creationId xmlns:a16="http://schemas.microsoft.com/office/drawing/2014/main" id="{79678F3A-D2B0-4C70-AEFB-453AA5E54AF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0516" y="394049"/>
            <a:ext cx="4323172" cy="2593903"/>
          </a:xfrm>
          <a:prstGeom prst="rect">
            <a:avLst/>
          </a:prstGeom>
        </p:spPr>
      </p:pic>
      <p:pic>
        <p:nvPicPr>
          <p:cNvPr id="10" name="Picture 9" descr="A picture containing indoor&#10;&#10;Description generated with very high confidence">
            <a:extLst>
              <a:ext uri="{FF2B5EF4-FFF2-40B4-BE49-F238E27FC236}">
                <a16:creationId xmlns:a16="http://schemas.microsoft.com/office/drawing/2014/main" id="{16088007-09D9-4569-8C9B-827F39A4AC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58108" y="3111829"/>
            <a:ext cx="4499992" cy="3374994"/>
          </a:xfrm>
          <a:prstGeom prst="rect">
            <a:avLst/>
          </a:prstGeom>
        </p:spPr>
      </p:pic>
    </p:spTree>
    <p:extLst>
      <p:ext uri="{BB962C8B-B14F-4D97-AF65-F5344CB8AC3E}">
        <p14:creationId xmlns:p14="http://schemas.microsoft.com/office/powerpoint/2010/main" val="1974793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Additional effects to improve cooling</a:t>
            </a:r>
          </a:p>
        </p:txBody>
      </p:sp>
      <p:sp>
        <p:nvSpPr>
          <p:cNvPr id="3" name="TextBox 2">
            <a:extLst>
              <a:ext uri="{FF2B5EF4-FFF2-40B4-BE49-F238E27FC236}">
                <a16:creationId xmlns:a16="http://schemas.microsoft.com/office/drawing/2014/main" id="{8AB16EE0-5D1E-4B5F-9B4B-86C5435710C5}"/>
              </a:ext>
            </a:extLst>
          </p:cNvPr>
          <p:cNvSpPr txBox="1"/>
          <p:nvPr/>
        </p:nvSpPr>
        <p:spPr>
          <a:xfrm>
            <a:off x="621804" y="2276872"/>
            <a:ext cx="11233248" cy="2585323"/>
          </a:xfrm>
          <a:prstGeom prst="rect">
            <a:avLst/>
          </a:prstGeom>
          <a:noFill/>
        </p:spPr>
        <p:txBody>
          <a:bodyPr wrap="square" rtlCol="0">
            <a:spAutoFit/>
          </a:bodyPr>
          <a:lstStyle/>
          <a:p>
            <a:pPr marL="285750" indent="-285750">
              <a:buFont typeface="Arial" panose="020B0604020202020204" pitchFamily="34" charset="0"/>
              <a:buChar char="•"/>
            </a:pPr>
            <a:r>
              <a:rPr lang="en-GB" dirty="0"/>
              <a:t>Flattened electron beam distribution</a:t>
            </a:r>
          </a:p>
          <a:p>
            <a:pPr marL="742950" lvl="1" indent="-285750">
              <a:buFont typeface="Arial" panose="020B0604020202020204" pitchFamily="34" charset="0"/>
              <a:buChar char="•"/>
            </a:pPr>
            <a:r>
              <a:rPr lang="en-GB" dirty="0"/>
              <a:t>After acceleration in the gun the longitudinal velocity spread is compressed giving a smaller longitudinal temperature</a:t>
            </a:r>
          </a:p>
          <a:p>
            <a:pPr marL="285750" indent="-285750">
              <a:buFont typeface="Arial" panose="020B0604020202020204" pitchFamily="34" charset="0"/>
              <a:buChar char="•"/>
            </a:pPr>
            <a:r>
              <a:rPr lang="en-GB" dirty="0"/>
              <a:t>Magnetised electron cooling</a:t>
            </a:r>
          </a:p>
          <a:p>
            <a:pPr marL="742950" lvl="1" indent="-285750">
              <a:buFont typeface="Arial" panose="020B0604020202020204" pitchFamily="34" charset="0"/>
              <a:buChar char="•"/>
            </a:pPr>
            <a:r>
              <a:rPr lang="en-GB" dirty="0"/>
              <a:t>Electrons make many rotations enhancing the exchange of energy</a:t>
            </a:r>
          </a:p>
          <a:p>
            <a:pPr marL="285750" indent="-285750">
              <a:buFont typeface="Arial" panose="020B0604020202020204" pitchFamily="34" charset="0"/>
              <a:buChar char="•"/>
            </a:pPr>
            <a:r>
              <a:rPr lang="en-GB" dirty="0"/>
              <a:t>Beam expansion</a:t>
            </a:r>
          </a:p>
          <a:p>
            <a:pPr marL="742950" lvl="1" indent="-285750">
              <a:buFont typeface="Arial" panose="020B0604020202020204" pitchFamily="34" charset="0"/>
              <a:buChar char="•"/>
            </a:pPr>
            <a:r>
              <a:rPr lang="en-GB" dirty="0"/>
              <a:t>Reduction of the electron transverse temperature</a:t>
            </a:r>
          </a:p>
          <a:p>
            <a:pPr marL="285750" indent="-285750">
              <a:buFont typeface="Arial" panose="020B0604020202020204" pitchFamily="34" charset="0"/>
              <a:buChar char="•"/>
            </a:pPr>
            <a:r>
              <a:rPr lang="en-GB" dirty="0"/>
              <a:t>Electrostatic bend in the </a:t>
            </a:r>
            <a:r>
              <a:rPr lang="en-GB" dirty="0" err="1"/>
              <a:t>toroids</a:t>
            </a:r>
            <a:endParaRPr lang="en-GB" dirty="0"/>
          </a:p>
          <a:p>
            <a:pPr marL="742950" lvl="1" indent="-285750">
              <a:buFont typeface="Arial" panose="020B0604020202020204" pitchFamily="34" charset="0"/>
              <a:buChar char="•"/>
            </a:pPr>
            <a:r>
              <a:rPr lang="en-GB" dirty="0" err="1"/>
              <a:t>ExB</a:t>
            </a:r>
            <a:r>
              <a:rPr lang="en-GB" dirty="0"/>
              <a:t> field for full compensation of the excitation of reflected electrons in the vertical B field of the toroid</a:t>
            </a:r>
          </a:p>
        </p:txBody>
      </p:sp>
    </p:spTree>
    <p:extLst>
      <p:ext uri="{BB962C8B-B14F-4D97-AF65-F5344CB8AC3E}">
        <p14:creationId xmlns:p14="http://schemas.microsoft.com/office/powerpoint/2010/main" val="4116214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Electrostatic bend</a:t>
            </a:r>
          </a:p>
        </p:txBody>
      </p:sp>
      <p:sp>
        <p:nvSpPr>
          <p:cNvPr id="3" name="Rectangle 3">
            <a:extLst>
              <a:ext uri="{FF2B5EF4-FFF2-40B4-BE49-F238E27FC236}">
                <a16:creationId xmlns:a16="http://schemas.microsoft.com/office/drawing/2014/main" id="{42C463A2-F5B8-4AE3-B3C7-9E74556A0719}"/>
              </a:ext>
            </a:extLst>
          </p:cNvPr>
          <p:cNvSpPr txBox="1">
            <a:spLocks noChangeArrowheads="1"/>
          </p:cNvSpPr>
          <p:nvPr/>
        </p:nvSpPr>
        <p:spPr>
          <a:xfrm>
            <a:off x="549796" y="1916832"/>
            <a:ext cx="4629150" cy="3962400"/>
          </a:xfrm>
          <a:prstGeom prst="rect">
            <a:avLst/>
          </a:prstGeom>
        </p:spPr>
        <p:txBody>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a:lstStyle>
          <a:p>
            <a:pPr algn="just"/>
            <a:r>
              <a:rPr lang="en-US" altLang="en-US" sz="2000"/>
              <a:t>Electrons experience a centrifugal force in the toroid.</a:t>
            </a:r>
          </a:p>
          <a:p>
            <a:pPr algn="just"/>
            <a:r>
              <a:rPr lang="en-US" altLang="en-US" sz="2000"/>
              <a:t>This drift can be compensated by an additional magnetic field in the opposite direction.</a:t>
            </a:r>
          </a:p>
          <a:p>
            <a:pPr algn="just"/>
            <a:r>
              <a:rPr lang="en-US" altLang="en-US" sz="2000"/>
              <a:t>Reflected and secondary electrons however are excited by this field and can oscillate between the gun and collector before being lost.</a:t>
            </a:r>
          </a:p>
          <a:p>
            <a:pPr algn="just"/>
            <a:r>
              <a:rPr lang="en-US" altLang="en-US" sz="2000"/>
              <a:t>Complete compensation is obtained by superimposing an electric field on the magnetic field</a:t>
            </a:r>
            <a:endParaRPr lang="en-US" altLang="en-US" sz="2000" dirty="0"/>
          </a:p>
        </p:txBody>
      </p:sp>
      <p:pic>
        <p:nvPicPr>
          <p:cNvPr id="4" name="Picture 6" descr="dip_in">
            <a:extLst>
              <a:ext uri="{FF2B5EF4-FFF2-40B4-BE49-F238E27FC236}">
                <a16:creationId xmlns:a16="http://schemas.microsoft.com/office/drawing/2014/main" id="{D6219F16-A197-4B7B-8472-29E8535870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44041"/>
          <a:stretch>
            <a:fillRect/>
          </a:stretch>
        </p:blipFill>
        <p:spPr bwMode="auto">
          <a:xfrm>
            <a:off x="5950396" y="381000"/>
            <a:ext cx="5688633" cy="262552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5950396" y="3140968"/>
            <a:ext cx="5760640" cy="3240360"/>
            <a:chOff x="5950396" y="3140968"/>
            <a:chExt cx="5760640" cy="3240360"/>
          </a:xfrm>
        </p:grpSpPr>
        <p:sp>
          <p:nvSpPr>
            <p:cNvPr id="7" name="Rectangle 6">
              <a:extLst>
                <a:ext uri="{FF2B5EF4-FFF2-40B4-BE49-F238E27FC236}">
                  <a16:creationId xmlns:a16="http://schemas.microsoft.com/office/drawing/2014/main" id="{663CC440-2DF8-48B4-8F52-D83A20F7D3E2}"/>
                </a:ext>
              </a:extLst>
            </p:cNvPr>
            <p:cNvSpPr/>
            <p:nvPr/>
          </p:nvSpPr>
          <p:spPr>
            <a:xfrm>
              <a:off x="5950396" y="3140968"/>
              <a:ext cx="5760640" cy="32403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63A1A046-0435-4E09-8B66-F177E82F3738}"/>
                </a:ext>
              </a:extLst>
            </p:cNvPr>
            <p:cNvPicPr>
              <a:picLocks noChangeAspect="1"/>
            </p:cNvPicPr>
            <p:nvPr/>
          </p:nvPicPr>
          <p:blipFill>
            <a:blip r:embed="rId3"/>
            <a:stretch>
              <a:fillRect/>
            </a:stretch>
          </p:blipFill>
          <p:spPr>
            <a:xfrm>
              <a:off x="6166420" y="3934957"/>
              <a:ext cx="2542252" cy="1969179"/>
            </a:xfrm>
            <a:prstGeom prst="rect">
              <a:avLst/>
            </a:prstGeom>
          </p:spPr>
        </p:pic>
        <p:pic>
          <p:nvPicPr>
            <p:cNvPr id="9" name="Picture 8">
              <a:extLst>
                <a:ext uri="{FF2B5EF4-FFF2-40B4-BE49-F238E27FC236}">
                  <a16:creationId xmlns:a16="http://schemas.microsoft.com/office/drawing/2014/main" id="{ECFC7040-3D6C-4937-BEEC-284CF570D242}"/>
                </a:ext>
              </a:extLst>
            </p:cNvPr>
            <p:cNvPicPr>
              <a:picLocks noChangeAspect="1"/>
            </p:cNvPicPr>
            <p:nvPr/>
          </p:nvPicPr>
          <p:blipFill>
            <a:blip r:embed="rId4"/>
            <a:stretch>
              <a:fillRect/>
            </a:stretch>
          </p:blipFill>
          <p:spPr>
            <a:xfrm>
              <a:off x="8708672" y="3714042"/>
              <a:ext cx="2822693" cy="2237426"/>
            </a:xfrm>
            <a:prstGeom prst="rect">
              <a:avLst/>
            </a:prstGeom>
          </p:spPr>
        </p:pic>
      </p:grpSp>
    </p:spTree>
    <p:extLst>
      <p:ext uri="{BB962C8B-B14F-4D97-AF65-F5344CB8AC3E}">
        <p14:creationId xmlns:p14="http://schemas.microsoft.com/office/powerpoint/2010/main" val="2435568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dissolv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Beam expansion</a:t>
            </a:r>
          </a:p>
        </p:txBody>
      </p:sp>
      <p:sp>
        <p:nvSpPr>
          <p:cNvPr id="3" name="Rectangle 3">
            <a:extLst>
              <a:ext uri="{FF2B5EF4-FFF2-40B4-BE49-F238E27FC236}">
                <a16:creationId xmlns:a16="http://schemas.microsoft.com/office/drawing/2014/main" id="{50965F82-D114-410B-B644-82995CB32A36}"/>
              </a:ext>
            </a:extLst>
          </p:cNvPr>
          <p:cNvSpPr txBox="1">
            <a:spLocks noChangeArrowheads="1"/>
          </p:cNvSpPr>
          <p:nvPr/>
        </p:nvSpPr>
        <p:spPr>
          <a:xfrm>
            <a:off x="1251854" y="2105000"/>
            <a:ext cx="9410700" cy="838200"/>
          </a:xfrm>
          <a:prstGeom prst="rect">
            <a:avLst/>
          </a:prstGeom>
        </p:spPr>
        <p:txBody>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a:lstStyle>
          <a:p>
            <a:pPr algn="just"/>
            <a:r>
              <a:rPr lang="en-US" altLang="en-US" sz="2000"/>
              <a:t>Needed for:</a:t>
            </a:r>
          </a:p>
          <a:p>
            <a:pPr lvl="1" algn="just"/>
            <a:r>
              <a:rPr lang="en-US" altLang="en-US" sz="1800"/>
              <a:t>Adapting the electron beam size to the injected beam size for optimum cooling.</a:t>
            </a:r>
            <a:endParaRPr lang="en-US" altLang="en-US" sz="1800" dirty="0"/>
          </a:p>
        </p:txBody>
      </p:sp>
      <p:graphicFrame>
        <p:nvGraphicFramePr>
          <p:cNvPr id="4" name="Object 4">
            <a:extLst>
              <a:ext uri="{FF2B5EF4-FFF2-40B4-BE49-F238E27FC236}">
                <a16:creationId xmlns:a16="http://schemas.microsoft.com/office/drawing/2014/main" id="{D5013EA5-CBF9-4C77-A90A-0ADE591CBE10}"/>
              </a:ext>
            </a:extLst>
          </p:cNvPr>
          <p:cNvGraphicFramePr>
            <a:graphicFrameLocks noChangeAspect="1"/>
          </p:cNvGraphicFramePr>
          <p:nvPr>
            <p:extLst>
              <p:ext uri="{D42A27DB-BD31-4B8C-83A1-F6EECF244321}">
                <p14:modId xmlns:p14="http://schemas.microsoft.com/office/powerpoint/2010/main" val="3087655530"/>
              </p:ext>
            </p:extLst>
          </p:nvPr>
        </p:nvGraphicFramePr>
        <p:xfrm>
          <a:off x="1766204" y="3019400"/>
          <a:ext cx="3041650" cy="811213"/>
        </p:xfrm>
        <a:graphic>
          <a:graphicData uri="http://schemas.openxmlformats.org/presentationml/2006/ole">
            <mc:AlternateContent xmlns:mc="http://schemas.openxmlformats.org/markup-compatibility/2006">
              <mc:Choice xmlns:v="urn:schemas-microsoft-com:vml" Requires="v">
                <p:oleObj spid="_x0000_s3096" name="Equation" r:id="rId3" imgW="1663560" imgH="444240" progId="Equation.3">
                  <p:embed/>
                </p:oleObj>
              </mc:Choice>
              <mc:Fallback>
                <p:oleObj name="Equation" r:id="rId3" imgW="1663560" imgH="444240" progId="Equation.3">
                  <p:embed/>
                  <p:pic>
                    <p:nvPicPr>
                      <p:cNvPr id="4" name="Object 4">
                        <a:extLst>
                          <a:ext uri="{FF2B5EF4-FFF2-40B4-BE49-F238E27FC236}">
                            <a16:creationId xmlns:a16="http://schemas.microsoft.com/office/drawing/2014/main" id="{D5013EA5-CBF9-4C77-A90A-0ADE591CBE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6204" y="3019400"/>
                        <a:ext cx="3041650" cy="811213"/>
                      </a:xfrm>
                      <a:prstGeom prst="rect">
                        <a:avLst/>
                      </a:prstGeom>
                      <a:solidFill>
                        <a:schemeClr val="tx1"/>
                      </a:solidFill>
                      <a:ln>
                        <a:noFill/>
                      </a:ln>
                      <a:effectLst/>
                    </p:spPr>
                  </p:pic>
                </p:oleObj>
              </mc:Fallback>
            </mc:AlternateContent>
          </a:graphicData>
        </a:graphic>
      </p:graphicFrame>
      <p:graphicFrame>
        <p:nvGraphicFramePr>
          <p:cNvPr id="5" name="Object 5">
            <a:extLst>
              <a:ext uri="{FF2B5EF4-FFF2-40B4-BE49-F238E27FC236}">
                <a16:creationId xmlns:a16="http://schemas.microsoft.com/office/drawing/2014/main" id="{AF346EF5-ADCC-45C5-84B6-75A5CF3CEDE4}"/>
              </a:ext>
            </a:extLst>
          </p:cNvPr>
          <p:cNvGraphicFramePr>
            <a:graphicFrameLocks noChangeAspect="1"/>
          </p:cNvGraphicFramePr>
          <p:nvPr>
            <p:extLst>
              <p:ext uri="{D42A27DB-BD31-4B8C-83A1-F6EECF244321}">
                <p14:modId xmlns:p14="http://schemas.microsoft.com/office/powerpoint/2010/main" val="3723391686"/>
              </p:ext>
            </p:extLst>
          </p:nvPr>
        </p:nvGraphicFramePr>
        <p:xfrm>
          <a:off x="1690004" y="5000600"/>
          <a:ext cx="3201988" cy="879475"/>
        </p:xfrm>
        <a:graphic>
          <a:graphicData uri="http://schemas.openxmlformats.org/presentationml/2006/ole">
            <mc:AlternateContent xmlns:mc="http://schemas.openxmlformats.org/markup-compatibility/2006">
              <mc:Choice xmlns:v="urn:schemas-microsoft-com:vml" Requires="v">
                <p:oleObj spid="_x0000_s3097" name="Equation" r:id="rId5" imgW="1612800" imgH="444240" progId="Equation.3">
                  <p:embed/>
                </p:oleObj>
              </mc:Choice>
              <mc:Fallback>
                <p:oleObj name="Equation" r:id="rId5" imgW="1612800" imgH="444240" progId="Equation.3">
                  <p:embed/>
                  <p:pic>
                    <p:nvPicPr>
                      <p:cNvPr id="5" name="Object 5">
                        <a:extLst>
                          <a:ext uri="{FF2B5EF4-FFF2-40B4-BE49-F238E27FC236}">
                            <a16:creationId xmlns:a16="http://schemas.microsoft.com/office/drawing/2014/main" id="{AF346EF5-ADCC-45C5-84B6-75A5CF3CEDE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0004" y="5000600"/>
                        <a:ext cx="3201988" cy="879475"/>
                      </a:xfrm>
                      <a:prstGeom prst="rect">
                        <a:avLst/>
                      </a:prstGeom>
                      <a:solidFill>
                        <a:schemeClr val="tx1"/>
                      </a:solidFill>
                      <a:ln>
                        <a:noFill/>
                      </a:ln>
                      <a:effectLst/>
                    </p:spPr>
                  </p:pic>
                </p:oleObj>
              </mc:Fallback>
            </mc:AlternateContent>
          </a:graphicData>
        </a:graphic>
      </p:graphicFrame>
      <p:sp>
        <p:nvSpPr>
          <p:cNvPr id="6" name="Rectangle 7">
            <a:extLst>
              <a:ext uri="{FF2B5EF4-FFF2-40B4-BE49-F238E27FC236}">
                <a16:creationId xmlns:a16="http://schemas.microsoft.com/office/drawing/2014/main" id="{2D3C2A1A-A5FD-458C-877C-9D88DC96B4D7}"/>
              </a:ext>
            </a:extLst>
          </p:cNvPr>
          <p:cNvSpPr>
            <a:spLocks noChangeArrowheads="1"/>
          </p:cNvSpPr>
          <p:nvPr/>
        </p:nvSpPr>
        <p:spPr bwMode="auto">
          <a:xfrm>
            <a:off x="1189981" y="3830613"/>
            <a:ext cx="9410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sz="1600">
                <a:solidFill>
                  <a:schemeClr val="tx1"/>
                </a:solidFill>
                <a:latin typeface="Times New Roman" panose="02020603050405020304" pitchFamily="18" charset="0"/>
              </a:defRPr>
            </a:lvl3pPr>
            <a:lvl4pPr marL="1600200" indent="-228600">
              <a:spcBef>
                <a:spcPct val="20000"/>
              </a:spcBef>
              <a:buChar char="–"/>
              <a:defRPr sz="1400">
                <a:solidFill>
                  <a:schemeClr val="tx1"/>
                </a:solidFill>
                <a:latin typeface="Times New Roman" panose="02020603050405020304" pitchFamily="18" charset="0"/>
              </a:defRPr>
            </a:lvl4pPr>
            <a:lvl5pPr marL="2057400" indent="-228600">
              <a:spcBef>
                <a:spcPct val="20000"/>
              </a:spcBef>
              <a:buChar char="»"/>
              <a:defRPr sz="1200">
                <a:solidFill>
                  <a:schemeClr val="tx1"/>
                </a:solidFill>
                <a:latin typeface="Times New Roman" panose="02020603050405020304" pitchFamily="18" charset="0"/>
              </a:defRPr>
            </a:lvl5pPr>
            <a:lvl6pPr marL="2514600" indent="-228600" fontAlgn="base">
              <a:spcBef>
                <a:spcPct val="20000"/>
              </a:spcBef>
              <a:spcAft>
                <a:spcPct val="0"/>
              </a:spcAft>
              <a:buChar char="»"/>
              <a:defRPr sz="1200">
                <a:solidFill>
                  <a:schemeClr val="tx1"/>
                </a:solidFill>
                <a:latin typeface="Times New Roman" panose="02020603050405020304" pitchFamily="18" charset="0"/>
              </a:defRPr>
            </a:lvl6pPr>
            <a:lvl7pPr marL="2971800" indent="-228600" fontAlgn="base">
              <a:spcBef>
                <a:spcPct val="20000"/>
              </a:spcBef>
              <a:spcAft>
                <a:spcPct val="0"/>
              </a:spcAft>
              <a:buChar char="»"/>
              <a:defRPr sz="1200">
                <a:solidFill>
                  <a:schemeClr val="tx1"/>
                </a:solidFill>
                <a:latin typeface="Times New Roman" panose="02020603050405020304" pitchFamily="18" charset="0"/>
              </a:defRPr>
            </a:lvl7pPr>
            <a:lvl8pPr marL="3429000" indent="-228600" fontAlgn="base">
              <a:spcBef>
                <a:spcPct val="20000"/>
              </a:spcBef>
              <a:spcAft>
                <a:spcPct val="0"/>
              </a:spcAft>
              <a:buChar char="»"/>
              <a:defRPr sz="1200">
                <a:solidFill>
                  <a:schemeClr val="tx1"/>
                </a:solidFill>
                <a:latin typeface="Times New Roman" panose="02020603050405020304" pitchFamily="18" charset="0"/>
              </a:defRPr>
            </a:lvl8pPr>
            <a:lvl9pPr marL="3886200" indent="-228600" fontAlgn="base">
              <a:spcBef>
                <a:spcPct val="20000"/>
              </a:spcBef>
              <a:spcAft>
                <a:spcPct val="0"/>
              </a:spcAft>
              <a:buChar char="»"/>
              <a:defRPr sz="1200">
                <a:solidFill>
                  <a:schemeClr val="tx1"/>
                </a:solidFill>
                <a:latin typeface="Times New Roman" panose="02020603050405020304" pitchFamily="18" charset="0"/>
              </a:defRPr>
            </a:lvl9pPr>
          </a:lstStyle>
          <a:p>
            <a:pPr lvl="1" algn="just"/>
            <a:r>
              <a:rPr lang="en-US" altLang="en-US" sz="1800"/>
              <a:t>Reducing the magnetic field in the toroids, thus reducing the closed orbit distortion.</a:t>
            </a:r>
          </a:p>
        </p:txBody>
      </p:sp>
      <p:sp>
        <p:nvSpPr>
          <p:cNvPr id="7" name="Rectangle 8">
            <a:extLst>
              <a:ext uri="{FF2B5EF4-FFF2-40B4-BE49-F238E27FC236}">
                <a16:creationId xmlns:a16="http://schemas.microsoft.com/office/drawing/2014/main" id="{468BA7CF-B3AD-411E-8020-349A74D8F72C}"/>
              </a:ext>
            </a:extLst>
          </p:cNvPr>
          <p:cNvSpPr>
            <a:spLocks noChangeArrowheads="1"/>
          </p:cNvSpPr>
          <p:nvPr/>
        </p:nvSpPr>
        <p:spPr bwMode="auto">
          <a:xfrm>
            <a:off x="1232804" y="4391000"/>
            <a:ext cx="9410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sz="1600">
                <a:solidFill>
                  <a:schemeClr val="tx1"/>
                </a:solidFill>
                <a:latin typeface="Times New Roman" panose="02020603050405020304" pitchFamily="18" charset="0"/>
              </a:defRPr>
            </a:lvl3pPr>
            <a:lvl4pPr marL="1600200" indent="-228600">
              <a:spcBef>
                <a:spcPct val="20000"/>
              </a:spcBef>
              <a:buChar char="–"/>
              <a:defRPr sz="1400">
                <a:solidFill>
                  <a:schemeClr val="tx1"/>
                </a:solidFill>
                <a:latin typeface="Times New Roman" panose="02020603050405020304" pitchFamily="18" charset="0"/>
              </a:defRPr>
            </a:lvl4pPr>
            <a:lvl5pPr marL="2057400" indent="-228600">
              <a:spcBef>
                <a:spcPct val="20000"/>
              </a:spcBef>
              <a:buChar char="»"/>
              <a:defRPr sz="1200">
                <a:solidFill>
                  <a:schemeClr val="tx1"/>
                </a:solidFill>
                <a:latin typeface="Times New Roman" panose="02020603050405020304" pitchFamily="18" charset="0"/>
              </a:defRPr>
            </a:lvl5pPr>
            <a:lvl6pPr marL="2514600" indent="-228600" fontAlgn="base">
              <a:spcBef>
                <a:spcPct val="20000"/>
              </a:spcBef>
              <a:spcAft>
                <a:spcPct val="0"/>
              </a:spcAft>
              <a:buChar char="»"/>
              <a:defRPr sz="1200">
                <a:solidFill>
                  <a:schemeClr val="tx1"/>
                </a:solidFill>
                <a:latin typeface="Times New Roman" panose="02020603050405020304" pitchFamily="18" charset="0"/>
              </a:defRPr>
            </a:lvl6pPr>
            <a:lvl7pPr marL="2971800" indent="-228600" fontAlgn="base">
              <a:spcBef>
                <a:spcPct val="20000"/>
              </a:spcBef>
              <a:spcAft>
                <a:spcPct val="0"/>
              </a:spcAft>
              <a:buChar char="»"/>
              <a:defRPr sz="1200">
                <a:solidFill>
                  <a:schemeClr val="tx1"/>
                </a:solidFill>
                <a:latin typeface="Times New Roman" panose="02020603050405020304" pitchFamily="18" charset="0"/>
              </a:defRPr>
            </a:lvl7pPr>
            <a:lvl8pPr marL="3429000" indent="-228600" fontAlgn="base">
              <a:spcBef>
                <a:spcPct val="20000"/>
              </a:spcBef>
              <a:spcAft>
                <a:spcPct val="0"/>
              </a:spcAft>
              <a:buChar char="»"/>
              <a:defRPr sz="1200">
                <a:solidFill>
                  <a:schemeClr val="tx1"/>
                </a:solidFill>
                <a:latin typeface="Times New Roman" panose="02020603050405020304" pitchFamily="18" charset="0"/>
              </a:defRPr>
            </a:lvl8pPr>
            <a:lvl9pPr marL="3886200" indent="-228600" fontAlgn="base">
              <a:spcBef>
                <a:spcPct val="20000"/>
              </a:spcBef>
              <a:spcAft>
                <a:spcPct val="0"/>
              </a:spcAft>
              <a:buChar char="»"/>
              <a:defRPr sz="1200">
                <a:solidFill>
                  <a:schemeClr val="tx1"/>
                </a:solidFill>
                <a:latin typeface="Times New Roman" panose="02020603050405020304" pitchFamily="18" charset="0"/>
              </a:defRPr>
            </a:lvl9pPr>
          </a:lstStyle>
          <a:p>
            <a:pPr lvl="1" algn="just"/>
            <a:r>
              <a:rPr lang="en-US" altLang="en-US" sz="1800"/>
              <a:t>Reducing the transverse thermal temperature of the electron beam.</a:t>
            </a:r>
          </a:p>
        </p:txBody>
      </p:sp>
      <p:sp>
        <p:nvSpPr>
          <p:cNvPr id="8" name="Text Box 9">
            <a:extLst>
              <a:ext uri="{FF2B5EF4-FFF2-40B4-BE49-F238E27FC236}">
                <a16:creationId xmlns:a16="http://schemas.microsoft.com/office/drawing/2014/main" id="{53D8BDCF-CBE5-411A-9AA9-F853B00B3B13}"/>
              </a:ext>
            </a:extLst>
          </p:cNvPr>
          <p:cNvSpPr txBox="1">
            <a:spLocks noChangeArrowheads="1"/>
          </p:cNvSpPr>
          <p:nvPr/>
        </p:nvSpPr>
        <p:spPr bwMode="auto">
          <a:xfrm>
            <a:off x="5271404" y="3248000"/>
            <a:ext cx="45561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a:t>B</a:t>
            </a:r>
            <a:r>
              <a:rPr lang="en-US" altLang="en-US" sz="1800" baseline="-25000"/>
              <a:t>o</a:t>
            </a:r>
            <a:r>
              <a:rPr lang="en-US" altLang="en-US" sz="1800"/>
              <a:t>=0.235T, B=0.075T, r</a:t>
            </a:r>
            <a:r>
              <a:rPr lang="en-US" altLang="en-US" sz="1800" baseline="-25000"/>
              <a:t>o</a:t>
            </a:r>
            <a:r>
              <a:rPr lang="en-US" altLang="en-US" sz="1800"/>
              <a:t>=14mm =&gt; r=24.8mm</a:t>
            </a:r>
          </a:p>
        </p:txBody>
      </p:sp>
      <p:sp>
        <p:nvSpPr>
          <p:cNvPr id="9" name="Text Box 11">
            <a:extLst>
              <a:ext uri="{FF2B5EF4-FFF2-40B4-BE49-F238E27FC236}">
                <a16:creationId xmlns:a16="http://schemas.microsoft.com/office/drawing/2014/main" id="{02B8572F-F8D0-4669-9FCE-0A83EFE7B330}"/>
              </a:ext>
            </a:extLst>
          </p:cNvPr>
          <p:cNvSpPr txBox="1">
            <a:spLocks noChangeArrowheads="1"/>
          </p:cNvSpPr>
          <p:nvPr/>
        </p:nvSpPr>
        <p:spPr bwMode="auto">
          <a:xfrm>
            <a:off x="5271404" y="5229200"/>
            <a:ext cx="5105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1800" dirty="0"/>
              <a:t>B</a:t>
            </a:r>
            <a:r>
              <a:rPr lang="en-US" altLang="en-US" sz="1800" baseline="-25000" dirty="0"/>
              <a:t>o</a:t>
            </a:r>
            <a:r>
              <a:rPr lang="en-US" altLang="en-US" sz="1800" dirty="0"/>
              <a:t>=0.235T, B=0.075T, </a:t>
            </a:r>
            <a:r>
              <a:rPr lang="en-US" altLang="en-US" sz="1800" dirty="0" err="1"/>
              <a:t>E</a:t>
            </a:r>
            <a:r>
              <a:rPr lang="en-US" altLang="en-US" sz="1800" baseline="-25000" dirty="0" err="1"/>
              <a:t>o</a:t>
            </a:r>
            <a:r>
              <a:rPr lang="en-US" altLang="en-US" sz="1800" dirty="0"/>
              <a:t>=100meV =&gt; E=32meV</a:t>
            </a:r>
          </a:p>
        </p:txBody>
      </p:sp>
    </p:spTree>
    <p:extLst>
      <p:ext uri="{BB962C8B-B14F-4D97-AF65-F5344CB8AC3E}">
        <p14:creationId xmlns:p14="http://schemas.microsoft.com/office/powerpoint/2010/main" val="2529949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0-#ppt_w/2"/>
                                          </p:val>
                                        </p:tav>
                                        <p:tav tm="100000">
                                          <p:val>
                                            <p:strVal val="#ppt_x"/>
                                          </p:val>
                                        </p:tav>
                                      </p:tavLst>
                                    </p:anim>
                                    <p:anim calcmode="lin" valueType="num">
                                      <p:cBhvr additive="base">
                                        <p:cTn id="3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0-#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500" fill="hold"/>
                                        <p:tgtEl>
                                          <p:spTgt spid="5"/>
                                        </p:tgtEl>
                                        <p:attrNameLst>
                                          <p:attrName>ppt_x</p:attrName>
                                        </p:attrNameLst>
                                      </p:cBhvr>
                                      <p:tavLst>
                                        <p:tav tm="0">
                                          <p:val>
                                            <p:strVal val="0-#ppt_w/2"/>
                                          </p:val>
                                        </p:tav>
                                        <p:tav tm="100000">
                                          <p:val>
                                            <p:strVal val="#ppt_x"/>
                                          </p:val>
                                        </p:tav>
                                      </p:tavLst>
                                    </p:anim>
                                    <p:anim calcmode="lin" valueType="num">
                                      <p:cBhvr additive="base">
                                        <p:cTn id="4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0-#ppt_w/2"/>
                                          </p:val>
                                        </p:tav>
                                        <p:tav tm="100000">
                                          <p:val>
                                            <p:strVal val="#ppt_x"/>
                                          </p:val>
                                        </p:tav>
                                      </p:tavLst>
                                    </p:anim>
                                    <p:anim calcmode="lin" valueType="num">
                                      <p:cBhvr additive="base">
                                        <p:cTn id="4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P spid="6" grpId="0" autoUpdateAnimBg="0"/>
      <p:bldP spid="7" grpId="0" autoUpdateAnimBg="0"/>
      <p:bldP spid="8" grpId="0" autoUpdateAnimBg="0"/>
      <p:bldP spid="9"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electron cooling?</a:t>
            </a:r>
          </a:p>
        </p:txBody>
      </p:sp>
      <p:sp>
        <p:nvSpPr>
          <p:cNvPr id="3" name="Content Placeholder 2">
            <a:extLst>
              <a:ext uri="{FF2B5EF4-FFF2-40B4-BE49-F238E27FC236}">
                <a16:creationId xmlns:a16="http://schemas.microsoft.com/office/drawing/2014/main" id="{44C0F404-64D6-4BE4-A7BE-1C02B16F693B}"/>
              </a:ext>
            </a:extLst>
          </p:cNvPr>
          <p:cNvSpPr txBox="1">
            <a:spLocks/>
          </p:cNvSpPr>
          <p:nvPr/>
        </p:nvSpPr>
        <p:spPr>
          <a:xfrm>
            <a:off x="1504781" y="1905001"/>
            <a:ext cx="10062239" cy="4114800"/>
          </a:xfrm>
          <a:prstGeom prst="rect">
            <a:avLst/>
          </a:prstGeom>
        </p:spPr>
        <p:txBody>
          <a:bodyPr/>
          <a:lstStyle>
            <a:lvl1pPr marL="223838" indent="-223838" algn="l" defTabSz="914400" rtl="0" eaLnBrk="1" latinLnBrk="0" hangingPunct="1">
              <a:lnSpc>
                <a:spcPct val="90000"/>
              </a:lnSpc>
              <a:spcBef>
                <a:spcPts val="1800"/>
              </a:spcBef>
              <a:buClr>
                <a:schemeClr val="accent1"/>
              </a:buClr>
              <a:buSzPct val="100000"/>
              <a:buFont typeface="Arial" pitchFamily="34" charset="0"/>
              <a:buChar char="•"/>
              <a:defRPr sz="2400" kern="1200">
                <a:solidFill>
                  <a:schemeClr val="tx1"/>
                </a:solidFill>
                <a:latin typeface="+mn-lt"/>
                <a:ea typeface="+mn-ea"/>
                <a:cs typeface="+mn-cs"/>
              </a:defRPr>
            </a:lvl1pPr>
            <a:lvl2pPr marL="463550" indent="-231775" algn="l" defTabSz="914400" rtl="0" eaLnBrk="1" latinLnBrk="0" hangingPunct="1">
              <a:lnSpc>
                <a:spcPct val="90000"/>
              </a:lnSpc>
              <a:spcBef>
                <a:spcPts val="1200"/>
              </a:spcBef>
              <a:buClr>
                <a:schemeClr val="accent1"/>
              </a:buClr>
              <a:buSzPct val="100000"/>
              <a:buFont typeface="Arial" pitchFamily="34" charset="0"/>
              <a:buChar char="•"/>
              <a:defRPr sz="2000" kern="1200">
                <a:solidFill>
                  <a:schemeClr val="tx1"/>
                </a:solidFill>
                <a:latin typeface="+mn-lt"/>
                <a:ea typeface="+mn-ea"/>
                <a:cs typeface="+mn-cs"/>
              </a:defRPr>
            </a:lvl2pPr>
            <a:lvl3pPr marL="682625" indent="-219075" algn="l" defTabSz="914400" rtl="0" eaLnBrk="1" latinLnBrk="0" hangingPunct="1">
              <a:lnSpc>
                <a:spcPct val="90000"/>
              </a:lnSpc>
              <a:spcBef>
                <a:spcPts val="600"/>
              </a:spcBef>
              <a:buClr>
                <a:schemeClr val="accent1"/>
              </a:buClr>
              <a:buSzPct val="100000"/>
              <a:buFont typeface="Arial" pitchFamily="34" charset="0"/>
              <a:buChar char="•"/>
              <a:defRPr sz="1800" kern="1200">
                <a:solidFill>
                  <a:schemeClr val="tx1"/>
                </a:solidFill>
                <a:latin typeface="+mn-lt"/>
                <a:ea typeface="+mn-ea"/>
                <a:cs typeface="+mn-cs"/>
              </a:defRPr>
            </a:lvl3pPr>
            <a:lvl4pPr marL="857250" indent="-174625"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4pPr>
            <a:lvl5pPr marL="1030288" indent="-173038" algn="l" defTabSz="914400" rtl="0" eaLnBrk="1" latinLnBrk="0" hangingPunct="1">
              <a:lnSpc>
                <a:spcPct val="90000"/>
              </a:lnSpc>
              <a:spcBef>
                <a:spcPts val="600"/>
              </a:spcBef>
              <a:buClr>
                <a:schemeClr val="accent1"/>
              </a:buClr>
              <a:buSzPct val="10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a:lstStyle>
          <a:p>
            <a:r>
              <a:rPr lang="en-US" dirty="0"/>
              <a:t>Loss free compression of ion beams</a:t>
            </a:r>
          </a:p>
          <a:p>
            <a:pPr lvl="1"/>
            <a:r>
              <a:rPr lang="en-US" dirty="0"/>
              <a:t>Accumulation of rare species of charged particles</a:t>
            </a:r>
          </a:p>
          <a:p>
            <a:pPr lvl="1"/>
            <a:r>
              <a:rPr lang="en-US" dirty="0"/>
              <a:t>Luminosity increase for colliding beam experiments</a:t>
            </a:r>
          </a:p>
          <a:p>
            <a:pPr lvl="1"/>
            <a:r>
              <a:rPr lang="en-US" dirty="0"/>
              <a:t>Smaller spot sizes for fixed-target experiments</a:t>
            </a:r>
          </a:p>
          <a:p>
            <a:pPr lvl="1"/>
            <a:r>
              <a:rPr lang="en-US" dirty="0"/>
              <a:t>High resolution experiments with internal targets</a:t>
            </a:r>
          </a:p>
          <a:p>
            <a:r>
              <a:rPr lang="en-US" dirty="0"/>
              <a:t>Compensation of beam heating effects</a:t>
            </a:r>
          </a:p>
          <a:p>
            <a:pPr lvl="1"/>
            <a:r>
              <a:rPr lang="en-US" dirty="0" err="1"/>
              <a:t>Intrabeam</a:t>
            </a:r>
            <a:r>
              <a:rPr lang="en-US" dirty="0"/>
              <a:t>, residual gas and internal target scattering</a:t>
            </a:r>
          </a:p>
          <a:p>
            <a:r>
              <a:rPr lang="en-US" dirty="0"/>
              <a:t>Electron target for precision experiments e.g. recombination</a:t>
            </a:r>
          </a:p>
        </p:txBody>
      </p:sp>
    </p:spTree>
    <p:extLst>
      <p:ext uri="{BB962C8B-B14F-4D97-AF65-F5344CB8AC3E}">
        <p14:creationId xmlns:p14="http://schemas.microsoft.com/office/powerpoint/2010/main" val="4061883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500"/>
                                        <p:tgtEl>
                                          <p:spTgt spid="3">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Effects of the cooler on the circulating beam</a:t>
            </a:r>
          </a:p>
        </p:txBody>
      </p:sp>
      <p:sp>
        <p:nvSpPr>
          <p:cNvPr id="3" name="TextBox 2">
            <a:extLst>
              <a:ext uri="{FF2B5EF4-FFF2-40B4-BE49-F238E27FC236}">
                <a16:creationId xmlns:a16="http://schemas.microsoft.com/office/drawing/2014/main" id="{D9B8EE1D-0E48-46AD-B3BB-4A6E9356E1EC}"/>
              </a:ext>
            </a:extLst>
          </p:cNvPr>
          <p:cNvSpPr txBox="1"/>
          <p:nvPr/>
        </p:nvSpPr>
        <p:spPr>
          <a:xfrm>
            <a:off x="1485900" y="2099600"/>
            <a:ext cx="6925294" cy="369332"/>
          </a:xfrm>
          <a:prstGeom prst="rect">
            <a:avLst/>
          </a:prstGeom>
          <a:noFill/>
        </p:spPr>
        <p:txBody>
          <a:bodyPr wrap="none" rtlCol="0">
            <a:spAutoFit/>
          </a:bodyPr>
          <a:lstStyle/>
          <a:p>
            <a:r>
              <a:rPr lang="en-GB" dirty="0"/>
              <a:t>Deflection of the circulating beam due to the vertical field in the toroid.</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48F984B-C8FB-4C27-8CD6-0716CDA15601}"/>
                  </a:ext>
                </a:extLst>
              </p:cNvPr>
              <p:cNvSpPr txBox="1"/>
              <p:nvPr/>
            </p:nvSpPr>
            <p:spPr>
              <a:xfrm>
                <a:off x="3574132" y="2708920"/>
                <a:ext cx="1657826" cy="62581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latin typeface="Cambria Math" panose="02040503050406030204" pitchFamily="18" charset="0"/>
                          <a:ea typeface="Cambria Math" panose="02040503050406030204" pitchFamily="18" charset="0"/>
                        </a:rPr>
                        <m:t>Θ</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𝑟𝑎𝑑</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nary>
                            <m:naryPr>
                              <m:limLoc m:val="undOvr"/>
                              <m:subHide m:val="on"/>
                              <m:supHide m:val="on"/>
                              <m:ctrlPr>
                                <a:rPr lang="en-GB" b="0" i="1" smtClean="0">
                                  <a:latin typeface="Cambria Math" panose="02040503050406030204" pitchFamily="18" charset="0"/>
                                  <a:ea typeface="Cambria Math" panose="02040503050406030204" pitchFamily="18" charset="0"/>
                                </a:rPr>
                              </m:ctrlPr>
                            </m:naryPr>
                            <m:sub/>
                            <m:sup/>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𝑧</m:t>
                                  </m:r>
                                </m:sub>
                              </m:sSub>
                              <m:r>
                                <a:rPr lang="en-GB" b="0" i="1" smtClean="0">
                                  <a:latin typeface="Cambria Math" panose="02040503050406030204" pitchFamily="18" charset="0"/>
                                  <a:ea typeface="Cambria Math" panose="02040503050406030204" pitchFamily="18" charset="0"/>
                                </a:rPr>
                                <m:t>𝑑𝑙</m:t>
                              </m:r>
                            </m:e>
                          </m:nary>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0</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𝜌</m:t>
                              </m:r>
                            </m:e>
                            <m:sub>
                              <m:r>
                                <a:rPr lang="en-GB" b="0" i="1" smtClean="0">
                                  <a:latin typeface="Cambria Math" panose="02040503050406030204" pitchFamily="18" charset="0"/>
                                  <a:ea typeface="Cambria Math" panose="02040503050406030204" pitchFamily="18" charset="0"/>
                                </a:rPr>
                                <m:t>0</m:t>
                              </m:r>
                            </m:sub>
                          </m:sSub>
                        </m:den>
                      </m:f>
                    </m:oMath>
                  </m:oMathPara>
                </a14:m>
                <a:endParaRPr lang="en-GB" dirty="0"/>
              </a:p>
            </p:txBody>
          </p:sp>
        </mc:Choice>
        <mc:Fallback xmlns="">
          <p:sp>
            <p:nvSpPr>
              <p:cNvPr id="4" name="TextBox 3">
                <a:extLst>
                  <a:ext uri="{FF2B5EF4-FFF2-40B4-BE49-F238E27FC236}">
                    <a16:creationId xmlns:a16="http://schemas.microsoft.com/office/drawing/2014/main" id="{548F984B-C8FB-4C27-8CD6-0716CDA15601}"/>
                  </a:ext>
                </a:extLst>
              </p:cNvPr>
              <p:cNvSpPr txBox="1">
                <a:spLocks noRot="1" noChangeAspect="1" noMove="1" noResize="1" noEditPoints="1" noAdjustHandles="1" noChangeArrowheads="1" noChangeShapeType="1" noTextEdit="1"/>
              </p:cNvSpPr>
              <p:nvPr/>
            </p:nvSpPr>
            <p:spPr>
              <a:xfrm>
                <a:off x="3574132" y="2708920"/>
                <a:ext cx="1657826" cy="625812"/>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A5871729-23D9-4F11-A86C-ECA09733C0CF}"/>
                  </a:ext>
                </a:extLst>
              </p:cNvPr>
              <p:cNvSpPr txBox="1"/>
              <p:nvPr/>
            </p:nvSpPr>
            <p:spPr>
              <a:xfrm>
                <a:off x="6454452" y="2719082"/>
                <a:ext cx="2472921" cy="6054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𝑥</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0</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𝑅</m:t>
                              </m:r>
                            </m:e>
                            <m:sub>
                              <m:r>
                                <a:rPr lang="en-GB" b="0" i="1" smtClean="0">
                                  <a:latin typeface="Cambria Math" panose="02040503050406030204" pitchFamily="18" charset="0"/>
                                  <a:ea typeface="Cambria Math" panose="02040503050406030204" pitchFamily="18" charset="0"/>
                                </a:rPr>
                                <m:t>𝑡</m:t>
                              </m:r>
                            </m:sub>
                            <m:sup>
                              <m:r>
                                <a:rPr lang="en-GB" b="0" i="1" smtClean="0">
                                  <a:latin typeface="Cambria Math" panose="02040503050406030204" pitchFamily="18" charset="0"/>
                                  <a:ea typeface="Cambria Math" panose="02040503050406030204" pitchFamily="18" charset="0"/>
                                </a:rPr>
                                <m:t>2</m:t>
                              </m:r>
                            </m:sup>
                          </m:sSubSup>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0</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𝜌</m:t>
                              </m:r>
                            </m:e>
                            <m:sub>
                              <m:r>
                                <a:rPr lang="en-GB" b="0" i="1" smtClean="0">
                                  <a:latin typeface="Cambria Math" panose="02040503050406030204" pitchFamily="18" charset="0"/>
                                  <a:ea typeface="Cambria Math" panose="02040503050406030204" pitchFamily="18" charset="0"/>
                                </a:rPr>
                                <m:t>0</m:t>
                              </m:r>
                            </m:sub>
                          </m:sSub>
                        </m:den>
                      </m:f>
                      <m:d>
                        <m:dPr>
                          <m:begChr m:val="|"/>
                          <m:endChr m:val="|"/>
                          <m:ctrlPr>
                            <a:rPr lang="en-GB" b="0" i="1" smtClean="0">
                              <a:latin typeface="Cambria Math" panose="02040503050406030204" pitchFamily="18" charset="0"/>
                              <a:ea typeface="Cambria Math" panose="02040503050406030204" pitchFamily="18" charset="0"/>
                            </a:rPr>
                          </m:ctrlPr>
                        </m:dPr>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𝜙</m:t>
                              </m:r>
                            </m:e>
                            <m:sub>
                              <m:r>
                                <a:rPr lang="en-GB" b="0" i="1" smtClean="0">
                                  <a:latin typeface="Cambria Math" panose="02040503050406030204" pitchFamily="18" charset="0"/>
                                  <a:ea typeface="Cambria Math" panose="02040503050406030204" pitchFamily="18" charset="0"/>
                                </a:rPr>
                                <m:t>0</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𝑡𝑎𝑛</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𝜙</m:t>
                              </m:r>
                            </m:e>
                            <m:sub>
                              <m:r>
                                <a:rPr lang="en-GB" b="0" i="1" smtClean="0">
                                  <a:latin typeface="Cambria Math" panose="02040503050406030204" pitchFamily="18" charset="0"/>
                                  <a:ea typeface="Cambria Math" panose="02040503050406030204" pitchFamily="18" charset="0"/>
                                </a:rPr>
                                <m:t>0</m:t>
                              </m:r>
                            </m:sub>
                          </m:sSub>
                        </m:e>
                      </m:d>
                    </m:oMath>
                  </m:oMathPara>
                </a14:m>
                <a:endParaRPr lang="en-GB" dirty="0"/>
              </a:p>
            </p:txBody>
          </p:sp>
        </mc:Choice>
        <mc:Fallback xmlns="">
          <p:sp>
            <p:nvSpPr>
              <p:cNvPr id="5" name="TextBox 4">
                <a:extLst>
                  <a:ext uri="{FF2B5EF4-FFF2-40B4-BE49-F238E27FC236}">
                    <a16:creationId xmlns:a16="http://schemas.microsoft.com/office/drawing/2014/main" id="{A5871729-23D9-4F11-A86C-ECA09733C0CF}"/>
                  </a:ext>
                </a:extLst>
              </p:cNvPr>
              <p:cNvSpPr txBox="1">
                <a:spLocks noRot="1" noChangeAspect="1" noMove="1" noResize="1" noEditPoints="1" noAdjustHandles="1" noChangeArrowheads="1" noChangeShapeType="1" noTextEdit="1"/>
              </p:cNvSpPr>
              <p:nvPr/>
            </p:nvSpPr>
            <p:spPr>
              <a:xfrm>
                <a:off x="6454452" y="2719082"/>
                <a:ext cx="2472921" cy="605487"/>
              </a:xfrm>
              <a:prstGeom prst="rect">
                <a:avLst/>
              </a:prstGeom>
              <a:blipFill>
                <a:blip r:embed="rId3"/>
                <a:stretch>
                  <a:fillRect/>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635EE8CB-0C30-466F-B1AC-F0EC5ABE99E8}"/>
              </a:ext>
            </a:extLst>
          </p:cNvPr>
          <p:cNvSpPr txBox="1"/>
          <p:nvPr/>
        </p:nvSpPr>
        <p:spPr>
          <a:xfrm>
            <a:off x="1522413" y="3789040"/>
            <a:ext cx="5852628" cy="369332"/>
          </a:xfrm>
          <a:prstGeom prst="rect">
            <a:avLst/>
          </a:prstGeom>
          <a:noFill/>
        </p:spPr>
        <p:txBody>
          <a:bodyPr wrap="none" rtlCol="0">
            <a:spAutoFit/>
          </a:bodyPr>
          <a:lstStyle/>
          <a:p>
            <a:r>
              <a:rPr lang="en-GB" dirty="0"/>
              <a:t>Tune shift due to the focusing effect of the electron beam.</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CA3CC15-ACAC-4B52-AFFA-2BB8FC89106D}"/>
                  </a:ext>
                </a:extLst>
              </p:cNvPr>
              <p:cNvSpPr txBox="1"/>
              <p:nvPr/>
            </p:nvSpPr>
            <p:spPr>
              <a:xfrm>
                <a:off x="3574132" y="4454239"/>
                <a:ext cx="2800895" cy="3168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r>
                        <a:rPr lang="el-GR" i="1" smtClean="0">
                          <a:latin typeface="Cambria Math" panose="02040503050406030204" pitchFamily="18" charset="0"/>
                          <a:ea typeface="Cambria Math" panose="02040503050406030204" pitchFamily="18" charset="0"/>
                        </a:rPr>
                        <m:t>𝜐</m:t>
                      </m:r>
                      <m:r>
                        <a:rPr lang="en-GB" b="0" i="1" smtClean="0">
                          <a:latin typeface="Cambria Math" panose="02040503050406030204" pitchFamily="18" charset="0"/>
                          <a:ea typeface="Cambria Math" panose="02040503050406030204" pitchFamily="18" charset="0"/>
                        </a:rPr>
                        <m:t>=0.5 </m:t>
                      </m:r>
                      <m:d>
                        <m:dPr>
                          <m:begChr m:val="⟨"/>
                          <m:endChr m:val="⟩"/>
                          <m:ctrlPr>
                            <a:rPr lang="en-GB" b="0" i="1" smtClean="0">
                              <a:latin typeface="Cambria Math" panose="02040503050406030204" pitchFamily="18" charset="0"/>
                              <a:ea typeface="Cambria Math" panose="02040503050406030204" pitchFamily="18" charset="0"/>
                            </a:rPr>
                          </m:ctrlPr>
                        </m:dPr>
                        <m:e>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h</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𝑣</m:t>
                              </m:r>
                            </m:sub>
                            <m:sup>
                              <m:r>
                                <a:rPr lang="en-GB" b="0" i="1" smtClean="0">
                                  <a:latin typeface="Cambria Math" panose="02040503050406030204" pitchFamily="18" charset="0"/>
                                  <a:ea typeface="Cambria Math" panose="02040503050406030204" pitchFamily="18" charset="0"/>
                                </a:rPr>
                                <m:t>∗</m:t>
                              </m:r>
                            </m:sup>
                          </m:sSubSup>
                        </m:e>
                      </m:d>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𝑛</m:t>
                          </m:r>
                        </m:e>
                        <m:sub>
                          <m:r>
                            <a:rPr lang="en-GB" b="0" i="1" smtClean="0">
                              <a:latin typeface="Cambria Math" panose="02040503050406030204" pitchFamily="18" charset="0"/>
                              <a:ea typeface="Cambria Math" panose="02040503050406030204" pitchFamily="18" charset="0"/>
                            </a:rPr>
                            <m:t>𝑒</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𝑟</m:t>
                          </m:r>
                        </m:e>
                        <m:sub>
                          <m:r>
                            <a:rPr lang="en-GB" b="0" i="1" smtClean="0">
                              <a:latin typeface="Cambria Math" panose="02040503050406030204" pitchFamily="18" charset="0"/>
                              <a:ea typeface="Cambria Math" panose="02040503050406030204" pitchFamily="18" charset="0"/>
                            </a:rPr>
                            <m:t>𝑝</m:t>
                          </m:r>
                        </m:sub>
                      </m:sSub>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𝛽</m:t>
                          </m:r>
                        </m:e>
                        <m:sup>
                          <m:r>
                            <a:rPr lang="en-GB" b="0" i="1" smtClean="0">
                              <a:latin typeface="Cambria Math" panose="02040503050406030204" pitchFamily="18" charset="0"/>
                              <a:ea typeface="Cambria Math" panose="02040503050406030204" pitchFamily="18" charset="0"/>
                            </a:rPr>
                            <m:t>−2</m:t>
                          </m:r>
                        </m:sup>
                      </m:s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𝛾</m:t>
                          </m:r>
                        </m:e>
                        <m:sup>
                          <m:r>
                            <a:rPr lang="en-GB" b="0" i="1" smtClean="0">
                              <a:latin typeface="Cambria Math" panose="02040503050406030204" pitchFamily="18" charset="0"/>
                              <a:ea typeface="Cambria Math" panose="02040503050406030204" pitchFamily="18" charset="0"/>
                            </a:rPr>
                            <m:t>−3</m:t>
                          </m:r>
                        </m:sup>
                      </m:sSup>
                      <m:r>
                        <a:rPr lang="en-GB" b="0" i="1" smtClean="0">
                          <a:latin typeface="Cambria Math" panose="02040503050406030204" pitchFamily="18" charset="0"/>
                          <a:ea typeface="Cambria Math" panose="02040503050406030204" pitchFamily="18" charset="0"/>
                        </a:rPr>
                        <m:t>𝐿</m:t>
                      </m:r>
                    </m:oMath>
                  </m:oMathPara>
                </a14:m>
                <a:endParaRPr lang="en-GB" dirty="0"/>
              </a:p>
            </p:txBody>
          </p:sp>
        </mc:Choice>
        <mc:Fallback xmlns="">
          <p:sp>
            <p:nvSpPr>
              <p:cNvPr id="7" name="TextBox 6">
                <a:extLst>
                  <a:ext uri="{FF2B5EF4-FFF2-40B4-BE49-F238E27FC236}">
                    <a16:creationId xmlns:a16="http://schemas.microsoft.com/office/drawing/2014/main" id="{ACA3CC15-ACAC-4B52-AFFA-2BB8FC89106D}"/>
                  </a:ext>
                </a:extLst>
              </p:cNvPr>
              <p:cNvSpPr txBox="1">
                <a:spLocks noRot="1" noChangeAspect="1" noMove="1" noResize="1" noEditPoints="1" noAdjustHandles="1" noChangeArrowheads="1" noChangeShapeType="1" noTextEdit="1"/>
              </p:cNvSpPr>
              <p:nvPr/>
            </p:nvSpPr>
            <p:spPr>
              <a:xfrm>
                <a:off x="3574132" y="4454239"/>
                <a:ext cx="2800895" cy="316882"/>
              </a:xfrm>
              <a:prstGeom prst="rect">
                <a:avLst/>
              </a:prstGeom>
              <a:blipFill>
                <a:blip r:embed="rId4"/>
                <a:stretch>
                  <a:fillRect l="-1522" r="-1739" b="-25000"/>
                </a:stretch>
              </a:blipFill>
            </p:spPr>
            <p:txBody>
              <a:bodyPr/>
              <a:lstStyle/>
              <a:p>
                <a:r>
                  <a:rPr lang="en-GB">
                    <a:noFill/>
                  </a:rPr>
                  <a:t> </a:t>
                </a:r>
              </a:p>
            </p:txBody>
          </p:sp>
        </mc:Fallback>
      </mc:AlternateContent>
      <p:sp>
        <p:nvSpPr>
          <p:cNvPr id="8" name="TextBox 7">
            <a:extLst>
              <a:ext uri="{FF2B5EF4-FFF2-40B4-BE49-F238E27FC236}">
                <a16:creationId xmlns:a16="http://schemas.microsoft.com/office/drawing/2014/main" id="{CBF083CE-6950-4C00-9BED-8C7B74BAE529}"/>
              </a:ext>
            </a:extLst>
          </p:cNvPr>
          <p:cNvSpPr txBox="1"/>
          <p:nvPr/>
        </p:nvSpPr>
        <p:spPr>
          <a:xfrm>
            <a:off x="1485900" y="5128044"/>
            <a:ext cx="6330579" cy="369332"/>
          </a:xfrm>
          <a:prstGeom prst="rect">
            <a:avLst/>
          </a:prstGeom>
          <a:noFill/>
        </p:spPr>
        <p:txBody>
          <a:bodyPr wrap="none" rtlCol="0">
            <a:spAutoFit/>
          </a:bodyPr>
          <a:lstStyle/>
          <a:p>
            <a:r>
              <a:rPr lang="en-GB" dirty="0"/>
              <a:t>The solenoidal field of the cooler twists the ion beam by an angle:</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DE15E82-AA72-4A5E-9CE4-5571C4199E95}"/>
                  </a:ext>
                </a:extLst>
              </p:cNvPr>
              <p:cNvSpPr txBox="1"/>
              <p:nvPr/>
            </p:nvSpPr>
            <p:spPr>
              <a:xfrm>
                <a:off x="3581560" y="5740793"/>
                <a:ext cx="1913729" cy="56541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𝜗</m:t>
                      </m:r>
                      <m:d>
                        <m:dPr>
                          <m:begChr m:val="["/>
                          <m:endChr m:val="]"/>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𝑟𝑎𝑑</m:t>
                          </m:r>
                        </m:e>
                      </m:d>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𝐿</m:t>
                          </m:r>
                        </m:num>
                        <m:den>
                          <m:r>
                            <a:rPr lang="en-GB" b="0" i="1" smtClean="0">
                              <a:latin typeface="Cambria Math" panose="02040503050406030204" pitchFamily="18" charset="0"/>
                              <a:ea typeface="Cambria Math" panose="02040503050406030204" pitchFamily="18" charset="0"/>
                            </a:rPr>
                            <m:t>𝛽</m:t>
                          </m:r>
                          <m:r>
                            <a:rPr lang="en-GB" b="0" i="1" smtClean="0">
                              <a:latin typeface="Cambria Math" panose="02040503050406030204" pitchFamily="18" charset="0"/>
                              <a:ea typeface="Cambria Math" panose="02040503050406030204" pitchFamily="18" charset="0"/>
                            </a:rPr>
                            <m:t>𝑐</m:t>
                          </m:r>
                        </m:den>
                      </m:f>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𝜔</m:t>
                          </m:r>
                        </m:e>
                        <m:sub>
                          <m:r>
                            <a:rPr lang="en-GB" b="0" i="1" smtClean="0">
                              <a:latin typeface="Cambria Math" panose="02040503050406030204" pitchFamily="18" charset="0"/>
                              <a:ea typeface="Cambria Math" panose="02040503050406030204" pitchFamily="18" charset="0"/>
                            </a:rPr>
                            <m:t>𝑐</m:t>
                          </m:r>
                        </m:sub>
                      </m:sSub>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𝑒</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𝑖</m:t>
                              </m:r>
                            </m:sub>
                          </m:sSub>
                        </m:den>
                      </m:f>
                    </m:oMath>
                  </m:oMathPara>
                </a14:m>
                <a:endParaRPr lang="en-GB" dirty="0"/>
              </a:p>
            </p:txBody>
          </p:sp>
        </mc:Choice>
        <mc:Fallback xmlns="">
          <p:sp>
            <p:nvSpPr>
              <p:cNvPr id="9" name="TextBox 8">
                <a:extLst>
                  <a:ext uri="{FF2B5EF4-FFF2-40B4-BE49-F238E27FC236}">
                    <a16:creationId xmlns:a16="http://schemas.microsoft.com/office/drawing/2014/main" id="{6DE15E82-AA72-4A5E-9CE4-5571C4199E95}"/>
                  </a:ext>
                </a:extLst>
              </p:cNvPr>
              <p:cNvSpPr txBox="1">
                <a:spLocks noRot="1" noChangeAspect="1" noMove="1" noResize="1" noEditPoints="1" noAdjustHandles="1" noChangeArrowheads="1" noChangeShapeType="1" noTextEdit="1"/>
              </p:cNvSpPr>
              <p:nvPr/>
            </p:nvSpPr>
            <p:spPr>
              <a:xfrm>
                <a:off x="3581560" y="5740793"/>
                <a:ext cx="1913729" cy="565411"/>
              </a:xfrm>
              <a:prstGeom prst="rect">
                <a:avLst/>
              </a:prstGeom>
              <a:blipFill>
                <a:blip r:embed="rId5"/>
                <a:stretch>
                  <a:fillRect/>
                </a:stretch>
              </a:blipFill>
            </p:spPr>
            <p:txBody>
              <a:bodyPr/>
              <a:lstStyle/>
              <a:p>
                <a:r>
                  <a:rPr lang="en-GB">
                    <a:noFill/>
                  </a:rPr>
                  <a:t> </a:t>
                </a:r>
              </a:p>
            </p:txBody>
          </p:sp>
        </mc:Fallback>
      </mc:AlternateContent>
      <p:sp>
        <p:nvSpPr>
          <p:cNvPr id="10" name="TextBox 9">
            <a:extLst>
              <a:ext uri="{FF2B5EF4-FFF2-40B4-BE49-F238E27FC236}">
                <a16:creationId xmlns:a16="http://schemas.microsoft.com/office/drawing/2014/main" id="{889794BF-5F68-4AA6-B007-CC88E20A335C}"/>
              </a:ext>
            </a:extLst>
          </p:cNvPr>
          <p:cNvSpPr txBox="1"/>
          <p:nvPr/>
        </p:nvSpPr>
        <p:spPr>
          <a:xfrm>
            <a:off x="6022404" y="5838832"/>
            <a:ext cx="5360763" cy="369332"/>
          </a:xfrm>
          <a:prstGeom prst="rect">
            <a:avLst/>
          </a:prstGeom>
          <a:noFill/>
        </p:spPr>
        <p:txBody>
          <a:bodyPr wrap="none" rtlCol="0">
            <a:spAutoFit/>
          </a:bodyPr>
          <a:lstStyle/>
          <a:p>
            <a:r>
              <a:rPr lang="en-GB" dirty="0"/>
              <a:t>Effect is negligible unless working close to a resonance</a:t>
            </a:r>
          </a:p>
        </p:txBody>
      </p:sp>
    </p:spTree>
    <p:extLst>
      <p:ext uri="{BB962C8B-B14F-4D97-AF65-F5344CB8AC3E}">
        <p14:creationId xmlns:p14="http://schemas.microsoft.com/office/powerpoint/2010/main" val="3599173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66E7569-E611-4CF4-9CB6-C9D0B28102E6}"/>
              </a:ext>
            </a:extLst>
          </p:cNvPr>
          <p:cNvPicPr>
            <a:picLocks noChangeAspect="1"/>
          </p:cNvPicPr>
          <p:nvPr/>
        </p:nvPicPr>
        <p:blipFill>
          <a:blip r:embed="rId2"/>
          <a:stretch>
            <a:fillRect/>
          </a:stretch>
        </p:blipFill>
        <p:spPr>
          <a:xfrm>
            <a:off x="549796" y="476672"/>
            <a:ext cx="11152381" cy="5561905"/>
          </a:xfrm>
          <a:prstGeom prst="rect">
            <a:avLst/>
          </a:prstGeom>
        </p:spPr>
      </p:pic>
    </p:spTree>
    <p:extLst>
      <p:ext uri="{BB962C8B-B14F-4D97-AF65-F5344CB8AC3E}">
        <p14:creationId xmlns:p14="http://schemas.microsoft.com/office/powerpoint/2010/main" val="4011739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E8F5F9-A1EC-44E1-8E4D-A6BD7DAEA0FA}"/>
              </a:ext>
            </a:extLst>
          </p:cNvPr>
          <p:cNvPicPr>
            <a:picLocks noChangeAspect="1"/>
          </p:cNvPicPr>
          <p:nvPr/>
        </p:nvPicPr>
        <p:blipFill>
          <a:blip r:embed="rId2"/>
          <a:stretch>
            <a:fillRect/>
          </a:stretch>
        </p:blipFill>
        <p:spPr>
          <a:xfrm>
            <a:off x="333772" y="764704"/>
            <a:ext cx="5544616" cy="4205610"/>
          </a:xfrm>
          <a:prstGeom prst="rect">
            <a:avLst/>
          </a:prstGeom>
        </p:spPr>
      </p:pic>
      <p:pic>
        <p:nvPicPr>
          <p:cNvPr id="7" name="Picture 6">
            <a:extLst>
              <a:ext uri="{FF2B5EF4-FFF2-40B4-BE49-F238E27FC236}">
                <a16:creationId xmlns:a16="http://schemas.microsoft.com/office/drawing/2014/main" id="{D55A9082-422F-4BB1-BF51-87EE939B6FA7}"/>
              </a:ext>
            </a:extLst>
          </p:cNvPr>
          <p:cNvPicPr>
            <a:picLocks noChangeAspect="1"/>
          </p:cNvPicPr>
          <p:nvPr/>
        </p:nvPicPr>
        <p:blipFill>
          <a:blip r:embed="rId3"/>
          <a:stretch>
            <a:fillRect/>
          </a:stretch>
        </p:blipFill>
        <p:spPr>
          <a:xfrm>
            <a:off x="6166420" y="2258342"/>
            <a:ext cx="5453450" cy="3744415"/>
          </a:xfrm>
          <a:prstGeom prst="rect">
            <a:avLst/>
          </a:prstGeom>
        </p:spPr>
      </p:pic>
    </p:spTree>
    <p:extLst>
      <p:ext uri="{BB962C8B-B14F-4D97-AF65-F5344CB8AC3E}">
        <p14:creationId xmlns:p14="http://schemas.microsoft.com/office/powerpoint/2010/main" val="2405104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DEFC462-7C4E-4EFB-AE34-D32463EAB983}"/>
              </a:ext>
            </a:extLst>
          </p:cNvPr>
          <p:cNvPicPr>
            <a:picLocks noChangeAspect="1"/>
          </p:cNvPicPr>
          <p:nvPr/>
        </p:nvPicPr>
        <p:blipFill>
          <a:blip r:embed="rId4"/>
          <a:stretch>
            <a:fillRect/>
          </a:stretch>
        </p:blipFill>
        <p:spPr>
          <a:xfrm>
            <a:off x="765820" y="375917"/>
            <a:ext cx="7920880" cy="6106166"/>
          </a:xfrm>
          <a:prstGeom prst="rect">
            <a:avLst/>
          </a:prstGeom>
        </p:spPr>
      </p:pic>
      <p:pic>
        <p:nvPicPr>
          <p:cNvPr id="7" name="00000000_000000000856A377">
            <a:hlinkClick r:id="" action="ppaction://media"/>
            <a:extLst>
              <a:ext uri="{FF2B5EF4-FFF2-40B4-BE49-F238E27FC236}">
                <a16:creationId xmlns:a16="http://schemas.microsoft.com/office/drawing/2014/main" id="{D89FD334-3600-4C9C-89C4-F22FBD5B3E23}"/>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141741" y="1916832"/>
            <a:ext cx="5760639" cy="4608512"/>
          </a:xfrm>
          <a:prstGeom prst="rect">
            <a:avLst/>
          </a:prstGeom>
        </p:spPr>
      </p:pic>
    </p:spTree>
    <p:extLst>
      <p:ext uri="{BB962C8B-B14F-4D97-AF65-F5344CB8AC3E}">
        <p14:creationId xmlns:p14="http://schemas.microsoft.com/office/powerpoint/2010/main" val="2412762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533"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 coolers at CERN</a:t>
            </a:r>
          </a:p>
        </p:txBody>
      </p:sp>
      <p:pic>
        <p:nvPicPr>
          <p:cNvPr id="3" name="Picture 2">
            <a:extLst>
              <a:ext uri="{FF2B5EF4-FFF2-40B4-BE49-F238E27FC236}">
                <a16:creationId xmlns:a16="http://schemas.microsoft.com/office/drawing/2014/main" id="{B278C407-8C2E-4D09-A3ED-BE7A95A208D2}"/>
              </a:ext>
            </a:extLst>
          </p:cNvPr>
          <p:cNvPicPr>
            <a:picLocks noChangeAspect="1"/>
          </p:cNvPicPr>
          <p:nvPr/>
        </p:nvPicPr>
        <p:blipFill>
          <a:blip r:embed="rId2"/>
          <a:stretch>
            <a:fillRect/>
          </a:stretch>
        </p:blipFill>
        <p:spPr>
          <a:xfrm>
            <a:off x="1053852" y="1916832"/>
            <a:ext cx="6620830" cy="4395597"/>
          </a:xfrm>
          <a:prstGeom prst="rect">
            <a:avLst/>
          </a:prstGeom>
        </p:spPr>
      </p:pic>
      <p:sp>
        <p:nvSpPr>
          <p:cNvPr id="4" name="Text Box 6">
            <a:extLst>
              <a:ext uri="{FF2B5EF4-FFF2-40B4-BE49-F238E27FC236}">
                <a16:creationId xmlns:a16="http://schemas.microsoft.com/office/drawing/2014/main" id="{FD901131-83B0-4C8D-8B77-D66399B4EEE6}"/>
              </a:ext>
            </a:extLst>
          </p:cNvPr>
          <p:cNvSpPr txBox="1">
            <a:spLocks noChangeArrowheads="1"/>
          </p:cNvSpPr>
          <p:nvPr/>
        </p:nvSpPr>
        <p:spPr bwMode="auto">
          <a:xfrm>
            <a:off x="7917426" y="1916832"/>
            <a:ext cx="3217547"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dirty="0">
                <a:latin typeface="Arial" charset="0"/>
                <a:cs typeface="Arial" charset="0"/>
              </a:rPr>
              <a:t>LEIR</a:t>
            </a:r>
          </a:p>
          <a:p>
            <a:pPr fontAlgn="base">
              <a:spcBef>
                <a:spcPct val="0"/>
              </a:spcBef>
              <a:spcAft>
                <a:spcPct val="0"/>
              </a:spcAft>
            </a:pPr>
            <a:endParaRPr lang="en-US" altLang="en-US" dirty="0">
              <a:latin typeface="Arial" charset="0"/>
              <a:cs typeface="Arial" charset="0"/>
            </a:endParaRPr>
          </a:p>
          <a:p>
            <a:pPr fontAlgn="base">
              <a:spcBef>
                <a:spcPct val="0"/>
              </a:spcBef>
              <a:spcAft>
                <a:spcPct val="0"/>
              </a:spcAft>
            </a:pPr>
            <a:r>
              <a:rPr lang="en-US" altLang="en-US" dirty="0" err="1">
                <a:latin typeface="Arial" charset="0"/>
                <a:cs typeface="Arial" charset="0"/>
              </a:rPr>
              <a:t>E</a:t>
            </a:r>
            <a:r>
              <a:rPr lang="en-US" altLang="en-US" baseline="-25000" dirty="0" err="1">
                <a:latin typeface="Arial" charset="0"/>
                <a:cs typeface="Arial" charset="0"/>
              </a:rPr>
              <a:t>e</a:t>
            </a:r>
            <a:r>
              <a:rPr lang="en-US" altLang="en-US" dirty="0">
                <a:latin typeface="Arial" charset="0"/>
                <a:cs typeface="Arial" charset="0"/>
              </a:rPr>
              <a:t> up to 6.5 keV</a:t>
            </a:r>
          </a:p>
          <a:p>
            <a:pPr fontAlgn="base">
              <a:spcBef>
                <a:spcPct val="0"/>
              </a:spcBef>
              <a:spcAft>
                <a:spcPct val="0"/>
              </a:spcAft>
            </a:pPr>
            <a:r>
              <a:rPr lang="en-US" altLang="en-US" dirty="0" err="1">
                <a:latin typeface="Arial" charset="0"/>
                <a:cs typeface="Arial" charset="0"/>
              </a:rPr>
              <a:t>Ie</a:t>
            </a:r>
            <a:r>
              <a:rPr lang="en-US" altLang="en-US" dirty="0">
                <a:latin typeface="Arial" charset="0"/>
                <a:cs typeface="Arial" charset="0"/>
              </a:rPr>
              <a:t> = 600 mA</a:t>
            </a:r>
          </a:p>
          <a:p>
            <a:pPr fontAlgn="base">
              <a:spcBef>
                <a:spcPct val="0"/>
              </a:spcBef>
              <a:spcAft>
                <a:spcPct val="0"/>
              </a:spcAft>
            </a:pPr>
            <a:r>
              <a:rPr lang="en-US" altLang="en-US" dirty="0">
                <a:latin typeface="Arial" charset="0"/>
                <a:cs typeface="Arial" charset="0"/>
              </a:rPr>
              <a:t>k = 3, r = 14 to 25mm</a:t>
            </a:r>
          </a:p>
          <a:p>
            <a:pPr fontAlgn="base">
              <a:spcBef>
                <a:spcPct val="0"/>
              </a:spcBef>
              <a:spcAft>
                <a:spcPct val="0"/>
              </a:spcAft>
            </a:pPr>
            <a:r>
              <a:rPr lang="en-US" altLang="en-US" dirty="0">
                <a:latin typeface="Arial" charset="0"/>
                <a:cs typeface="Arial" charset="0"/>
              </a:rPr>
              <a:t>B (in cooling section) = 750 G</a:t>
            </a:r>
            <a:endParaRPr lang="en-GB" altLang="en-US" dirty="0">
              <a:latin typeface="Arial" charset="0"/>
              <a:cs typeface="Arial" charset="0"/>
            </a:endParaRPr>
          </a:p>
        </p:txBody>
      </p:sp>
    </p:spTree>
    <p:extLst>
      <p:ext uri="{BB962C8B-B14F-4D97-AF65-F5344CB8AC3E}">
        <p14:creationId xmlns:p14="http://schemas.microsoft.com/office/powerpoint/2010/main" val="103613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07E4C31-2F76-43FB-8BBF-3DA4889C440E}"/>
              </a:ext>
            </a:extLst>
          </p:cNvPr>
          <p:cNvPicPr>
            <a:picLocks noChangeAspect="1"/>
          </p:cNvPicPr>
          <p:nvPr/>
        </p:nvPicPr>
        <p:blipFill>
          <a:blip r:embed="rId2"/>
          <a:stretch>
            <a:fillRect/>
          </a:stretch>
        </p:blipFill>
        <p:spPr>
          <a:xfrm>
            <a:off x="909836" y="1052736"/>
            <a:ext cx="6397997" cy="4248472"/>
          </a:xfrm>
          <a:prstGeom prst="rect">
            <a:avLst/>
          </a:prstGeom>
        </p:spPr>
      </p:pic>
      <p:sp>
        <p:nvSpPr>
          <p:cNvPr id="6" name="Text Box 6">
            <a:extLst>
              <a:ext uri="{FF2B5EF4-FFF2-40B4-BE49-F238E27FC236}">
                <a16:creationId xmlns:a16="http://schemas.microsoft.com/office/drawing/2014/main" id="{BDEE9BF7-B817-4F41-9F85-E339B5A46139}"/>
              </a:ext>
            </a:extLst>
          </p:cNvPr>
          <p:cNvSpPr txBox="1">
            <a:spLocks noChangeArrowheads="1"/>
          </p:cNvSpPr>
          <p:nvPr/>
        </p:nvSpPr>
        <p:spPr bwMode="auto">
          <a:xfrm>
            <a:off x="8110636" y="1052736"/>
            <a:ext cx="178286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dirty="0">
                <a:latin typeface="Arial" charset="0"/>
                <a:cs typeface="Arial" charset="0"/>
              </a:rPr>
              <a:t>AD</a:t>
            </a:r>
          </a:p>
          <a:p>
            <a:pPr fontAlgn="base">
              <a:spcBef>
                <a:spcPct val="0"/>
              </a:spcBef>
              <a:spcAft>
                <a:spcPct val="0"/>
              </a:spcAft>
            </a:pPr>
            <a:endParaRPr lang="en-US" altLang="en-US" dirty="0">
              <a:latin typeface="Arial" charset="0"/>
              <a:cs typeface="Arial" charset="0"/>
            </a:endParaRPr>
          </a:p>
          <a:p>
            <a:pPr fontAlgn="base">
              <a:spcBef>
                <a:spcPct val="0"/>
              </a:spcBef>
              <a:spcAft>
                <a:spcPct val="0"/>
              </a:spcAft>
            </a:pPr>
            <a:r>
              <a:rPr lang="en-US" altLang="en-US" dirty="0" err="1">
                <a:latin typeface="Arial" charset="0"/>
                <a:cs typeface="Arial" charset="0"/>
              </a:rPr>
              <a:t>E</a:t>
            </a:r>
            <a:r>
              <a:rPr lang="en-US" altLang="en-US" baseline="-25000" dirty="0" err="1">
                <a:latin typeface="Arial" charset="0"/>
                <a:cs typeface="Arial" charset="0"/>
              </a:rPr>
              <a:t>e</a:t>
            </a:r>
            <a:r>
              <a:rPr lang="en-US" altLang="en-US" dirty="0">
                <a:latin typeface="Arial" charset="0"/>
                <a:cs typeface="Arial" charset="0"/>
              </a:rPr>
              <a:t> up to 35 keV</a:t>
            </a:r>
          </a:p>
          <a:p>
            <a:pPr fontAlgn="base">
              <a:spcBef>
                <a:spcPct val="0"/>
              </a:spcBef>
              <a:spcAft>
                <a:spcPct val="0"/>
              </a:spcAft>
            </a:pPr>
            <a:r>
              <a:rPr lang="en-US" altLang="en-US" dirty="0" err="1">
                <a:latin typeface="Arial" charset="0"/>
                <a:cs typeface="Arial" charset="0"/>
              </a:rPr>
              <a:t>Ie</a:t>
            </a:r>
            <a:r>
              <a:rPr lang="en-US" altLang="en-US" dirty="0">
                <a:latin typeface="Arial" charset="0"/>
                <a:cs typeface="Arial" charset="0"/>
              </a:rPr>
              <a:t> =  2.5 A</a:t>
            </a:r>
          </a:p>
          <a:p>
            <a:pPr fontAlgn="base">
              <a:spcBef>
                <a:spcPct val="0"/>
              </a:spcBef>
              <a:spcAft>
                <a:spcPct val="0"/>
              </a:spcAft>
            </a:pPr>
            <a:r>
              <a:rPr lang="en-US" altLang="en-US" dirty="0" smtClean="0">
                <a:latin typeface="Arial" charset="0"/>
                <a:cs typeface="Arial" charset="0"/>
              </a:rPr>
              <a:t>B </a:t>
            </a:r>
            <a:r>
              <a:rPr lang="en-US" altLang="en-US" dirty="0">
                <a:latin typeface="Arial" charset="0"/>
                <a:cs typeface="Arial" charset="0"/>
              </a:rPr>
              <a:t>= 600 G</a:t>
            </a:r>
          </a:p>
          <a:p>
            <a:pPr fontAlgn="base">
              <a:spcBef>
                <a:spcPct val="0"/>
              </a:spcBef>
              <a:spcAft>
                <a:spcPct val="0"/>
              </a:spcAft>
            </a:pPr>
            <a:r>
              <a:rPr lang="en-US" altLang="en-US" dirty="0">
                <a:latin typeface="Arial" charset="0"/>
                <a:cs typeface="Arial" charset="0"/>
              </a:rPr>
              <a:t>40 years old!</a:t>
            </a:r>
            <a:endParaRPr lang="en-GB" altLang="en-US" dirty="0">
              <a:latin typeface="Arial" charset="0"/>
              <a:cs typeface="Arial" charset="0"/>
            </a:endParaRPr>
          </a:p>
        </p:txBody>
      </p:sp>
    </p:spTree>
    <p:extLst>
      <p:ext uri="{BB962C8B-B14F-4D97-AF65-F5344CB8AC3E}">
        <p14:creationId xmlns:p14="http://schemas.microsoft.com/office/powerpoint/2010/main" val="1091424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192653A-2C8E-4B88-94C5-B507D60AE8B5}"/>
              </a:ext>
            </a:extLst>
          </p:cNvPr>
          <p:cNvPicPr>
            <a:picLocks noChangeAspect="1"/>
          </p:cNvPicPr>
          <p:nvPr/>
        </p:nvPicPr>
        <p:blipFill>
          <a:blip r:embed="rId2"/>
          <a:stretch>
            <a:fillRect/>
          </a:stretch>
        </p:blipFill>
        <p:spPr>
          <a:xfrm>
            <a:off x="549796" y="1052736"/>
            <a:ext cx="7344816" cy="4405931"/>
          </a:xfrm>
          <a:prstGeom prst="rect">
            <a:avLst/>
          </a:prstGeom>
        </p:spPr>
      </p:pic>
      <p:sp>
        <p:nvSpPr>
          <p:cNvPr id="6" name="Text Box 6">
            <a:extLst>
              <a:ext uri="{FF2B5EF4-FFF2-40B4-BE49-F238E27FC236}">
                <a16:creationId xmlns:a16="http://schemas.microsoft.com/office/drawing/2014/main" id="{8ED11329-2B92-4CAE-BCF2-81C5D6C36F0A}"/>
              </a:ext>
            </a:extLst>
          </p:cNvPr>
          <p:cNvSpPr txBox="1">
            <a:spLocks noChangeArrowheads="1"/>
          </p:cNvSpPr>
          <p:nvPr/>
        </p:nvSpPr>
        <p:spPr bwMode="auto">
          <a:xfrm>
            <a:off x="8110636" y="1124744"/>
            <a:ext cx="3217547"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fontAlgn="base">
              <a:spcBef>
                <a:spcPct val="0"/>
              </a:spcBef>
              <a:spcAft>
                <a:spcPct val="0"/>
              </a:spcAft>
            </a:pPr>
            <a:r>
              <a:rPr lang="en-US" altLang="en-US" dirty="0">
                <a:latin typeface="Arial" charset="0"/>
                <a:cs typeface="Arial" charset="0"/>
              </a:rPr>
              <a:t>ELENA</a:t>
            </a:r>
          </a:p>
          <a:p>
            <a:pPr fontAlgn="base">
              <a:spcBef>
                <a:spcPct val="0"/>
              </a:spcBef>
              <a:spcAft>
                <a:spcPct val="0"/>
              </a:spcAft>
            </a:pPr>
            <a:endParaRPr lang="en-US" altLang="en-US" dirty="0">
              <a:latin typeface="Arial" charset="0"/>
              <a:cs typeface="Arial" charset="0"/>
            </a:endParaRPr>
          </a:p>
          <a:p>
            <a:pPr fontAlgn="base">
              <a:spcBef>
                <a:spcPct val="0"/>
              </a:spcBef>
              <a:spcAft>
                <a:spcPct val="0"/>
              </a:spcAft>
            </a:pPr>
            <a:r>
              <a:rPr lang="en-US" altLang="en-US" dirty="0">
                <a:latin typeface="Arial" charset="0"/>
                <a:cs typeface="Arial" charset="0"/>
              </a:rPr>
              <a:t>Compact cooler</a:t>
            </a:r>
          </a:p>
          <a:p>
            <a:pPr fontAlgn="base">
              <a:spcBef>
                <a:spcPct val="0"/>
              </a:spcBef>
              <a:spcAft>
                <a:spcPct val="0"/>
              </a:spcAft>
            </a:pPr>
            <a:r>
              <a:rPr lang="en-US" altLang="en-US" dirty="0" err="1">
                <a:latin typeface="Arial" charset="0"/>
                <a:cs typeface="Arial" charset="0"/>
              </a:rPr>
              <a:t>E</a:t>
            </a:r>
            <a:r>
              <a:rPr lang="en-US" altLang="en-US" baseline="-25000" dirty="0" err="1">
                <a:latin typeface="Arial" charset="0"/>
                <a:cs typeface="Arial" charset="0"/>
              </a:rPr>
              <a:t>e</a:t>
            </a:r>
            <a:r>
              <a:rPr lang="en-US" altLang="en-US" dirty="0">
                <a:latin typeface="Arial" charset="0"/>
                <a:cs typeface="Arial" charset="0"/>
              </a:rPr>
              <a:t> up to 355 eV</a:t>
            </a:r>
          </a:p>
          <a:p>
            <a:pPr fontAlgn="base">
              <a:spcBef>
                <a:spcPct val="0"/>
              </a:spcBef>
              <a:spcAft>
                <a:spcPct val="0"/>
              </a:spcAft>
            </a:pPr>
            <a:r>
              <a:rPr lang="en-US" altLang="en-US" dirty="0" err="1">
                <a:latin typeface="Arial" charset="0"/>
                <a:cs typeface="Arial" charset="0"/>
              </a:rPr>
              <a:t>Ie</a:t>
            </a:r>
            <a:r>
              <a:rPr lang="en-US" altLang="en-US" dirty="0">
                <a:latin typeface="Arial" charset="0"/>
                <a:cs typeface="Arial" charset="0"/>
              </a:rPr>
              <a:t> =  5m A</a:t>
            </a:r>
          </a:p>
          <a:p>
            <a:pPr fontAlgn="base">
              <a:spcBef>
                <a:spcPct val="0"/>
              </a:spcBef>
              <a:spcAft>
                <a:spcPct val="0"/>
              </a:spcAft>
            </a:pPr>
            <a:r>
              <a:rPr lang="en-US" altLang="en-US" dirty="0">
                <a:latin typeface="Arial" charset="0"/>
                <a:cs typeface="Arial" charset="0"/>
              </a:rPr>
              <a:t>k = 10, r = 8 to 25mm</a:t>
            </a:r>
          </a:p>
          <a:p>
            <a:pPr fontAlgn="base">
              <a:spcBef>
                <a:spcPct val="0"/>
              </a:spcBef>
              <a:spcAft>
                <a:spcPct val="0"/>
              </a:spcAft>
            </a:pPr>
            <a:r>
              <a:rPr lang="en-US" altLang="en-US" dirty="0">
                <a:latin typeface="Arial" charset="0"/>
                <a:cs typeface="Arial" charset="0"/>
              </a:rPr>
              <a:t>B (in cooling section) = 100 G</a:t>
            </a:r>
          </a:p>
          <a:p>
            <a:pPr fontAlgn="base">
              <a:spcBef>
                <a:spcPct val="0"/>
              </a:spcBef>
              <a:spcAft>
                <a:spcPct val="0"/>
              </a:spcAft>
            </a:pPr>
            <a:r>
              <a:rPr lang="en-US" altLang="en-US" dirty="0">
                <a:latin typeface="Arial" charset="0"/>
                <a:cs typeface="Arial" charset="0"/>
              </a:rPr>
              <a:t>Being commissioned</a:t>
            </a:r>
            <a:endParaRPr lang="en-GB" altLang="en-US" dirty="0">
              <a:latin typeface="Arial" charset="0"/>
              <a:cs typeface="Arial" charset="0"/>
            </a:endParaRPr>
          </a:p>
        </p:txBody>
      </p:sp>
    </p:spTree>
    <p:extLst>
      <p:ext uri="{BB962C8B-B14F-4D97-AF65-F5344CB8AC3E}">
        <p14:creationId xmlns:p14="http://schemas.microsoft.com/office/powerpoint/2010/main" val="3347218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 cooling theory</a:t>
            </a:r>
          </a:p>
        </p:txBody>
      </p:sp>
      <p:sp>
        <p:nvSpPr>
          <p:cNvPr id="3" name="TextBox 2">
            <a:extLst>
              <a:ext uri="{FF2B5EF4-FFF2-40B4-BE49-F238E27FC236}">
                <a16:creationId xmlns:a16="http://schemas.microsoft.com/office/drawing/2014/main" id="{11D0E6AC-E2F1-4D9F-A043-4A4A89C84827}"/>
              </a:ext>
            </a:extLst>
          </p:cNvPr>
          <p:cNvSpPr txBox="1"/>
          <p:nvPr/>
        </p:nvSpPr>
        <p:spPr>
          <a:xfrm>
            <a:off x="659675" y="1752600"/>
            <a:ext cx="10835337" cy="4247317"/>
          </a:xfrm>
          <a:prstGeom prst="rect">
            <a:avLst/>
          </a:prstGeom>
          <a:noFill/>
        </p:spPr>
        <p:txBody>
          <a:bodyPr wrap="square" rtlCol="0">
            <a:spAutoFit/>
          </a:bodyPr>
          <a:lstStyle/>
          <a:p>
            <a:r>
              <a:rPr lang="en-GB" dirty="0"/>
              <a:t>To cool a stored ion beam with electrons a monochromatic electron beam is overlapped with the ion beam in a straight section of the ring.</a:t>
            </a:r>
          </a:p>
          <a:p>
            <a:r>
              <a:rPr lang="en-GB" dirty="0"/>
              <a:t>The velocity of the electrons is made to match the average velocity of the ion beam.</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r>
              <a:rPr lang="en-GB" dirty="0"/>
              <a:t>In the rest frame of the electrons the ions are seen as passing through the electron gas with a variety of velocities</a:t>
            </a:r>
          </a:p>
          <a:p>
            <a:r>
              <a:rPr lang="en-GB" dirty="0"/>
              <a:t>The ions transfer their energy to the electrons through Coulomb scattering.</a:t>
            </a:r>
          </a:p>
          <a:p>
            <a:r>
              <a:rPr lang="en-GB" dirty="0"/>
              <a:t>The electrons are continuously renewed -&gt; heat exchanger</a:t>
            </a:r>
          </a:p>
        </p:txBody>
      </p:sp>
      <p:pic>
        <p:nvPicPr>
          <p:cNvPr id="4" name="Picture 3">
            <a:extLst>
              <a:ext uri="{FF2B5EF4-FFF2-40B4-BE49-F238E27FC236}">
                <a16:creationId xmlns:a16="http://schemas.microsoft.com/office/drawing/2014/main" id="{8CB8D965-41C0-46F9-85E0-7E3A64E227ED}"/>
              </a:ext>
            </a:extLst>
          </p:cNvPr>
          <p:cNvPicPr>
            <a:picLocks noChangeAspect="1"/>
          </p:cNvPicPr>
          <p:nvPr/>
        </p:nvPicPr>
        <p:blipFill>
          <a:blip r:embed="rId2"/>
          <a:stretch>
            <a:fillRect/>
          </a:stretch>
        </p:blipFill>
        <p:spPr>
          <a:xfrm>
            <a:off x="2998068" y="2780928"/>
            <a:ext cx="3312368" cy="1734140"/>
          </a:xfrm>
          <a:prstGeom prst="rect">
            <a:avLst/>
          </a:prstGeom>
        </p:spPr>
      </p:pic>
      <p:pic>
        <p:nvPicPr>
          <p:cNvPr id="5" name="Picture 4">
            <a:extLst>
              <a:ext uri="{FF2B5EF4-FFF2-40B4-BE49-F238E27FC236}">
                <a16:creationId xmlns:a16="http://schemas.microsoft.com/office/drawing/2014/main" id="{EC1252DB-3188-4DE3-9537-9DEC06712935}"/>
              </a:ext>
            </a:extLst>
          </p:cNvPr>
          <p:cNvPicPr>
            <a:picLocks noChangeAspect="1"/>
          </p:cNvPicPr>
          <p:nvPr/>
        </p:nvPicPr>
        <p:blipFill>
          <a:blip r:embed="rId3"/>
          <a:stretch>
            <a:fillRect/>
          </a:stretch>
        </p:blipFill>
        <p:spPr>
          <a:xfrm>
            <a:off x="8110636" y="2780928"/>
            <a:ext cx="2031102" cy="1734140"/>
          </a:xfrm>
          <a:prstGeom prst="rect">
            <a:avLst/>
          </a:prstGeom>
        </p:spPr>
      </p:pic>
    </p:spTree>
    <p:extLst>
      <p:ext uri="{BB962C8B-B14F-4D97-AF65-F5344CB8AC3E}">
        <p14:creationId xmlns:p14="http://schemas.microsoft.com/office/powerpoint/2010/main" val="2737351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Box 4">
            <a:extLst>
              <a:ext uri="{FF2B5EF4-FFF2-40B4-BE49-F238E27FC236}">
                <a16:creationId xmlns:a16="http://schemas.microsoft.com/office/drawing/2014/main" id="{30BFDD53-2379-49AF-B94B-49B326947171}"/>
              </a:ext>
            </a:extLst>
          </p:cNvPr>
          <p:cNvSpPr txBox="1">
            <a:spLocks noChangeArrowheads="1"/>
          </p:cNvSpPr>
          <p:nvPr/>
        </p:nvSpPr>
        <p:spPr bwMode="auto">
          <a:xfrm>
            <a:off x="962489" y="2456892"/>
            <a:ext cx="2441309"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just"/>
            <a:r>
              <a:rPr lang="en-US" altLang="en-US" sz="2000" i="1" dirty="0">
                <a:solidFill>
                  <a:srgbClr val="FFFF00"/>
                </a:solidFill>
              </a:rPr>
              <a:t>Two gases of different</a:t>
            </a:r>
          </a:p>
          <a:p>
            <a:pPr algn="just"/>
            <a:r>
              <a:rPr lang="en-US" altLang="en-US" sz="2000" i="1" dirty="0">
                <a:solidFill>
                  <a:srgbClr val="FFFF00"/>
                </a:solidFill>
              </a:rPr>
              <a:t>temperatures T1 an T2</a:t>
            </a:r>
          </a:p>
          <a:p>
            <a:pPr algn="just"/>
            <a:r>
              <a:rPr lang="en-US" altLang="en-US" sz="2000" i="1" dirty="0">
                <a:solidFill>
                  <a:srgbClr val="FFFF00"/>
                </a:solidFill>
              </a:rPr>
              <a:t>tend to an equilibrium</a:t>
            </a:r>
          </a:p>
          <a:p>
            <a:pPr algn="just"/>
            <a:r>
              <a:rPr lang="en-US" altLang="en-US" sz="2000" i="1" dirty="0">
                <a:solidFill>
                  <a:srgbClr val="FFFF00"/>
                </a:solidFill>
              </a:rPr>
              <a:t>temperature T3</a:t>
            </a:r>
          </a:p>
        </p:txBody>
      </p:sp>
      <p:sp>
        <p:nvSpPr>
          <p:cNvPr id="41" name="Text Box 5">
            <a:extLst>
              <a:ext uri="{FF2B5EF4-FFF2-40B4-BE49-F238E27FC236}">
                <a16:creationId xmlns:a16="http://schemas.microsoft.com/office/drawing/2014/main" id="{424B5F18-1225-428B-A432-4DB12FA9BD86}"/>
              </a:ext>
            </a:extLst>
          </p:cNvPr>
          <p:cNvSpPr txBox="1">
            <a:spLocks noChangeArrowheads="1"/>
          </p:cNvSpPr>
          <p:nvPr/>
        </p:nvSpPr>
        <p:spPr bwMode="auto">
          <a:xfrm>
            <a:off x="7966620" y="4509120"/>
            <a:ext cx="3888432"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US" altLang="en-US" sz="2000" i="1" dirty="0">
                <a:solidFill>
                  <a:srgbClr val="FFFF00"/>
                </a:solidFill>
              </a:rPr>
              <a:t>As the electron beam is</a:t>
            </a:r>
          </a:p>
          <a:p>
            <a:pPr algn="just"/>
            <a:r>
              <a:rPr lang="en-US" altLang="en-US" sz="2000" i="1" dirty="0">
                <a:solidFill>
                  <a:srgbClr val="FFFF00"/>
                </a:solidFill>
              </a:rPr>
              <a:t>continuously renewed, the</a:t>
            </a:r>
          </a:p>
          <a:p>
            <a:pPr algn="just"/>
            <a:r>
              <a:rPr lang="en-US" altLang="en-US" sz="2000" i="1" dirty="0">
                <a:solidFill>
                  <a:srgbClr val="FFFF00"/>
                </a:solidFill>
              </a:rPr>
              <a:t>ion beam temperature tends</a:t>
            </a:r>
          </a:p>
          <a:p>
            <a:pPr algn="just"/>
            <a:r>
              <a:rPr lang="en-US" altLang="en-US" sz="2000" i="1" dirty="0">
                <a:solidFill>
                  <a:srgbClr val="FFFF00"/>
                </a:solidFill>
              </a:rPr>
              <a:t>to the electron beam temperature.</a:t>
            </a:r>
          </a:p>
          <a:p>
            <a:pPr algn="just"/>
            <a:r>
              <a:rPr lang="en-US" altLang="en-US" sz="2000" i="1" dirty="0">
                <a:solidFill>
                  <a:srgbClr val="FFFF00"/>
                </a:solidFill>
              </a:rPr>
              <a:t>The velocity spread is reduced</a:t>
            </a:r>
          </a:p>
          <a:p>
            <a:pPr algn="just"/>
            <a:r>
              <a:rPr lang="en-US" altLang="en-US" sz="2000" i="1" dirty="0">
                <a:solidFill>
                  <a:srgbClr val="FFFF00"/>
                </a:solidFill>
              </a:rPr>
              <a:t>by a factor (m/M)</a:t>
            </a:r>
            <a:r>
              <a:rPr lang="en-US" altLang="en-US" sz="2000" i="1" baseline="30000" dirty="0">
                <a:solidFill>
                  <a:srgbClr val="FFFF00"/>
                </a:solidFill>
              </a:rPr>
              <a:t>1/2</a:t>
            </a:r>
            <a:endParaRPr lang="en-US" altLang="en-US" sz="2000" i="1" dirty="0">
              <a:solidFill>
                <a:srgbClr val="FFFF00"/>
              </a:solidFill>
            </a:endParaRPr>
          </a:p>
        </p:txBody>
      </p:sp>
      <p:graphicFrame>
        <p:nvGraphicFramePr>
          <p:cNvPr id="42" name="Object 2">
            <a:extLst>
              <a:ext uri="{FF2B5EF4-FFF2-40B4-BE49-F238E27FC236}">
                <a16:creationId xmlns:a16="http://schemas.microsoft.com/office/drawing/2014/main" id="{B98BC65E-08B7-4C13-9F84-6FCC85C7A799}"/>
              </a:ext>
            </a:extLst>
          </p:cNvPr>
          <p:cNvGraphicFramePr>
            <a:graphicFrameLocks noChangeAspect="1"/>
          </p:cNvGraphicFramePr>
          <p:nvPr>
            <p:extLst>
              <p:ext uri="{D42A27DB-BD31-4B8C-83A1-F6EECF244321}">
                <p14:modId xmlns:p14="http://schemas.microsoft.com/office/powerpoint/2010/main" val="2135153570"/>
              </p:ext>
            </p:extLst>
          </p:nvPr>
        </p:nvGraphicFramePr>
        <p:xfrm>
          <a:off x="2710036" y="1037859"/>
          <a:ext cx="6683375" cy="5087938"/>
        </p:xfrm>
        <a:graphic>
          <a:graphicData uri="http://schemas.openxmlformats.org/presentationml/2006/ole">
            <mc:AlternateContent xmlns:mc="http://schemas.openxmlformats.org/markup-compatibility/2006">
              <mc:Choice xmlns:v="urn:schemas-microsoft-com:vml" Requires="v">
                <p:oleObj spid="_x0000_s1037" name="Designer Drawing" r:id="rId3" imgW="6514200" imgH="6291720" progId="Designer.Drawing.7">
                  <p:embed/>
                </p:oleObj>
              </mc:Choice>
              <mc:Fallback>
                <p:oleObj name="Designer Drawing" r:id="rId3" imgW="6514200" imgH="6291720" progId="Designer.Drawing.7">
                  <p:embed/>
                  <p:pic>
                    <p:nvPicPr>
                      <p:cNvPr id="42" name="Object 2">
                        <a:extLst>
                          <a:ext uri="{FF2B5EF4-FFF2-40B4-BE49-F238E27FC236}">
                            <a16:creationId xmlns:a16="http://schemas.microsoft.com/office/drawing/2014/main" id="{B98BC65E-08B7-4C13-9F84-6FCC85C7A7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0036" y="1037859"/>
                        <a:ext cx="6683375" cy="5087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44" name="Straight Arrow Connector 43">
            <a:extLst>
              <a:ext uri="{FF2B5EF4-FFF2-40B4-BE49-F238E27FC236}">
                <a16:creationId xmlns:a16="http://schemas.microsoft.com/office/drawing/2014/main" id="{73A64659-925B-4F1C-8959-8F96B1BC89B2}"/>
              </a:ext>
            </a:extLst>
          </p:cNvPr>
          <p:cNvCxnSpPr>
            <a:cxnSpLocks/>
          </p:cNvCxnSpPr>
          <p:nvPr/>
        </p:nvCxnSpPr>
        <p:spPr>
          <a:xfrm flipH="1">
            <a:off x="4562871" y="1916832"/>
            <a:ext cx="739455" cy="100811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C57E0376-FCB7-48D5-99F1-5B7255DB4B5B}"/>
              </a:ext>
            </a:extLst>
          </p:cNvPr>
          <p:cNvCxnSpPr/>
          <p:nvPr/>
        </p:nvCxnSpPr>
        <p:spPr>
          <a:xfrm>
            <a:off x="3574132" y="1916832"/>
            <a:ext cx="648072" cy="108012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FCC93F23-46DA-40BD-B4F8-5FC13F00E742}"/>
              </a:ext>
            </a:extLst>
          </p:cNvPr>
          <p:cNvCxnSpPr/>
          <p:nvPr/>
        </p:nvCxnSpPr>
        <p:spPr>
          <a:xfrm flipH="1">
            <a:off x="6742484" y="4149080"/>
            <a:ext cx="1728192" cy="122413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8" name="Text Box 4">
            <a:extLst>
              <a:ext uri="{FF2B5EF4-FFF2-40B4-BE49-F238E27FC236}">
                <a16:creationId xmlns:a16="http://schemas.microsoft.com/office/drawing/2014/main" id="{07057DC3-A207-4F0B-A628-BA64A45FF91D}"/>
              </a:ext>
            </a:extLst>
          </p:cNvPr>
          <p:cNvSpPr txBox="1">
            <a:spLocks noChangeArrowheads="1"/>
          </p:cNvSpPr>
          <p:nvPr/>
        </p:nvSpPr>
        <p:spPr bwMode="auto">
          <a:xfrm>
            <a:off x="7390556" y="1484784"/>
            <a:ext cx="357181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just"/>
            <a:r>
              <a:rPr lang="en-US" altLang="en-US" sz="2000" i="1" dirty="0">
                <a:solidFill>
                  <a:srgbClr val="FFFF00"/>
                </a:solidFill>
              </a:rPr>
              <a:t>Analogy with the mixing of gases</a:t>
            </a:r>
          </a:p>
        </p:txBody>
      </p:sp>
    </p:spTree>
    <p:extLst>
      <p:ext uri="{BB962C8B-B14F-4D97-AF65-F5344CB8AC3E}">
        <p14:creationId xmlns:p14="http://schemas.microsoft.com/office/powerpoint/2010/main" val="412148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cooling force</a:t>
            </a:r>
          </a:p>
        </p:txBody>
      </p:sp>
      <p:sp>
        <p:nvSpPr>
          <p:cNvPr id="3" name="TextBox 2">
            <a:extLst>
              <a:ext uri="{FF2B5EF4-FFF2-40B4-BE49-F238E27FC236}">
                <a16:creationId xmlns:a16="http://schemas.microsoft.com/office/drawing/2014/main" id="{AEB1685B-0EC4-48B5-AD3D-B42DFC6B007A}"/>
              </a:ext>
            </a:extLst>
          </p:cNvPr>
          <p:cNvSpPr txBox="1"/>
          <p:nvPr/>
        </p:nvSpPr>
        <p:spPr>
          <a:xfrm>
            <a:off x="1413892" y="2204864"/>
            <a:ext cx="8422755" cy="923330"/>
          </a:xfrm>
          <a:prstGeom prst="rect">
            <a:avLst/>
          </a:prstGeom>
          <a:noFill/>
        </p:spPr>
        <p:txBody>
          <a:bodyPr wrap="none" rtlCol="0">
            <a:spAutoFit/>
          </a:bodyPr>
          <a:lstStyle/>
          <a:p>
            <a:r>
              <a:rPr lang="en-GB" dirty="0"/>
              <a:t>Consider a single electron-ion collision in the electron beam rest frame.</a:t>
            </a:r>
          </a:p>
          <a:p>
            <a:endParaRPr lang="en-GB" dirty="0"/>
          </a:p>
          <a:p>
            <a:r>
              <a:rPr lang="en-GB" dirty="0"/>
              <a:t>The ion moves with a velocity V</a:t>
            </a:r>
            <a:r>
              <a:rPr lang="en-GB" baseline="-25000" dirty="0"/>
              <a:t>i</a:t>
            </a:r>
            <a:r>
              <a:rPr lang="en-GB" baseline="30000" dirty="0"/>
              <a:t>*</a:t>
            </a:r>
            <a:r>
              <a:rPr lang="en-GB" dirty="0"/>
              <a:t> and scatters from the electron at impact parameter b.</a:t>
            </a:r>
          </a:p>
        </p:txBody>
      </p:sp>
      <p:pic>
        <p:nvPicPr>
          <p:cNvPr id="4" name="Picture 3">
            <a:extLst>
              <a:ext uri="{FF2B5EF4-FFF2-40B4-BE49-F238E27FC236}">
                <a16:creationId xmlns:a16="http://schemas.microsoft.com/office/drawing/2014/main" id="{762D3E8D-8D97-4509-AE9C-CC25A1699546}"/>
              </a:ext>
            </a:extLst>
          </p:cNvPr>
          <p:cNvPicPr>
            <a:picLocks noChangeAspect="1"/>
          </p:cNvPicPr>
          <p:nvPr/>
        </p:nvPicPr>
        <p:blipFill>
          <a:blip r:embed="rId2"/>
          <a:stretch>
            <a:fillRect/>
          </a:stretch>
        </p:blipFill>
        <p:spPr>
          <a:xfrm>
            <a:off x="1522413" y="3501008"/>
            <a:ext cx="4129880" cy="1984866"/>
          </a:xfrm>
          <a:prstGeom prst="rect">
            <a:avLst/>
          </a:prstGeom>
        </p:spPr>
      </p:pic>
      <p:sp>
        <p:nvSpPr>
          <p:cNvPr id="5" name="TextBox 4">
            <a:extLst>
              <a:ext uri="{FF2B5EF4-FFF2-40B4-BE49-F238E27FC236}">
                <a16:creationId xmlns:a16="http://schemas.microsoft.com/office/drawing/2014/main" id="{49B2D5E2-A3D2-46C3-AB35-85FF12C393AD}"/>
              </a:ext>
            </a:extLst>
          </p:cNvPr>
          <p:cNvSpPr txBox="1"/>
          <p:nvPr/>
        </p:nvSpPr>
        <p:spPr>
          <a:xfrm>
            <a:off x="6094412" y="3429000"/>
            <a:ext cx="2783134" cy="369332"/>
          </a:xfrm>
          <a:prstGeom prst="rect">
            <a:avLst/>
          </a:prstGeom>
          <a:noFill/>
        </p:spPr>
        <p:txBody>
          <a:bodyPr wrap="none" rtlCol="0">
            <a:spAutoFit/>
          </a:bodyPr>
          <a:lstStyle/>
          <a:p>
            <a:r>
              <a:rPr lang="en-GB" dirty="0"/>
              <a:t>The momentum transfer is:</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0D47641-784D-4A63-990E-CAB3E1ABA7BA}"/>
                  </a:ext>
                </a:extLst>
              </p:cNvPr>
              <p:cNvSpPr txBox="1"/>
              <p:nvPr/>
            </p:nvSpPr>
            <p:spPr>
              <a:xfrm>
                <a:off x="6094412" y="4099138"/>
                <a:ext cx="3493329" cy="5975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sSup>
                        <m:sSupPr>
                          <m:ctrlPr>
                            <a:rPr lang="el-GR"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𝑃</m:t>
                          </m:r>
                        </m:e>
                        <m:sup>
                          <m:r>
                            <a:rPr lang="en-GB" b="0" i="1" smtClean="0">
                              <a:latin typeface="Cambria Math" panose="02040503050406030204" pitchFamily="18" charset="0"/>
                              <a:ea typeface="Cambria Math" panose="02040503050406030204" pitchFamily="18" charset="0"/>
                            </a:rPr>
                            <m:t>∗</m:t>
                          </m:r>
                        </m:sup>
                      </m:sSup>
                      <m:r>
                        <a:rPr lang="en-GB" b="0" i="1" smtClean="0">
                          <a:latin typeface="Cambria Math" panose="02040503050406030204" pitchFamily="18" charset="0"/>
                          <a:ea typeface="Cambria Math" panose="02040503050406030204" pitchFamily="18" charset="0"/>
                        </a:rPr>
                        <m:t> = </m:t>
                      </m:r>
                      <m:nary>
                        <m:naryPr>
                          <m:ctrlPr>
                            <a:rPr lang="en-GB" b="0" i="1" smtClean="0">
                              <a:latin typeface="Cambria Math" panose="02040503050406030204" pitchFamily="18" charset="0"/>
                              <a:ea typeface="Cambria Math" panose="02040503050406030204" pitchFamily="18" charset="0"/>
                            </a:rPr>
                          </m:ctrlPr>
                        </m:naryPr>
                        <m:sub>
                          <m:r>
                            <m:rPr>
                              <m:brk m:alnAt="23"/>
                            </m:rP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m:t>
                          </m:r>
                        </m:sub>
                        <m:sup>
                          <m:r>
                            <a:rPr lang="en-GB" b="0" i="1" smtClean="0">
                              <a:latin typeface="Cambria Math" panose="02040503050406030204" pitchFamily="18" charset="0"/>
                              <a:ea typeface="Cambria Math" panose="02040503050406030204" pitchFamily="18" charset="0"/>
                            </a:rPr>
                            <m:t>∞</m:t>
                          </m:r>
                        </m:sup>
                        <m:e>
                          <m:r>
                            <a:rPr lang="en-GB" b="0" i="1" smtClean="0">
                              <a:latin typeface="Cambria Math" panose="02040503050406030204" pitchFamily="18" charset="0"/>
                              <a:ea typeface="Cambria Math" panose="02040503050406030204" pitchFamily="18" charset="0"/>
                            </a:rPr>
                            <m:t>𝜑</m:t>
                          </m:r>
                          <m:r>
                            <a:rPr lang="en-GB" b="0" i="1" baseline="-25000" smtClean="0">
                              <a:latin typeface="Cambria Math" panose="02040503050406030204" pitchFamily="18" charset="0"/>
                              <a:ea typeface="Cambria Math" panose="02040503050406030204" pitchFamily="18" charset="0"/>
                            </a:rPr>
                            <m:t>𝑐</m:t>
                          </m:r>
                          <m:r>
                            <a:rPr lang="en-GB" b="0" i="1"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𝑑𝑡</m:t>
                          </m:r>
                          <m:r>
                            <a:rPr lang="en-GB" b="0" i="1" smtClean="0">
                              <a:latin typeface="Cambria Math" panose="02040503050406030204" pitchFamily="18" charset="0"/>
                              <a:ea typeface="Cambria Math" panose="02040503050406030204" pitchFamily="18" charset="0"/>
                            </a:rPr>
                            <m:t>= </m:t>
                          </m:r>
                          <m:nary>
                            <m:naryPr>
                              <m:ctrlPr>
                                <a:rPr lang="en-GB" b="0" i="1" smtClean="0">
                                  <a:latin typeface="Cambria Math" panose="02040503050406030204" pitchFamily="18" charset="0"/>
                                  <a:ea typeface="Cambria Math" panose="02040503050406030204" pitchFamily="18" charset="0"/>
                                </a:rPr>
                              </m:ctrlPr>
                            </m:naryPr>
                            <m:sub>
                              <m:r>
                                <m:rPr>
                                  <m:brk m:alnAt="23"/>
                                </m:rP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m:t>
                              </m:r>
                            </m:sub>
                            <m:sup>
                              <m:r>
                                <a:rPr lang="en-GB" b="0" i="1" smtClean="0">
                                  <a:latin typeface="Cambria Math" panose="02040503050406030204" pitchFamily="18" charset="0"/>
                                  <a:ea typeface="Cambria Math" panose="02040503050406030204" pitchFamily="18" charset="0"/>
                                </a:rPr>
                                <m:t>∞</m:t>
                              </m:r>
                            </m:sup>
                            <m:e>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𝑍𝑒</m:t>
                                  </m:r>
                                  <m:r>
                                    <a:rPr lang="en-GB" b="0" i="1" baseline="30000" smtClean="0">
                                      <a:latin typeface="Cambria Math" panose="02040503050406030204" pitchFamily="18" charset="0"/>
                                      <a:ea typeface="Cambria Math" panose="02040503050406030204" pitchFamily="18" charset="0"/>
                                    </a:rPr>
                                    <m:t>2</m:t>
                                  </m:r>
                                </m:num>
                                <m:den>
                                  <m:r>
                                    <a:rPr lang="en-GB" b="0" i="1" smtClean="0">
                                      <a:latin typeface="Cambria Math" panose="02040503050406030204" pitchFamily="18" charset="0"/>
                                      <a:ea typeface="Cambria Math" panose="02040503050406030204" pitchFamily="18" charset="0"/>
                                    </a:rPr>
                                    <m:t>𝑥</m:t>
                                  </m:r>
                                  <m:r>
                                    <a:rPr lang="en-GB" b="0" i="1" baseline="30000"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𝑏</m:t>
                                  </m:r>
                                  <m:r>
                                    <a:rPr lang="en-GB" b="0" i="1" baseline="30000" smtClean="0">
                                      <a:latin typeface="Cambria Math" panose="02040503050406030204" pitchFamily="18" charset="0"/>
                                      <a:ea typeface="Cambria Math" panose="02040503050406030204" pitchFamily="18" charset="0"/>
                                    </a:rPr>
                                    <m:t>2</m:t>
                                  </m:r>
                                </m:den>
                              </m:f>
                              <m:r>
                                <a:rPr lang="en-GB" b="0" i="1" smtClean="0">
                                  <a:latin typeface="Cambria Math" panose="02040503050406030204" pitchFamily="18" charset="0"/>
                                  <a:ea typeface="Cambria Math" panose="02040503050406030204" pitchFamily="18" charset="0"/>
                                </a:rPr>
                                <m:t>𝑑𝑡</m:t>
                              </m:r>
                            </m:e>
                          </m:nary>
                        </m:e>
                      </m:nary>
                    </m:oMath>
                  </m:oMathPara>
                </a14:m>
                <a:endParaRPr lang="en-GB" dirty="0"/>
              </a:p>
            </p:txBody>
          </p:sp>
        </mc:Choice>
        <mc:Fallback xmlns="">
          <p:sp>
            <p:nvSpPr>
              <p:cNvPr id="6" name="TextBox 5">
                <a:extLst>
                  <a:ext uri="{FF2B5EF4-FFF2-40B4-BE49-F238E27FC236}">
                    <a16:creationId xmlns:a16="http://schemas.microsoft.com/office/drawing/2014/main" id="{50D47641-784D-4A63-990E-CAB3E1ABA7BA}"/>
                  </a:ext>
                </a:extLst>
              </p:cNvPr>
              <p:cNvSpPr txBox="1">
                <a:spLocks noRot="1" noChangeAspect="1" noMove="1" noResize="1" noEditPoints="1" noAdjustHandles="1" noChangeArrowheads="1" noChangeShapeType="1" noTextEdit="1"/>
              </p:cNvSpPr>
              <p:nvPr/>
            </p:nvSpPr>
            <p:spPr>
              <a:xfrm>
                <a:off x="6094412" y="4099138"/>
                <a:ext cx="3493329" cy="597599"/>
              </a:xfrm>
              <a:prstGeom prst="rect">
                <a:avLst/>
              </a:prstGeom>
              <a:blipFill>
                <a:blip r:embed="rId3"/>
                <a:stretch>
                  <a:fillRect/>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5E6EB94B-4FFB-4F4C-AED8-FB2466706FB5}"/>
              </a:ext>
            </a:extLst>
          </p:cNvPr>
          <p:cNvSpPr txBox="1"/>
          <p:nvPr/>
        </p:nvSpPr>
        <p:spPr>
          <a:xfrm>
            <a:off x="6094412" y="5116542"/>
            <a:ext cx="2817374" cy="369332"/>
          </a:xfrm>
          <a:prstGeom prst="rect">
            <a:avLst/>
          </a:prstGeom>
          <a:noFill/>
        </p:spPr>
        <p:txBody>
          <a:bodyPr wrap="none" rtlCol="0">
            <a:spAutoFit/>
          </a:bodyPr>
          <a:lstStyle/>
          <a:p>
            <a:r>
              <a:rPr lang="en-GB" dirty="0">
                <a:sym typeface="Symbol" panose="05050102010706020507" pitchFamily="18" charset="2"/>
              </a:rPr>
              <a:t></a:t>
            </a:r>
            <a:r>
              <a:rPr lang="en-GB" baseline="-25000" dirty="0">
                <a:sym typeface="Symbol" panose="05050102010706020507" pitchFamily="18" charset="2"/>
              </a:rPr>
              <a:t>c</a:t>
            </a:r>
            <a:r>
              <a:rPr lang="en-GB" dirty="0">
                <a:sym typeface="Symbol" panose="05050102010706020507" pitchFamily="18" charset="2"/>
              </a:rPr>
              <a:t> being the Coulomb force</a:t>
            </a:r>
            <a:endParaRPr lang="en-GB" dirty="0"/>
          </a:p>
        </p:txBody>
      </p:sp>
    </p:spTree>
    <p:extLst>
      <p:ext uri="{BB962C8B-B14F-4D97-AF65-F5344CB8AC3E}">
        <p14:creationId xmlns:p14="http://schemas.microsoft.com/office/powerpoint/2010/main" val="4294356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A75CDC0-A8C9-4D3A-90EA-D1B6F2A3DEDA}"/>
              </a:ext>
            </a:extLst>
          </p:cNvPr>
          <p:cNvSpPr txBox="1"/>
          <p:nvPr/>
        </p:nvSpPr>
        <p:spPr>
          <a:xfrm>
            <a:off x="820876" y="604122"/>
            <a:ext cx="10386103" cy="646331"/>
          </a:xfrm>
          <a:prstGeom prst="rect">
            <a:avLst/>
          </a:prstGeom>
          <a:noFill/>
        </p:spPr>
        <p:txBody>
          <a:bodyPr wrap="square" rtlCol="0">
            <a:spAutoFit/>
          </a:bodyPr>
          <a:lstStyle/>
          <a:p>
            <a:r>
              <a:rPr lang="en-GB" dirty="0"/>
              <a:t>As we consider times from negative to positive infinity we can neglect the longitudinal part  of the force and we can replace the Coulomb force with the transverse component </a:t>
            </a:r>
            <a:endParaRPr lang="en-GB" baseline="-25000" dirty="0"/>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761BA665-F55F-4D67-BA93-E4E1A409B6C9}"/>
                  </a:ext>
                </a:extLst>
              </p:cNvPr>
              <p:cNvSpPr txBox="1"/>
              <p:nvPr/>
            </p:nvSpPr>
            <p:spPr>
              <a:xfrm>
                <a:off x="7462564" y="1052736"/>
                <a:ext cx="1906099" cy="5777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ea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𝜑</m:t>
                          </m:r>
                        </m:e>
                        <m:sub>
                          <m:r>
                            <a:rPr lang="en-GB" i="1" smtClean="0">
                              <a:latin typeface="Cambria Math" panose="02040503050406030204" pitchFamily="18" charset="0"/>
                              <a:ea typeface="Cambria Math" panose="02040503050406030204" pitchFamily="18" charset="0"/>
                            </a:rPr>
                            <m:t>⊥</m:t>
                          </m:r>
                        </m:sub>
                      </m:sSub>
                      <m:r>
                        <a:rPr lang="en-GB" b="0" i="1" smtClean="0">
                          <a:latin typeface="Cambria Math" panose="02040503050406030204" pitchFamily="18" charset="0"/>
                          <a:ea typeface="Cambria Math" panose="02040503050406030204" pitchFamily="18" charset="0"/>
                        </a:rPr>
                        <m:t> = </m:t>
                      </m:r>
                      <m:r>
                        <a:rPr lang="en-GB" b="0" i="1" smtClean="0">
                          <a:latin typeface="Cambria Math" panose="02040503050406030204" pitchFamily="18" charset="0"/>
                          <a:ea typeface="Cambria Math" panose="02040503050406030204" pitchFamily="18" charset="0"/>
                        </a:rPr>
                        <m:t>𝜑</m:t>
                      </m:r>
                      <m:r>
                        <a:rPr lang="en-GB" b="0" i="1" baseline="-25000" smtClean="0">
                          <a:latin typeface="Cambria Math" panose="02040503050406030204" pitchFamily="18" charset="0"/>
                          <a:ea typeface="Cambria Math" panose="02040503050406030204" pitchFamily="18" charset="0"/>
                        </a:rPr>
                        <m:t>𝑐</m:t>
                      </m:r>
                      <m:r>
                        <a:rPr lang="en-GB" b="0" i="1" smtClean="0">
                          <a:latin typeface="Cambria Math" panose="02040503050406030204" pitchFamily="18" charset="0"/>
                          <a:ea typeface="Cambria Math" panose="02040503050406030204" pitchFamily="18" charset="0"/>
                        </a:rPr>
                        <m:t> </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𝑏</m:t>
                          </m:r>
                        </m:num>
                        <m:den>
                          <m:rad>
                            <m:radPr>
                              <m:degHide m:val="on"/>
                              <m:ctrlPr>
                                <a:rPr lang="en-GB" b="0" i="1" smtClean="0">
                                  <a:latin typeface="Cambria Math" panose="02040503050406030204" pitchFamily="18" charset="0"/>
                                  <a:ea typeface="Cambria Math" panose="02040503050406030204" pitchFamily="18" charset="0"/>
                                </a:rPr>
                              </m:ctrlPr>
                            </m:radPr>
                            <m:deg/>
                            <m:e>
                              <m:r>
                                <a:rPr lang="en-GB" b="0" i="1" smtClean="0">
                                  <a:latin typeface="Cambria Math" panose="02040503050406030204" pitchFamily="18" charset="0"/>
                                  <a:ea typeface="Cambria Math" panose="02040503050406030204" pitchFamily="18" charset="0"/>
                                </a:rPr>
                                <m:t>𝑥</m:t>
                              </m:r>
                              <m:r>
                                <a:rPr lang="en-GB" b="0" i="1" baseline="30000"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𝑏</m:t>
                              </m:r>
                              <m:r>
                                <a:rPr lang="en-GB" b="0" i="1" baseline="30000" smtClean="0">
                                  <a:latin typeface="Cambria Math" panose="02040503050406030204" pitchFamily="18" charset="0"/>
                                  <a:ea typeface="Cambria Math" panose="02040503050406030204" pitchFamily="18" charset="0"/>
                                </a:rPr>
                                <m:t>2</m:t>
                              </m:r>
                            </m:e>
                          </m:rad>
                        </m:den>
                      </m:f>
                    </m:oMath>
                  </m:oMathPara>
                </a14:m>
                <a:endParaRPr lang="en-GB" dirty="0"/>
              </a:p>
            </p:txBody>
          </p:sp>
        </mc:Choice>
        <mc:Fallback>
          <p:sp>
            <p:nvSpPr>
              <p:cNvPr id="5" name="TextBox 4">
                <a:extLst>
                  <a:ext uri="{FF2B5EF4-FFF2-40B4-BE49-F238E27FC236}">
                    <a16:creationId xmlns:a16="http://schemas.microsoft.com/office/drawing/2014/main" id="{761BA665-F55F-4D67-BA93-E4E1A409B6C9}"/>
                  </a:ext>
                </a:extLst>
              </p:cNvPr>
              <p:cNvSpPr txBox="1">
                <a:spLocks noRot="1" noChangeAspect="1" noMove="1" noResize="1" noEditPoints="1" noAdjustHandles="1" noChangeArrowheads="1" noChangeShapeType="1" noTextEdit="1"/>
              </p:cNvSpPr>
              <p:nvPr/>
            </p:nvSpPr>
            <p:spPr>
              <a:xfrm>
                <a:off x="7462564" y="1052736"/>
                <a:ext cx="1906099" cy="577787"/>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902CFA70-B7A0-4AB5-9752-4855EA429F46}"/>
                  </a:ext>
                </a:extLst>
              </p:cNvPr>
              <p:cNvSpPr txBox="1"/>
              <p:nvPr/>
            </p:nvSpPr>
            <p:spPr>
              <a:xfrm>
                <a:off x="3286100" y="2270253"/>
                <a:ext cx="4970528" cy="67383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m:t>
                      </m:r>
                      <m:sSup>
                        <m:sSupPr>
                          <m:ctrlPr>
                            <a:rPr lang="en-GB"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𝑃</m:t>
                          </m:r>
                        </m:e>
                        <m:sup>
                          <m:r>
                            <a:rPr lang="en-GB" b="0" i="1" smtClean="0">
                              <a:latin typeface="Cambria Math" panose="02040503050406030204" pitchFamily="18" charset="0"/>
                              <a:ea typeface="Cambria Math" panose="02040503050406030204" pitchFamily="18" charset="0"/>
                            </a:rPr>
                            <m:t>∗</m:t>
                          </m:r>
                        </m:sup>
                      </m:sSup>
                      <m:r>
                        <a:rPr lang="en-GB" b="0" i="1" smtClean="0">
                          <a:latin typeface="Cambria Math" panose="02040503050406030204" pitchFamily="18" charset="0"/>
                          <a:ea typeface="Cambria Math" panose="02040503050406030204" pitchFamily="18" charset="0"/>
                        </a:rPr>
                        <m:t> = </m:t>
                      </m:r>
                      <m:nary>
                        <m:naryPr>
                          <m:ctrlPr>
                            <a:rPr lang="en-GB" b="0" i="1" smtClean="0">
                              <a:latin typeface="Cambria Math" panose="02040503050406030204" pitchFamily="18" charset="0"/>
                              <a:ea typeface="Cambria Math" panose="02040503050406030204" pitchFamily="18" charset="0"/>
                            </a:rPr>
                          </m:ctrlPr>
                        </m:naryPr>
                        <m:sub>
                          <m:r>
                            <m:rPr>
                              <m:brk m:alnAt="23"/>
                            </m:rP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m:t>
                          </m:r>
                        </m:sub>
                        <m:sup>
                          <m:r>
                            <a:rPr lang="en-GB" b="0" i="1" smtClean="0">
                              <a:latin typeface="Cambria Math" panose="02040503050406030204" pitchFamily="18" charset="0"/>
                              <a:ea typeface="Cambria Math" panose="02040503050406030204" pitchFamily="18" charset="0"/>
                            </a:rPr>
                            <m:t>∞</m:t>
                          </m:r>
                        </m:sup>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𝜑</m:t>
                              </m:r>
                            </m:e>
                            <m:sub>
                              <m:r>
                                <a:rPr lang="en-GB" b="0" i="1" smtClean="0">
                                  <a:latin typeface="Cambria Math" panose="02040503050406030204" pitchFamily="18" charset="0"/>
                                  <a:ea typeface="Cambria Math" panose="02040503050406030204" pitchFamily="18" charset="0"/>
                                </a:rPr>
                                <m:t>⊥</m:t>
                              </m:r>
                            </m:sub>
                          </m:sSub>
                          <m:r>
                            <a:rPr lang="en-GB" b="0" i="1" smtClean="0">
                              <a:latin typeface="Cambria Math" panose="02040503050406030204" pitchFamily="18" charset="0"/>
                              <a:ea typeface="Cambria Math" panose="02040503050406030204" pitchFamily="18" charset="0"/>
                            </a:rPr>
                            <m:t>𝑑𝑡</m:t>
                          </m:r>
                          <m:r>
                            <a:rPr lang="en-GB" b="0" i="1" smtClean="0">
                              <a:latin typeface="Cambria Math" panose="02040503050406030204" pitchFamily="18" charset="0"/>
                              <a:ea typeface="Cambria Math" panose="02040503050406030204" pitchFamily="18" charset="0"/>
                            </a:rPr>
                            <m:t>= </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𝑍</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𝑒</m:t>
                                  </m:r>
                                </m:e>
                                <m:sup>
                                  <m:r>
                                    <a:rPr lang="en-GB" b="0" i="1" smtClean="0">
                                      <a:latin typeface="Cambria Math" panose="02040503050406030204" pitchFamily="18" charset="0"/>
                                      <a:ea typeface="Cambria Math" panose="02040503050406030204" pitchFamily="18" charset="0"/>
                                    </a:rPr>
                                    <m:t>2</m:t>
                                  </m:r>
                                </m:sup>
                              </m:sSup>
                            </m:num>
                            <m:den>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𝑉</m:t>
                                  </m:r>
                                </m:e>
                                <m:sub>
                                  <m:r>
                                    <a:rPr lang="en-GB" b="0" i="1" smtClean="0">
                                      <a:latin typeface="Cambria Math" panose="02040503050406030204" pitchFamily="18" charset="0"/>
                                      <a:ea typeface="Cambria Math" panose="02040503050406030204" pitchFamily="18" charset="0"/>
                                    </a:rPr>
                                    <m:t>𝑖</m:t>
                                  </m:r>
                                </m:sub>
                                <m:sup>
                                  <m:r>
                                    <a:rPr lang="en-GB" b="0" i="1" smtClean="0">
                                      <a:latin typeface="Cambria Math" panose="02040503050406030204" pitchFamily="18" charset="0"/>
                                      <a:ea typeface="Cambria Math" panose="02040503050406030204" pitchFamily="18" charset="0"/>
                                    </a:rPr>
                                    <m:t>∗</m:t>
                                  </m:r>
                                </m:sup>
                              </m:sSubSup>
                            </m:den>
                          </m:f>
                          <m:nary>
                            <m:naryPr>
                              <m:ctrlPr>
                                <a:rPr lang="en-GB" b="0" i="1" smtClean="0">
                                  <a:latin typeface="Cambria Math" panose="02040503050406030204" pitchFamily="18" charset="0"/>
                                  <a:ea typeface="Cambria Math" panose="02040503050406030204" pitchFamily="18" charset="0"/>
                                </a:rPr>
                              </m:ctrlPr>
                            </m:naryPr>
                            <m:sub>
                              <m:r>
                                <m:rPr>
                                  <m:brk m:alnAt="23"/>
                                </m:rP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m:t>
                              </m:r>
                            </m:sub>
                            <m:sup>
                              <m:r>
                                <a:rPr lang="en-GB" b="0" i="1" smtClean="0">
                                  <a:latin typeface="Cambria Math" panose="02040503050406030204" pitchFamily="18" charset="0"/>
                                  <a:ea typeface="Cambria Math" panose="02040503050406030204" pitchFamily="18" charset="0"/>
                                </a:rPr>
                                <m:t>∞</m:t>
                              </m:r>
                            </m:sup>
                            <m:e>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𝑏</m:t>
                                  </m:r>
                                  <m:r>
                                    <a:rPr lang="en-GB" b="0" i="1"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𝑑𝑥</m:t>
                                  </m:r>
                                </m:num>
                                <m:den>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𝑥</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𝑏</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m:t>
                                      </m:r>
                                    </m:e>
                                    <m:sup>
                                      <m:f>
                                        <m:fPr>
                                          <m:type m:val="skw"/>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3</m:t>
                                          </m:r>
                                        </m:num>
                                        <m:den>
                                          <m:r>
                                            <a:rPr lang="en-GB" b="0" i="1" smtClean="0">
                                              <a:latin typeface="Cambria Math" panose="02040503050406030204" pitchFamily="18" charset="0"/>
                                              <a:ea typeface="Cambria Math" panose="02040503050406030204" pitchFamily="18" charset="0"/>
                                            </a:rPr>
                                            <m:t>2</m:t>
                                          </m:r>
                                        </m:den>
                                      </m:f>
                                    </m:sup>
                                  </m:sSup>
                                </m:den>
                              </m:f>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𝑍</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𝑒</m:t>
                                      </m:r>
                                    </m:e>
                                    <m:sup>
                                      <m:r>
                                        <a:rPr lang="en-GB" b="0" i="1" smtClean="0">
                                          <a:latin typeface="Cambria Math" panose="02040503050406030204" pitchFamily="18" charset="0"/>
                                          <a:ea typeface="Cambria Math" panose="02040503050406030204" pitchFamily="18" charset="0"/>
                                        </a:rPr>
                                        <m:t>2</m:t>
                                      </m:r>
                                    </m:sup>
                                  </m:sSup>
                                </m:num>
                                <m:den>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𝑉</m:t>
                                      </m:r>
                                    </m:e>
                                    <m:sub>
                                      <m:r>
                                        <a:rPr lang="en-GB" b="0" i="1" smtClean="0">
                                          <a:latin typeface="Cambria Math" panose="02040503050406030204" pitchFamily="18" charset="0"/>
                                          <a:ea typeface="Cambria Math" panose="02040503050406030204" pitchFamily="18" charset="0"/>
                                        </a:rPr>
                                        <m:t>𝑖</m:t>
                                      </m:r>
                                    </m:sub>
                                    <m:sup>
                                      <m:r>
                                        <a:rPr lang="en-GB" b="0" i="1" smtClean="0">
                                          <a:latin typeface="Cambria Math" panose="02040503050406030204" pitchFamily="18" charset="0"/>
                                          <a:ea typeface="Cambria Math" panose="02040503050406030204" pitchFamily="18" charset="0"/>
                                        </a:rPr>
                                        <m:t>∗</m:t>
                                      </m:r>
                                    </m:sup>
                                  </m:sSubSup>
                                  <m:r>
                                    <a:rPr lang="en-GB" b="0" i="1" smtClean="0">
                                      <a:latin typeface="Cambria Math" panose="02040503050406030204" pitchFamily="18" charset="0"/>
                                      <a:ea typeface="Cambria Math" panose="02040503050406030204" pitchFamily="18" charset="0"/>
                                    </a:rPr>
                                    <m:t>𝑏</m:t>
                                  </m:r>
                                </m:den>
                              </m:f>
                            </m:e>
                          </m:nary>
                        </m:e>
                      </m:nary>
                    </m:oMath>
                  </m:oMathPara>
                </a14:m>
                <a:endParaRPr lang="en-GB" dirty="0"/>
              </a:p>
            </p:txBody>
          </p:sp>
        </mc:Choice>
        <mc:Fallback xmlns="">
          <p:sp>
            <p:nvSpPr>
              <p:cNvPr id="2" name="TextBox 1">
                <a:extLst>
                  <a:ext uri="{FF2B5EF4-FFF2-40B4-BE49-F238E27FC236}">
                    <a16:creationId xmlns:a16="http://schemas.microsoft.com/office/drawing/2014/main" id="{902CFA70-B7A0-4AB5-9752-4855EA429F46}"/>
                  </a:ext>
                </a:extLst>
              </p:cNvPr>
              <p:cNvSpPr txBox="1">
                <a:spLocks noRot="1" noChangeAspect="1" noMove="1" noResize="1" noEditPoints="1" noAdjustHandles="1" noChangeArrowheads="1" noChangeShapeType="1" noTextEdit="1"/>
              </p:cNvSpPr>
              <p:nvPr/>
            </p:nvSpPr>
            <p:spPr>
              <a:xfrm>
                <a:off x="3286100" y="2270253"/>
                <a:ext cx="4970528" cy="673839"/>
              </a:xfrm>
              <a:prstGeom prst="rect">
                <a:avLst/>
              </a:prstGeom>
              <a:blipFill>
                <a:blip r:embed="rId3"/>
                <a:stretch>
                  <a:fillRect/>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08BBC4DE-730C-40F1-A628-5A761F0A8DF4}"/>
              </a:ext>
            </a:extLst>
          </p:cNvPr>
          <p:cNvSpPr txBox="1"/>
          <p:nvPr/>
        </p:nvSpPr>
        <p:spPr>
          <a:xfrm>
            <a:off x="852843" y="3501008"/>
            <a:ext cx="5237331" cy="369332"/>
          </a:xfrm>
          <a:prstGeom prst="rect">
            <a:avLst/>
          </a:prstGeom>
          <a:noFill/>
        </p:spPr>
        <p:txBody>
          <a:bodyPr wrap="none" rtlCol="0">
            <a:spAutoFit/>
          </a:bodyPr>
          <a:lstStyle/>
          <a:p>
            <a:r>
              <a:rPr lang="en-GB" dirty="0"/>
              <a:t>The energy transferred from the ion to the electron is </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E562F67-9830-4F83-9289-7794A0CCF6BE}"/>
                  </a:ext>
                </a:extLst>
              </p:cNvPr>
              <p:cNvSpPr txBox="1"/>
              <p:nvPr/>
            </p:nvSpPr>
            <p:spPr>
              <a:xfrm>
                <a:off x="3286100" y="4365104"/>
                <a:ext cx="2673937" cy="65620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m:t>
                      </m:r>
                      <m:sSup>
                        <m:sSupPr>
                          <m:ctrlPr>
                            <a:rPr lang="en-GB"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𝐸</m:t>
                          </m:r>
                        </m:e>
                        <m:sup>
                          <m:r>
                            <a:rPr lang="en-GB" b="0" i="1" smtClean="0">
                              <a:latin typeface="Cambria Math" panose="02040503050406030204" pitchFamily="18" charset="0"/>
                              <a:ea typeface="Cambria Math" panose="02040503050406030204" pitchFamily="18" charset="0"/>
                            </a:rPr>
                            <m:t>∗</m:t>
                          </m:r>
                        </m:sup>
                      </m:sSup>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𝑏</m:t>
                      </m:r>
                      <m:r>
                        <a:rPr lang="en-GB" b="0" i="1" smtClean="0">
                          <a:latin typeface="Cambria Math" panose="02040503050406030204" pitchFamily="18" charset="0"/>
                          <a:ea typeface="Cambria Math" panose="02040503050406030204" pitchFamily="18" charset="0"/>
                        </a:rPr>
                        <m:t>)= </m:t>
                      </m:r>
                      <m:f>
                        <m:fPr>
                          <m:ctrlPr>
                            <a:rPr lang="en-GB" b="0" i="1" smtClean="0">
                              <a:latin typeface="Cambria Math" panose="02040503050406030204" pitchFamily="18" charset="0"/>
                              <a:ea typeface="Cambria Math" panose="02040503050406030204" pitchFamily="18" charset="0"/>
                            </a:rPr>
                          </m:ctrlPr>
                        </m:fPr>
                        <m:num>
                          <m:sSup>
                            <m:sSupPr>
                              <m:ctrlPr>
                                <a:rPr lang="en-GB" b="0" i="1" smtClean="0">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m:t>
                              </m:r>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𝑃</m:t>
                                  </m:r>
                                </m:e>
                                <m:sup>
                                  <m:r>
                                    <a:rPr lang="en-GB" i="1">
                                      <a:latin typeface="Cambria Math" panose="02040503050406030204" pitchFamily="18" charset="0"/>
                                      <a:ea typeface="Cambria Math" panose="02040503050406030204" pitchFamily="18" charset="0"/>
                                    </a:rPr>
                                    <m:t>∗</m:t>
                                  </m:r>
                                </m:sup>
                              </m:sSup>
                            </m:e>
                            <m:sup>
                              <m:r>
                                <a:rPr lang="en-GB" b="0" i="1" smtClean="0">
                                  <a:latin typeface="Cambria Math" panose="02040503050406030204" pitchFamily="18" charset="0"/>
                                  <a:ea typeface="Cambria Math" panose="02040503050406030204" pitchFamily="18" charset="0"/>
                                </a:rPr>
                                <m:t>2</m:t>
                              </m:r>
                            </m:sup>
                          </m:sSup>
                        </m:num>
                        <m:den>
                          <m:r>
                            <a:rPr lang="en-GB" b="0" i="1" smtClean="0">
                              <a:latin typeface="Cambria Math" panose="02040503050406030204" pitchFamily="18" charset="0"/>
                              <a:ea typeface="Cambria Math" panose="02040503050406030204" pitchFamily="18" charset="0"/>
                            </a:rPr>
                            <m:t>2</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𝑒</m:t>
                              </m:r>
                            </m:sub>
                          </m:sSub>
                        </m:den>
                      </m:f>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2</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𝑍</m:t>
                              </m:r>
                            </m:e>
                            <m:sup>
                              <m:r>
                                <a:rPr lang="en-GB" b="0" i="1" smtClean="0">
                                  <a:latin typeface="Cambria Math" panose="02040503050406030204" pitchFamily="18" charset="0"/>
                                  <a:ea typeface="Cambria Math" panose="02040503050406030204" pitchFamily="18" charset="0"/>
                                </a:rPr>
                                <m:t>2</m:t>
                              </m:r>
                            </m:sup>
                          </m:s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𝑒</m:t>
                              </m:r>
                            </m:e>
                            <m:sup>
                              <m:r>
                                <a:rPr lang="en-GB" b="0" i="1" smtClean="0">
                                  <a:latin typeface="Cambria Math" panose="02040503050406030204" pitchFamily="18" charset="0"/>
                                  <a:ea typeface="Cambria Math" panose="02040503050406030204" pitchFamily="18" charset="0"/>
                                </a:rPr>
                                <m:t>4</m:t>
                              </m:r>
                            </m:sup>
                          </m:sSup>
                        </m:num>
                        <m:den>
                          <m:r>
                            <a:rPr lang="en-GB" b="0" i="1" smtClean="0">
                              <a:latin typeface="Cambria Math" panose="02040503050406030204" pitchFamily="18" charset="0"/>
                              <a:ea typeface="Cambria Math" panose="02040503050406030204" pitchFamily="18" charset="0"/>
                            </a:rPr>
                            <m:t>𝑚</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𝑏</m:t>
                              </m:r>
                            </m:e>
                            <m:sup>
                              <m:r>
                                <a:rPr lang="en-GB" b="0" i="1" smtClean="0">
                                  <a:latin typeface="Cambria Math" panose="02040503050406030204" pitchFamily="18" charset="0"/>
                                  <a:ea typeface="Cambria Math" panose="02040503050406030204" pitchFamily="18" charset="0"/>
                                </a:rPr>
                                <m:t>2</m:t>
                              </m:r>
                            </m:sup>
                          </m:sSup>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𝑉</m:t>
                              </m:r>
                            </m:e>
                            <m:sub>
                              <m:r>
                                <a:rPr lang="en-GB" b="0" i="1" smtClean="0">
                                  <a:latin typeface="Cambria Math" panose="02040503050406030204" pitchFamily="18" charset="0"/>
                                  <a:ea typeface="Cambria Math" panose="02040503050406030204" pitchFamily="18" charset="0"/>
                                </a:rPr>
                                <m:t>𝑖</m:t>
                              </m:r>
                            </m:sub>
                            <m:sup>
                              <m:r>
                                <a:rPr lang="en-GB" b="0" i="1" smtClean="0">
                                  <a:latin typeface="Cambria Math" panose="02040503050406030204" pitchFamily="18" charset="0"/>
                                  <a:ea typeface="Cambria Math" panose="02040503050406030204" pitchFamily="18" charset="0"/>
                                </a:rPr>
                                <m:t>∗2</m:t>
                              </m:r>
                            </m:sup>
                          </m:sSubSup>
                        </m:den>
                      </m:f>
                    </m:oMath>
                  </m:oMathPara>
                </a14:m>
                <a:endParaRPr lang="en-GB" dirty="0"/>
              </a:p>
            </p:txBody>
          </p:sp>
        </mc:Choice>
        <mc:Fallback xmlns="">
          <p:sp>
            <p:nvSpPr>
              <p:cNvPr id="7" name="TextBox 6">
                <a:extLst>
                  <a:ext uri="{FF2B5EF4-FFF2-40B4-BE49-F238E27FC236}">
                    <a16:creationId xmlns:a16="http://schemas.microsoft.com/office/drawing/2014/main" id="{5E562F67-9830-4F83-9289-7794A0CCF6BE}"/>
                  </a:ext>
                </a:extLst>
              </p:cNvPr>
              <p:cNvSpPr txBox="1">
                <a:spLocks noRot="1" noChangeAspect="1" noMove="1" noResize="1" noEditPoints="1" noAdjustHandles="1" noChangeArrowheads="1" noChangeShapeType="1" noTextEdit="1"/>
              </p:cNvSpPr>
              <p:nvPr/>
            </p:nvSpPr>
            <p:spPr>
              <a:xfrm>
                <a:off x="3286100" y="4365104"/>
                <a:ext cx="2673937" cy="656205"/>
              </a:xfrm>
              <a:prstGeom prst="rect">
                <a:avLst/>
              </a:prstGeom>
              <a:blipFill>
                <a:blip r:embed="rId4"/>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762742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49D266F-9B6F-4E48-A44E-B696D82E4601}"/>
              </a:ext>
            </a:extLst>
          </p:cNvPr>
          <p:cNvPicPr>
            <a:picLocks noChangeAspect="1"/>
          </p:cNvPicPr>
          <p:nvPr/>
        </p:nvPicPr>
        <p:blipFill>
          <a:blip r:embed="rId2"/>
          <a:stretch>
            <a:fillRect/>
          </a:stretch>
        </p:blipFill>
        <p:spPr>
          <a:xfrm>
            <a:off x="3358108" y="1985881"/>
            <a:ext cx="5033516" cy="2160240"/>
          </a:xfrm>
          <a:prstGeom prst="rect">
            <a:avLst/>
          </a:prstGeom>
        </p:spPr>
      </p:pic>
      <p:sp>
        <p:nvSpPr>
          <p:cNvPr id="2" name="TextBox 1">
            <a:extLst>
              <a:ext uri="{FF2B5EF4-FFF2-40B4-BE49-F238E27FC236}">
                <a16:creationId xmlns:a16="http://schemas.microsoft.com/office/drawing/2014/main" id="{CF1B028C-5A80-4A49-9E5E-85C07BAE3DD9}"/>
              </a:ext>
            </a:extLst>
          </p:cNvPr>
          <p:cNvSpPr txBox="1"/>
          <p:nvPr/>
        </p:nvSpPr>
        <p:spPr>
          <a:xfrm>
            <a:off x="1125860" y="843568"/>
            <a:ext cx="9865096" cy="923330"/>
          </a:xfrm>
          <a:prstGeom prst="rect">
            <a:avLst/>
          </a:prstGeom>
          <a:noFill/>
        </p:spPr>
        <p:txBody>
          <a:bodyPr wrap="square" rtlCol="0">
            <a:spAutoFit/>
          </a:bodyPr>
          <a:lstStyle/>
          <a:p>
            <a:r>
              <a:rPr lang="en-GB" dirty="0"/>
              <a:t>So far we have only considered a single electron-ion collision.</a:t>
            </a:r>
          </a:p>
          <a:p>
            <a:r>
              <a:rPr lang="en-GB" dirty="0"/>
              <a:t>When an ion passes through a large number of electrons, we have to integrate over all possible impact parameters to obtain the energy lost as it travels a length dx through an electron cloud of density n</a:t>
            </a:r>
            <a:r>
              <a:rPr lang="en-GB" baseline="-25000" dirty="0"/>
              <a:t>e</a:t>
            </a:r>
            <a:r>
              <a:rPr lang="en-GB" baseline="30000" dirty="0"/>
              <a:t>*</a:t>
            </a:r>
            <a:r>
              <a:rPr lang="en-GB" dirty="0"/>
              <a:t>.</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C310EB8-8DCE-487B-AD96-7E2A2637DFEB}"/>
                  </a:ext>
                </a:extLst>
              </p:cNvPr>
              <p:cNvSpPr txBox="1"/>
              <p:nvPr/>
            </p:nvSpPr>
            <p:spPr>
              <a:xfrm>
                <a:off x="2749667" y="4365104"/>
                <a:ext cx="6048672" cy="66454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i="1">
                                  <a:latin typeface="Cambria Math" panose="02040503050406030204" pitchFamily="18" charset="0"/>
                                </a:rPr>
                                <m:t>𝑑𝐸</m:t>
                              </m:r>
                            </m:e>
                            <m:sup>
                              <m:r>
                                <a:rPr lang="en-GB" i="1">
                                  <a:latin typeface="Cambria Math" panose="02040503050406030204" pitchFamily="18" charset="0"/>
                                </a:rPr>
                                <m:t>∗</m:t>
                              </m:r>
                            </m:sup>
                          </m:sSup>
                        </m:num>
                        <m:den>
                          <m:r>
                            <a:rPr lang="en-GB" i="1">
                              <a:latin typeface="Cambria Math" panose="02040503050406030204" pitchFamily="18" charset="0"/>
                            </a:rPr>
                            <m:t>𝑑𝑥</m:t>
                          </m:r>
                        </m:den>
                      </m:f>
                      <m:r>
                        <a:rPr lang="en-GB" b="0" i="1" smtClean="0">
                          <a:latin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r>
                        <a:rPr lang="en-GB" b="0" i="1" smtClean="0">
                          <a:latin typeface="Cambria Math" panose="02040503050406030204" pitchFamily="18" charset="0"/>
                          <a:ea typeface="Cambria Math" panose="02040503050406030204" pitchFamily="18" charset="0"/>
                        </a:rPr>
                        <m:t> </m:t>
                      </m:r>
                      <m:nary>
                        <m:naryPr>
                          <m:ctrlPr>
                            <a:rPr lang="en-GB" b="0" i="1" smtClean="0">
                              <a:latin typeface="Cambria Math" panose="02040503050406030204" pitchFamily="18" charset="0"/>
                              <a:ea typeface="Cambria Math" panose="02040503050406030204" pitchFamily="18" charset="0"/>
                            </a:rPr>
                          </m:ctrlPr>
                        </m:naryPr>
                        <m: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𝑏</m:t>
                              </m:r>
                            </m:e>
                            <m:sub>
                              <m:r>
                                <a:rPr lang="en-GB" b="0" i="1" smtClean="0">
                                  <a:latin typeface="Cambria Math" panose="02040503050406030204" pitchFamily="18" charset="0"/>
                                  <a:ea typeface="Cambria Math" panose="02040503050406030204" pitchFamily="18" charset="0"/>
                                </a:rPr>
                                <m:t>𝑚𝑖𝑛</m:t>
                              </m:r>
                            </m:sub>
                          </m:sSub>
                        </m:sub>
                        <m:sup>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𝑏</m:t>
                              </m:r>
                            </m:e>
                            <m:sub>
                              <m:r>
                                <a:rPr lang="en-GB" b="0" i="1" smtClean="0">
                                  <a:latin typeface="Cambria Math" panose="02040503050406030204" pitchFamily="18" charset="0"/>
                                  <a:ea typeface="Cambria Math" panose="02040503050406030204" pitchFamily="18" charset="0"/>
                                </a:rPr>
                                <m:t>𝑚𝑎𝑥</m:t>
                              </m:r>
                            </m:sub>
                          </m:sSub>
                        </m:sup>
                        <m:e>
                          <m:r>
                            <a:rPr lang="en-GB" b="0" i="1" smtClean="0">
                              <a:latin typeface="Cambria Math" panose="02040503050406030204" pitchFamily="18" charset="0"/>
                              <a:ea typeface="Cambria Math" panose="02040503050406030204" pitchFamily="18" charset="0"/>
                            </a:rPr>
                            <m:t>𝑏</m:t>
                          </m:r>
                          <m:r>
                            <a:rPr lang="en-GB" b="0" i="1"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𝑑𝑏</m:t>
                          </m:r>
                          <m:r>
                            <a:rPr lang="en-GB" b="0" i="1" smtClean="0">
                              <a:latin typeface="Cambria Math" panose="02040503050406030204" pitchFamily="18" charset="0"/>
                              <a:ea typeface="Cambria Math" panose="02040503050406030204" pitchFamily="18" charset="0"/>
                            </a:rPr>
                            <m:t> </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𝑛</m:t>
                              </m:r>
                            </m:e>
                            <m:sub>
                              <m:r>
                                <a:rPr lang="en-GB" b="0" i="1" smtClean="0">
                                  <a:latin typeface="Cambria Math" panose="02040503050406030204" pitchFamily="18" charset="0"/>
                                  <a:ea typeface="Cambria Math" panose="02040503050406030204" pitchFamily="18" charset="0"/>
                                </a:rPr>
                                <m:t>𝑒</m:t>
                              </m:r>
                            </m:sub>
                            <m:sup>
                              <m:r>
                                <a:rPr lang="en-GB" b="0" i="1" smtClean="0">
                                  <a:latin typeface="Cambria Math" panose="02040503050406030204" pitchFamily="18" charset="0"/>
                                  <a:ea typeface="Cambria Math" panose="02040503050406030204" pitchFamily="18" charset="0"/>
                                </a:rPr>
                                <m:t>∗</m:t>
                              </m:r>
                            </m:sup>
                          </m:sSub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𝐸</m:t>
                              </m:r>
                            </m:e>
                            <m:sup>
                              <m:r>
                                <a:rPr lang="en-GB" b="0" i="1" smtClean="0">
                                  <a:latin typeface="Cambria Math" panose="02040503050406030204" pitchFamily="18" charset="0"/>
                                  <a:ea typeface="Cambria Math" panose="02040503050406030204" pitchFamily="18" charset="0"/>
                                </a:rPr>
                                <m:t>∗</m:t>
                              </m:r>
                            </m:sup>
                          </m:sSup>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𝑏</m:t>
                              </m:r>
                            </m:e>
                          </m:d>
                          <m:r>
                            <a:rPr lang="en-GB" b="0" i="1" smtClean="0">
                              <a:latin typeface="Cambria Math" panose="02040503050406030204" pitchFamily="18" charset="0"/>
                              <a:ea typeface="Cambria Math" panose="02040503050406030204" pitchFamily="18" charset="0"/>
                            </a:rPr>
                            <m:t>= </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4</m:t>
                              </m:r>
                              <m:r>
                                <a:rPr lang="en-GB" b="0" i="1" smtClean="0">
                                  <a:latin typeface="Cambria Math" panose="02040503050406030204" pitchFamily="18" charset="0"/>
                                  <a:ea typeface="Cambria Math" panose="02040503050406030204" pitchFamily="18" charset="0"/>
                                </a:rPr>
                                <m:t>𝜋</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𝑍</m:t>
                                  </m:r>
                                </m:e>
                                <m:sup>
                                  <m:r>
                                    <a:rPr lang="en-GB" b="0" i="1" smtClean="0">
                                      <a:latin typeface="Cambria Math" panose="02040503050406030204" pitchFamily="18" charset="0"/>
                                      <a:ea typeface="Cambria Math" panose="02040503050406030204" pitchFamily="18" charset="0"/>
                                    </a:rPr>
                                    <m:t>2</m:t>
                                  </m:r>
                                </m:sup>
                              </m:s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𝑒</m:t>
                                  </m:r>
                                </m:e>
                                <m:sup>
                                  <m:r>
                                    <a:rPr lang="en-GB" b="0" i="1" smtClean="0">
                                      <a:latin typeface="Cambria Math" panose="02040503050406030204" pitchFamily="18" charset="0"/>
                                      <a:ea typeface="Cambria Math" panose="02040503050406030204" pitchFamily="18" charset="0"/>
                                    </a:rPr>
                                    <m:t>4</m:t>
                                  </m:r>
                                </m:sup>
                              </m:sSup>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𝑒</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𝑉</m:t>
                                  </m:r>
                                </m:e>
                                <m:sub>
                                  <m:r>
                                    <a:rPr lang="en-GB" b="0" i="1" smtClean="0">
                                      <a:latin typeface="Cambria Math" panose="02040503050406030204" pitchFamily="18" charset="0"/>
                                      <a:ea typeface="Cambria Math" panose="02040503050406030204" pitchFamily="18" charset="0"/>
                                    </a:rPr>
                                    <m:t>𝑖</m:t>
                                  </m:r>
                                </m:sub>
                                <m:sup>
                                  <m:r>
                                    <a:rPr lang="en-GB" b="0" i="1" smtClean="0">
                                      <a:latin typeface="Cambria Math" panose="02040503050406030204" pitchFamily="18" charset="0"/>
                                      <a:ea typeface="Cambria Math" panose="02040503050406030204" pitchFamily="18" charset="0"/>
                                    </a:rPr>
                                    <m:t>∗2</m:t>
                                  </m:r>
                                </m:sup>
                              </m:sSubSup>
                            </m:den>
                          </m:f>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𝑛</m:t>
                              </m:r>
                            </m:e>
                            <m:sub>
                              <m:r>
                                <a:rPr lang="en-GB" b="0" i="1" smtClean="0">
                                  <a:latin typeface="Cambria Math" panose="02040503050406030204" pitchFamily="18" charset="0"/>
                                  <a:ea typeface="Cambria Math" panose="02040503050406030204" pitchFamily="18" charset="0"/>
                                </a:rPr>
                                <m:t>𝑒</m:t>
                              </m:r>
                            </m:sub>
                            <m:sup>
                              <m:r>
                                <a:rPr lang="en-GB" b="0" i="1" smtClean="0">
                                  <a:latin typeface="Cambria Math" panose="02040503050406030204" pitchFamily="18" charset="0"/>
                                  <a:ea typeface="Cambria Math" panose="02040503050406030204" pitchFamily="18" charset="0"/>
                                </a:rPr>
                                <m:t>∗</m:t>
                              </m:r>
                            </m:sup>
                          </m:sSubSup>
                          <m:r>
                            <a:rPr lang="en-GB" b="0" i="1" smtClean="0">
                              <a:latin typeface="Cambria Math" panose="02040503050406030204" pitchFamily="18" charset="0"/>
                              <a:ea typeface="Cambria Math" panose="02040503050406030204" pitchFamily="18" charset="0"/>
                            </a:rPr>
                            <m:t>𝑙𝑛</m:t>
                          </m:r>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𝑏</m:t>
                                  </m:r>
                                </m:e>
                                <m:sub>
                                  <m:r>
                                    <a:rPr lang="en-GB" b="0" i="1" smtClean="0">
                                      <a:latin typeface="Cambria Math" panose="02040503050406030204" pitchFamily="18" charset="0"/>
                                      <a:ea typeface="Cambria Math" panose="02040503050406030204" pitchFamily="18" charset="0"/>
                                    </a:rPr>
                                    <m:t>𝑚𝑎𝑥</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𝑏</m:t>
                                  </m:r>
                                </m:e>
                                <m:sub>
                                  <m:r>
                                    <a:rPr lang="en-GB" b="0" i="1" smtClean="0">
                                      <a:latin typeface="Cambria Math" panose="02040503050406030204" pitchFamily="18" charset="0"/>
                                      <a:ea typeface="Cambria Math" panose="02040503050406030204" pitchFamily="18" charset="0"/>
                                    </a:rPr>
                                    <m:t>𝑚𝑖𝑛</m:t>
                                  </m:r>
                                </m:sub>
                              </m:sSub>
                            </m:den>
                          </m:f>
                        </m:e>
                      </m:nary>
                    </m:oMath>
                  </m:oMathPara>
                </a14:m>
                <a:endParaRPr lang="en-GB" dirty="0"/>
              </a:p>
            </p:txBody>
          </p:sp>
        </mc:Choice>
        <mc:Fallback xmlns="">
          <p:sp>
            <p:nvSpPr>
              <p:cNvPr id="3" name="TextBox 2">
                <a:extLst>
                  <a:ext uri="{FF2B5EF4-FFF2-40B4-BE49-F238E27FC236}">
                    <a16:creationId xmlns:a16="http://schemas.microsoft.com/office/drawing/2014/main" id="{3C310EB8-8DCE-487B-AD96-7E2A2637DFEB}"/>
                  </a:ext>
                </a:extLst>
              </p:cNvPr>
              <p:cNvSpPr txBox="1">
                <a:spLocks noRot="1" noChangeAspect="1" noMove="1" noResize="1" noEditPoints="1" noAdjustHandles="1" noChangeArrowheads="1" noChangeShapeType="1" noTextEdit="1"/>
              </p:cNvSpPr>
              <p:nvPr/>
            </p:nvSpPr>
            <p:spPr>
              <a:xfrm>
                <a:off x="2749667" y="4365104"/>
                <a:ext cx="6048672" cy="664541"/>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CC7FA278-F166-4033-A027-2FE25EBAA80C}"/>
                  </a:ext>
                </a:extLst>
              </p:cNvPr>
              <p:cNvSpPr txBox="1"/>
              <p:nvPr/>
            </p:nvSpPr>
            <p:spPr>
              <a:xfrm>
                <a:off x="1374035" y="5157192"/>
                <a:ext cx="1364091" cy="5712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𝑙𝑛</m:t>
                      </m:r>
                      <m:f>
                        <m:fPr>
                          <m:ctrlPr>
                            <a:rPr lang="en-GB" b="0" i="1" smtClean="0">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𝑏</m:t>
                              </m:r>
                            </m:e>
                            <m:sub>
                              <m:r>
                                <a:rPr lang="en-GB" b="0" i="1" smtClean="0">
                                  <a:latin typeface="Cambria Math" panose="02040503050406030204" pitchFamily="18" charset="0"/>
                                </a:rPr>
                                <m:t>𝑚𝑎𝑥</m:t>
                              </m:r>
                            </m:sub>
                          </m:sSub>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𝑏</m:t>
                              </m:r>
                            </m:e>
                            <m:sub>
                              <m:r>
                                <a:rPr lang="en-GB" b="0" i="1" smtClean="0">
                                  <a:latin typeface="Cambria Math" panose="02040503050406030204" pitchFamily="18" charset="0"/>
                                </a:rPr>
                                <m:t>𝑚𝑖𝑛</m:t>
                              </m:r>
                            </m:sub>
                          </m:sSub>
                        </m:den>
                      </m:f>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𝑐</m:t>
                          </m:r>
                        </m:sub>
                      </m:sSub>
                    </m:oMath>
                  </m:oMathPara>
                </a14:m>
                <a:endParaRPr lang="en-GB" dirty="0"/>
              </a:p>
            </p:txBody>
          </p:sp>
        </mc:Choice>
        <mc:Fallback xmlns="">
          <p:sp>
            <p:nvSpPr>
              <p:cNvPr id="4" name="TextBox 3">
                <a:extLst>
                  <a:ext uri="{FF2B5EF4-FFF2-40B4-BE49-F238E27FC236}">
                    <a16:creationId xmlns:a16="http://schemas.microsoft.com/office/drawing/2014/main" id="{CC7FA278-F166-4033-A027-2FE25EBAA80C}"/>
                  </a:ext>
                </a:extLst>
              </p:cNvPr>
              <p:cNvSpPr txBox="1">
                <a:spLocks noRot="1" noChangeAspect="1" noMove="1" noResize="1" noEditPoints="1" noAdjustHandles="1" noChangeArrowheads="1" noChangeShapeType="1" noTextEdit="1"/>
              </p:cNvSpPr>
              <p:nvPr/>
            </p:nvSpPr>
            <p:spPr>
              <a:xfrm>
                <a:off x="1374035" y="5157192"/>
                <a:ext cx="1364091" cy="571247"/>
              </a:xfrm>
              <a:prstGeom prst="rect">
                <a:avLst/>
              </a:prstGeom>
              <a:blipFill>
                <a:blip r:embed="rId4"/>
                <a:stretch>
                  <a:fillRect/>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96EE8B12-EC6A-4499-A099-83AE0646D87E}"/>
              </a:ext>
            </a:extLst>
          </p:cNvPr>
          <p:cNvSpPr txBox="1"/>
          <p:nvPr/>
        </p:nvSpPr>
        <p:spPr>
          <a:xfrm>
            <a:off x="3142084" y="5263665"/>
            <a:ext cx="7156126" cy="646331"/>
          </a:xfrm>
          <a:prstGeom prst="rect">
            <a:avLst/>
          </a:prstGeom>
          <a:noFill/>
        </p:spPr>
        <p:txBody>
          <a:bodyPr wrap="none" rtlCol="0">
            <a:spAutoFit/>
          </a:bodyPr>
          <a:lstStyle/>
          <a:p>
            <a:r>
              <a:rPr lang="en-GB" dirty="0"/>
              <a:t>Logarithmic ration of maximal to minimal impact parameters is called the</a:t>
            </a:r>
          </a:p>
          <a:p>
            <a:pPr algn="ctr"/>
            <a:r>
              <a:rPr lang="en-GB" dirty="0">
                <a:solidFill>
                  <a:srgbClr val="FF0000"/>
                </a:solidFill>
              </a:rPr>
              <a:t>Coulomb logarithm</a:t>
            </a:r>
          </a:p>
        </p:txBody>
      </p:sp>
    </p:spTree>
    <p:extLst>
      <p:ext uri="{BB962C8B-B14F-4D97-AF65-F5344CB8AC3E}">
        <p14:creationId xmlns:p14="http://schemas.microsoft.com/office/powerpoint/2010/main" val="3799036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igital Blue Tunnel 16x9">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02895261.potx" id="{4CBF9558-C12D-4F51-9AA3-9D0796951DBC}" vid="{FFC159E6-A134-46E7-B1A0-C306E39FC295}"/>
    </a:ext>
  </a:extLst>
</a:theme>
</file>

<file path=ppt/theme/theme2.xml><?xml version="1.0" encoding="utf-8"?>
<a:theme xmlns:a="http://schemas.openxmlformats.org/drawingml/2006/main" name="Office Theme">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Business digital blue tunnel presentation (widescreen)(2)</Template>
  <TotalTime>2726</TotalTime>
  <Words>2148</Words>
  <Application>Microsoft Office PowerPoint</Application>
  <PresentationFormat>Custom</PresentationFormat>
  <Paragraphs>303</Paragraphs>
  <Slides>46</Slides>
  <Notes>0</Notes>
  <HiddenSlides>0</HiddenSlides>
  <MMClips>2</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2</vt:i4>
      </vt:variant>
      <vt:variant>
        <vt:lpstr>Slide Titles</vt:lpstr>
      </vt:variant>
      <vt:variant>
        <vt:i4>46</vt:i4>
      </vt:variant>
    </vt:vector>
  </HeadingPairs>
  <TitlesOfParts>
    <vt:vector size="56" baseType="lpstr">
      <vt:lpstr>Arial</vt:lpstr>
      <vt:lpstr>Calibri</vt:lpstr>
      <vt:lpstr>Cambria Math</vt:lpstr>
      <vt:lpstr>Corbel</vt:lpstr>
      <vt:lpstr>Symbol</vt:lpstr>
      <vt:lpstr>Times New Roman</vt:lpstr>
      <vt:lpstr>Wingdings</vt:lpstr>
      <vt:lpstr>Digital Blue Tunnel 16x9</vt:lpstr>
      <vt:lpstr>Designer Drawing</vt:lpstr>
      <vt:lpstr>Equation</vt:lpstr>
      <vt:lpstr>Electron Cooling</vt:lpstr>
      <vt:lpstr>Electron Cooling (an introduction)</vt:lpstr>
      <vt:lpstr>What is electron cooling?</vt:lpstr>
      <vt:lpstr>Why electron cooling?</vt:lpstr>
      <vt:lpstr>Electron cooling theory</vt:lpstr>
      <vt:lpstr>PowerPoint Presentation</vt:lpstr>
      <vt:lpstr>The cooling force</vt:lpstr>
      <vt:lpstr>PowerPoint Presentation</vt:lpstr>
      <vt:lpstr>PowerPoint Presentation</vt:lpstr>
      <vt:lpstr>PowerPoint Presentation</vt:lpstr>
      <vt:lpstr>PowerPoint Presentation</vt:lpstr>
      <vt:lpstr>Cooling rate (time) </vt:lpstr>
      <vt:lpstr>PowerPoint Presentation</vt:lpstr>
      <vt:lpstr>PowerPoint Presentation</vt:lpstr>
      <vt:lpstr>PowerPoint Presentation</vt:lpstr>
      <vt:lpstr>PowerPoint Presentation</vt:lpstr>
      <vt:lpstr>PowerPoint Presentation</vt:lpstr>
      <vt:lpstr>Equilibrium</vt:lpstr>
      <vt:lpstr>Digression on ion beam and storage ring properties</vt:lpstr>
      <vt:lpstr>How to build an electron cooler </vt:lpstr>
      <vt:lpstr>The electron gun</vt:lpstr>
      <vt:lpstr>PowerPoint Presentation</vt:lpstr>
      <vt:lpstr>PowerPoint Presentation</vt:lpstr>
      <vt:lpstr>PowerPoint Presentation</vt:lpstr>
      <vt:lpstr>PowerPoint Presentation</vt:lpstr>
      <vt:lpstr>Electron beam transport</vt:lpstr>
      <vt:lpstr>PowerPoint Presentation</vt:lpstr>
      <vt:lpstr>PowerPoint Presentation</vt:lpstr>
      <vt:lpstr>PowerPoint Presentation</vt:lpstr>
      <vt:lpstr>PowerPoint Presentation</vt:lpstr>
      <vt:lpstr>The cooling section</vt:lpstr>
      <vt:lpstr>Electron beam collector</vt:lpstr>
      <vt:lpstr>PowerPoint Presentation</vt:lpstr>
      <vt:lpstr>PowerPoint Presentation</vt:lpstr>
      <vt:lpstr>Vacuum system</vt:lpstr>
      <vt:lpstr>PowerPoint Presentation</vt:lpstr>
      <vt:lpstr>Additional effects to improve cooling</vt:lpstr>
      <vt:lpstr>Electrostatic bend</vt:lpstr>
      <vt:lpstr>Beam expansion</vt:lpstr>
      <vt:lpstr>Effects of the cooler on the circulating beam</vt:lpstr>
      <vt:lpstr>PowerPoint Presentation</vt:lpstr>
      <vt:lpstr>PowerPoint Presentation</vt:lpstr>
      <vt:lpstr>PowerPoint Presentation</vt:lpstr>
      <vt:lpstr>Electron coolers at CERN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 Cooling</dc:title>
  <dc:creator>Gerard Tranquille</dc:creator>
  <cp:lastModifiedBy>Gerard Tranquille</cp:lastModifiedBy>
  <cp:revision>12</cp:revision>
  <dcterms:created xsi:type="dcterms:W3CDTF">2018-06-18T06:51:24Z</dcterms:created>
  <dcterms:modified xsi:type="dcterms:W3CDTF">2018-06-25T14:40:05Z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