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3"/>
  </p:notesMasterIdLst>
  <p:sldIdLst>
    <p:sldId id="256" r:id="rId2"/>
    <p:sldId id="546" r:id="rId3"/>
    <p:sldId id="547" r:id="rId4"/>
    <p:sldId id="405" r:id="rId5"/>
    <p:sldId id="406" r:id="rId6"/>
    <p:sldId id="429" r:id="rId7"/>
    <p:sldId id="291" r:id="rId8"/>
    <p:sldId id="417" r:id="rId9"/>
    <p:sldId id="418" r:id="rId10"/>
    <p:sldId id="568" r:id="rId11"/>
    <p:sldId id="426" r:id="rId12"/>
    <p:sldId id="567" r:id="rId13"/>
    <p:sldId id="561" r:id="rId14"/>
    <p:sldId id="562" r:id="rId15"/>
    <p:sldId id="569" r:id="rId16"/>
    <p:sldId id="570" r:id="rId17"/>
    <p:sldId id="281" r:id="rId18"/>
    <p:sldId id="269" r:id="rId19"/>
    <p:sldId id="548" r:id="rId20"/>
    <p:sldId id="296" r:id="rId21"/>
    <p:sldId id="288" r:id="rId22"/>
    <p:sldId id="566" r:id="rId23"/>
    <p:sldId id="549" r:id="rId24"/>
    <p:sldId id="565" r:id="rId25"/>
    <p:sldId id="272" r:id="rId26"/>
    <p:sldId id="563" r:id="rId27"/>
    <p:sldId id="286" r:id="rId28"/>
    <p:sldId id="564" r:id="rId29"/>
    <p:sldId id="395" r:id="rId30"/>
    <p:sldId id="558" r:id="rId31"/>
    <p:sldId id="270" r:id="rId32"/>
    <p:sldId id="560" r:id="rId33"/>
    <p:sldId id="551" r:id="rId34"/>
    <p:sldId id="276" r:id="rId35"/>
    <p:sldId id="554" r:id="rId36"/>
    <p:sldId id="553" r:id="rId37"/>
    <p:sldId id="557" r:id="rId38"/>
    <p:sldId id="556" r:id="rId39"/>
    <p:sldId id="550" r:id="rId40"/>
    <p:sldId id="552" r:id="rId41"/>
    <p:sldId id="571" r:id="rId4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B99FF0E-4438-4D42-A777-CA78C3C8AD31}" v="4303" dt="2018-06-26T07:31:44.40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291" autoAdjust="0"/>
  </p:normalViewPr>
  <p:slideViewPr>
    <p:cSldViewPr snapToGrid="0">
      <p:cViewPr varScale="1">
        <p:scale>
          <a:sx n="68" d="100"/>
          <a:sy n="68" d="100"/>
        </p:scale>
        <p:origin x="792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microsoft.com/office/2016/11/relationships/changesInfo" Target="changesInfos/changesInfo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ower Zhang" userId="105cb520a8a010b1" providerId="LiveId" clId="{5B99FF0E-4438-4D42-A777-CA78C3C8AD31}"/>
    <pc:docChg chg="undo custSel addSld delSld modSld modMainMaster">
      <pc:chgData name="Hower Zhang" userId="105cb520a8a010b1" providerId="LiveId" clId="{5B99FF0E-4438-4D42-A777-CA78C3C8AD31}" dt="2018-06-26T07:31:44.409" v="4291" actId="404"/>
      <pc:docMkLst>
        <pc:docMk/>
      </pc:docMkLst>
      <pc:sldChg chg="add del">
        <pc:chgData name="Hower Zhang" userId="105cb520a8a010b1" providerId="LiveId" clId="{5B99FF0E-4438-4D42-A777-CA78C3C8AD31}" dt="2018-06-25T20:26:11.730" v="974" actId="2696"/>
        <pc:sldMkLst>
          <pc:docMk/>
          <pc:sldMk cId="1239405057" sldId="257"/>
        </pc:sldMkLst>
      </pc:sldChg>
      <pc:sldChg chg="del">
        <pc:chgData name="Hower Zhang" userId="105cb520a8a010b1" providerId="LiveId" clId="{5B99FF0E-4438-4D42-A777-CA78C3C8AD31}" dt="2018-06-25T09:52:52.913" v="973" actId="2696"/>
        <pc:sldMkLst>
          <pc:docMk/>
          <pc:sldMk cId="1689882372" sldId="266"/>
        </pc:sldMkLst>
      </pc:sldChg>
      <pc:sldChg chg="del">
        <pc:chgData name="Hower Zhang" userId="105cb520a8a010b1" providerId="LiveId" clId="{5B99FF0E-4438-4D42-A777-CA78C3C8AD31}" dt="2018-06-25T23:05:12.922" v="3495" actId="2696"/>
        <pc:sldMkLst>
          <pc:docMk/>
          <pc:sldMk cId="2407339630" sldId="268"/>
        </pc:sldMkLst>
      </pc:sldChg>
      <pc:sldChg chg="addSp delSp modSp del">
        <pc:chgData name="Hower Zhang" userId="105cb520a8a010b1" providerId="LiveId" clId="{5B99FF0E-4438-4D42-A777-CA78C3C8AD31}" dt="2018-06-26T07:24:33.053" v="4273" actId="2696"/>
        <pc:sldMkLst>
          <pc:docMk/>
          <pc:sldMk cId="3364089786" sldId="269"/>
        </pc:sldMkLst>
        <pc:spChg chg="mod">
          <ac:chgData name="Hower Zhang" userId="105cb520a8a010b1" providerId="LiveId" clId="{5B99FF0E-4438-4D42-A777-CA78C3C8AD31}" dt="2018-06-25T23:17:21.917" v="3626" actId="20577"/>
          <ac:spMkLst>
            <pc:docMk/>
            <pc:sldMk cId="3364089786" sldId="269"/>
            <ac:spMk id="3" creationId="{00000000-0000-0000-0000-000000000000}"/>
          </ac:spMkLst>
        </pc:spChg>
        <pc:spChg chg="mod">
          <ac:chgData name="Hower Zhang" userId="105cb520a8a010b1" providerId="LiveId" clId="{5B99FF0E-4438-4D42-A777-CA78C3C8AD31}" dt="2018-06-25T23:32:23.258" v="4068" actId="27636"/>
          <ac:spMkLst>
            <pc:docMk/>
            <pc:sldMk cId="3364089786" sldId="269"/>
            <ac:spMk id="8" creationId="{F191193A-DDC9-432B-B804-3A202872528E}"/>
          </ac:spMkLst>
        </pc:spChg>
        <pc:picChg chg="add del">
          <ac:chgData name="Hower Zhang" userId="105cb520a8a010b1" providerId="LiveId" clId="{5B99FF0E-4438-4D42-A777-CA78C3C8AD31}" dt="2018-06-25T23:13:17.262" v="3564" actId="478"/>
          <ac:picMkLst>
            <pc:docMk/>
            <pc:sldMk cId="3364089786" sldId="269"/>
            <ac:picMk id="4" creationId="{8DF7C41F-CB62-4D30-9D85-5CFD35041C19}"/>
          </ac:picMkLst>
        </pc:picChg>
        <pc:picChg chg="add del mod modCrop">
          <ac:chgData name="Hower Zhang" userId="105cb520a8a010b1" providerId="LiveId" clId="{5B99FF0E-4438-4D42-A777-CA78C3C8AD31}" dt="2018-06-25T23:12:59.761" v="3559" actId="27636"/>
          <ac:picMkLst>
            <pc:docMk/>
            <pc:sldMk cId="3364089786" sldId="269"/>
            <ac:picMk id="5" creationId="{E0BF2C15-2E9A-4A89-B839-08CCD1CF945D}"/>
          </ac:picMkLst>
        </pc:picChg>
        <pc:picChg chg="add mod modCrop">
          <ac:chgData name="Hower Zhang" userId="105cb520a8a010b1" providerId="LiveId" clId="{5B99FF0E-4438-4D42-A777-CA78C3C8AD31}" dt="2018-06-25T23:13:22.934" v="3566" actId="1076"/>
          <ac:picMkLst>
            <pc:docMk/>
            <pc:sldMk cId="3364089786" sldId="269"/>
            <ac:picMk id="6" creationId="{471BFA22-944B-4415-9B16-4128BE0D53E7}"/>
          </ac:picMkLst>
        </pc:picChg>
        <pc:picChg chg="add mod">
          <ac:chgData name="Hower Zhang" userId="105cb520a8a010b1" providerId="LiveId" clId="{5B99FF0E-4438-4D42-A777-CA78C3C8AD31}" dt="2018-06-25T23:17:11.511" v="3613" actId="1076"/>
          <ac:picMkLst>
            <pc:docMk/>
            <pc:sldMk cId="3364089786" sldId="269"/>
            <ac:picMk id="7" creationId="{E0F23298-1D5E-42F3-BEF9-0E7F82ABE5B9}"/>
          </ac:picMkLst>
        </pc:picChg>
      </pc:sldChg>
      <pc:sldChg chg="add">
        <pc:chgData name="Hower Zhang" userId="105cb520a8a010b1" providerId="LiveId" clId="{5B99FF0E-4438-4D42-A777-CA78C3C8AD31}" dt="2018-06-26T07:24:40.413" v="4274"/>
        <pc:sldMkLst>
          <pc:docMk/>
          <pc:sldMk cId="3657740624" sldId="269"/>
        </pc:sldMkLst>
      </pc:sldChg>
      <pc:sldChg chg="addSp delSp modSp delAnim modAnim">
        <pc:chgData name="Hower Zhang" userId="105cb520a8a010b1" providerId="LiveId" clId="{5B99FF0E-4438-4D42-A777-CA78C3C8AD31}" dt="2018-06-25T23:32:23.102" v="4048" actId="27636"/>
        <pc:sldMkLst>
          <pc:docMk/>
          <pc:sldMk cId="2021252142" sldId="270"/>
        </pc:sldMkLst>
        <pc:spChg chg="mod">
          <ac:chgData name="Hower Zhang" userId="105cb520a8a010b1" providerId="LiveId" clId="{5B99FF0E-4438-4D42-A777-CA78C3C8AD31}" dt="2018-06-25T23:32:23.102" v="4048" actId="27636"/>
          <ac:spMkLst>
            <pc:docMk/>
            <pc:sldMk cId="2021252142" sldId="270"/>
            <ac:spMk id="3" creationId="{C91AA3A1-1C52-4CF0-825A-E189F411B7AE}"/>
          </ac:spMkLst>
        </pc:spChg>
        <pc:spChg chg="del">
          <ac:chgData name="Hower Zhang" userId="105cb520a8a010b1" providerId="LiveId" clId="{5B99FF0E-4438-4D42-A777-CA78C3C8AD31}" dt="2018-06-25T09:36:09.755" v="433" actId="478"/>
          <ac:spMkLst>
            <pc:docMk/>
            <pc:sldMk cId="2021252142" sldId="270"/>
            <ac:spMk id="3" creationId="{00000000-0000-0000-0000-000000000000}"/>
          </ac:spMkLst>
        </pc:spChg>
        <pc:spChg chg="add del mod">
          <ac:chgData name="Hower Zhang" userId="105cb520a8a010b1" providerId="LiveId" clId="{5B99FF0E-4438-4D42-A777-CA78C3C8AD31}" dt="2018-06-25T09:37:36.794" v="434" actId="478"/>
          <ac:spMkLst>
            <pc:docMk/>
            <pc:sldMk cId="2021252142" sldId="270"/>
            <ac:spMk id="8" creationId="{61229B7D-A9E5-4456-BD0D-B9619F53E589}"/>
          </ac:spMkLst>
        </pc:spChg>
        <pc:spChg chg="add del mod">
          <ac:chgData name="Hower Zhang" userId="105cb520a8a010b1" providerId="LiveId" clId="{5B99FF0E-4438-4D42-A777-CA78C3C8AD31}" dt="2018-06-25T09:37:36.794" v="434" actId="478"/>
          <ac:spMkLst>
            <pc:docMk/>
            <pc:sldMk cId="2021252142" sldId="270"/>
            <ac:spMk id="9" creationId="{E8D48DA0-E008-43A5-9270-CBD507E30B63}"/>
          </ac:spMkLst>
        </pc:spChg>
        <pc:spChg chg="add del mod">
          <ac:chgData name="Hower Zhang" userId="105cb520a8a010b1" providerId="LiveId" clId="{5B99FF0E-4438-4D42-A777-CA78C3C8AD31}" dt="2018-06-25T09:37:36.794" v="434" actId="478"/>
          <ac:spMkLst>
            <pc:docMk/>
            <pc:sldMk cId="2021252142" sldId="270"/>
            <ac:spMk id="10" creationId="{1A409DAA-327F-4982-8F30-FF52CE747E7A}"/>
          </ac:spMkLst>
        </pc:spChg>
        <pc:spChg chg="add mod">
          <ac:chgData name="Hower Zhang" userId="105cb520a8a010b1" providerId="LiveId" clId="{5B99FF0E-4438-4D42-A777-CA78C3C8AD31}" dt="2018-06-25T23:30:08.934" v="4035" actId="20577"/>
          <ac:spMkLst>
            <pc:docMk/>
            <pc:sldMk cId="2021252142" sldId="270"/>
            <ac:spMk id="12" creationId="{E062C521-F63E-437C-A4C7-7CB2981D24FB}"/>
          </ac:spMkLst>
        </pc:spChg>
        <pc:spChg chg="add mod">
          <ac:chgData name="Hower Zhang" userId="105cb520a8a010b1" providerId="LiveId" clId="{5B99FF0E-4438-4D42-A777-CA78C3C8AD31}" dt="2018-06-25T09:38:39.059" v="467" actId="1038"/>
          <ac:spMkLst>
            <pc:docMk/>
            <pc:sldMk cId="2021252142" sldId="270"/>
            <ac:spMk id="14" creationId="{881C190A-8183-4AB8-A581-DF722E877027}"/>
          </ac:spMkLst>
        </pc:spChg>
        <pc:spChg chg="add mod">
          <ac:chgData name="Hower Zhang" userId="105cb520a8a010b1" providerId="LiveId" clId="{5B99FF0E-4438-4D42-A777-CA78C3C8AD31}" dt="2018-06-25T09:38:39.059" v="467" actId="1038"/>
          <ac:spMkLst>
            <pc:docMk/>
            <pc:sldMk cId="2021252142" sldId="270"/>
            <ac:spMk id="17" creationId="{A2223A4D-5244-4327-96DC-584CA22C6F59}"/>
          </ac:spMkLst>
        </pc:spChg>
        <pc:spChg chg="add mod">
          <ac:chgData name="Hower Zhang" userId="105cb520a8a010b1" providerId="LiveId" clId="{5B99FF0E-4438-4D42-A777-CA78C3C8AD31}" dt="2018-06-25T09:38:39.059" v="467" actId="1038"/>
          <ac:spMkLst>
            <pc:docMk/>
            <pc:sldMk cId="2021252142" sldId="270"/>
            <ac:spMk id="77" creationId="{D5AD105B-7B99-4AFE-BA89-C0A3EB90EE25}"/>
          </ac:spMkLst>
        </pc:spChg>
        <pc:spChg chg="add mod">
          <ac:chgData name="Hower Zhang" userId="105cb520a8a010b1" providerId="LiveId" clId="{5B99FF0E-4438-4D42-A777-CA78C3C8AD31}" dt="2018-06-25T09:38:39.059" v="467" actId="1038"/>
          <ac:spMkLst>
            <pc:docMk/>
            <pc:sldMk cId="2021252142" sldId="270"/>
            <ac:spMk id="78" creationId="{540E9E77-AA32-4828-A23C-A2EB27B56CB8}"/>
          </ac:spMkLst>
        </pc:spChg>
        <pc:spChg chg="add mod">
          <ac:chgData name="Hower Zhang" userId="105cb520a8a010b1" providerId="LiveId" clId="{5B99FF0E-4438-4D42-A777-CA78C3C8AD31}" dt="2018-06-25T09:38:39.059" v="467" actId="1038"/>
          <ac:spMkLst>
            <pc:docMk/>
            <pc:sldMk cId="2021252142" sldId="270"/>
            <ac:spMk id="82" creationId="{B58307E3-35A6-4CEB-904E-19D6C4C22226}"/>
          </ac:spMkLst>
        </pc:spChg>
        <pc:spChg chg="add mod">
          <ac:chgData name="Hower Zhang" userId="105cb520a8a010b1" providerId="LiveId" clId="{5B99FF0E-4438-4D42-A777-CA78C3C8AD31}" dt="2018-06-25T09:38:39.059" v="467" actId="1038"/>
          <ac:spMkLst>
            <pc:docMk/>
            <pc:sldMk cId="2021252142" sldId="270"/>
            <ac:spMk id="83" creationId="{E99E432B-1848-4C98-AFA5-73D4E10589C9}"/>
          </ac:spMkLst>
        </pc:spChg>
        <pc:spChg chg="add mod">
          <ac:chgData name="Hower Zhang" userId="105cb520a8a010b1" providerId="LiveId" clId="{5B99FF0E-4438-4D42-A777-CA78C3C8AD31}" dt="2018-06-25T09:38:39.059" v="467" actId="1038"/>
          <ac:spMkLst>
            <pc:docMk/>
            <pc:sldMk cId="2021252142" sldId="270"/>
            <ac:spMk id="84" creationId="{D5B88928-09BE-485C-AA7A-DA1538BE7052}"/>
          </ac:spMkLst>
        </pc:spChg>
        <pc:spChg chg="add mod">
          <ac:chgData name="Hower Zhang" userId="105cb520a8a010b1" providerId="LiveId" clId="{5B99FF0E-4438-4D42-A777-CA78C3C8AD31}" dt="2018-06-25T09:38:39.059" v="467" actId="1038"/>
          <ac:spMkLst>
            <pc:docMk/>
            <pc:sldMk cId="2021252142" sldId="270"/>
            <ac:spMk id="85" creationId="{E1234E3A-2F03-4BD3-94E9-ADB3ECB3D7CA}"/>
          </ac:spMkLst>
        </pc:spChg>
        <pc:spChg chg="add mod">
          <ac:chgData name="Hower Zhang" userId="105cb520a8a010b1" providerId="LiveId" clId="{5B99FF0E-4438-4D42-A777-CA78C3C8AD31}" dt="2018-06-25T09:38:39.059" v="467" actId="1038"/>
          <ac:spMkLst>
            <pc:docMk/>
            <pc:sldMk cId="2021252142" sldId="270"/>
            <ac:spMk id="86" creationId="{5D240455-7648-403B-B3A0-2982D34FEC67}"/>
          </ac:spMkLst>
        </pc:spChg>
        <pc:grpChg chg="add del mod">
          <ac:chgData name="Hower Zhang" userId="105cb520a8a010b1" providerId="LiveId" clId="{5B99FF0E-4438-4D42-A777-CA78C3C8AD31}" dt="2018-06-25T09:37:36.794" v="434" actId="478"/>
          <ac:grpSpMkLst>
            <pc:docMk/>
            <pc:sldMk cId="2021252142" sldId="270"/>
            <ac:grpSpMk id="5" creationId="{29AB135A-622C-43F4-B06B-9E1CE405DFFE}"/>
          </ac:grpSpMkLst>
        </pc:grpChg>
        <pc:grpChg chg="add mod">
          <ac:chgData name="Hower Zhang" userId="105cb520a8a010b1" providerId="LiveId" clId="{5B99FF0E-4438-4D42-A777-CA78C3C8AD31}" dt="2018-06-25T09:38:39.059" v="467" actId="1038"/>
          <ac:grpSpMkLst>
            <pc:docMk/>
            <pc:sldMk cId="2021252142" sldId="270"/>
            <ac:grpSpMk id="18" creationId="{1720889B-9840-4BFF-A34F-5351E8C34CB2}"/>
          </ac:grpSpMkLst>
        </pc:grpChg>
        <pc:grpChg chg="add mod">
          <ac:chgData name="Hower Zhang" userId="105cb520a8a010b1" providerId="LiveId" clId="{5B99FF0E-4438-4D42-A777-CA78C3C8AD31}" dt="2018-06-25T09:38:39.059" v="467" actId="1038"/>
          <ac:grpSpMkLst>
            <pc:docMk/>
            <pc:sldMk cId="2021252142" sldId="270"/>
            <ac:grpSpMk id="45" creationId="{313304A6-C8EF-4487-9725-1B972D301C01}"/>
          </ac:grpSpMkLst>
        </pc:grpChg>
        <pc:grpChg chg="add mod">
          <ac:chgData name="Hower Zhang" userId="105cb520a8a010b1" providerId="LiveId" clId="{5B99FF0E-4438-4D42-A777-CA78C3C8AD31}" dt="2018-06-25T09:38:39.059" v="467" actId="1038"/>
          <ac:grpSpMkLst>
            <pc:docMk/>
            <pc:sldMk cId="2021252142" sldId="270"/>
            <ac:grpSpMk id="48" creationId="{454C7C49-C9D4-492C-9E38-7E4206CB6DA1}"/>
          </ac:grpSpMkLst>
        </pc:grpChg>
        <pc:grpChg chg="add mod">
          <ac:chgData name="Hower Zhang" userId="105cb520a8a010b1" providerId="LiveId" clId="{5B99FF0E-4438-4D42-A777-CA78C3C8AD31}" dt="2018-06-25T09:38:39.059" v="467" actId="1038"/>
          <ac:grpSpMkLst>
            <pc:docMk/>
            <pc:sldMk cId="2021252142" sldId="270"/>
            <ac:grpSpMk id="79" creationId="{CF31473C-683C-4276-8B69-A79CBE4E4C18}"/>
          </ac:grpSpMkLst>
        </pc:grpChg>
        <pc:graphicFrameChg chg="add mod">
          <ac:chgData name="Hower Zhang" userId="105cb520a8a010b1" providerId="LiveId" clId="{5B99FF0E-4438-4D42-A777-CA78C3C8AD31}" dt="2018-06-25T23:29:29.807" v="4034" actId="1076"/>
          <ac:graphicFrameMkLst>
            <pc:docMk/>
            <pc:sldMk cId="2021252142" sldId="270"/>
            <ac:graphicFrameMk id="15" creationId="{0A30414E-0C4E-47F6-A916-2C6AE3C2D27F}"/>
          </ac:graphicFrameMkLst>
        </pc:graphicFrameChg>
        <pc:picChg chg="add del mod">
          <ac:chgData name="Hower Zhang" userId="105cb520a8a010b1" providerId="LiveId" clId="{5B99FF0E-4438-4D42-A777-CA78C3C8AD31}" dt="2018-06-25T09:37:36.794" v="434" actId="478"/>
          <ac:picMkLst>
            <pc:docMk/>
            <pc:sldMk cId="2021252142" sldId="270"/>
            <ac:picMk id="4" creationId="{EC5554E6-2114-49C6-A189-BAE5FD7AF98A}"/>
          </ac:picMkLst>
        </pc:picChg>
        <pc:picChg chg="add del mod">
          <ac:chgData name="Hower Zhang" userId="105cb520a8a010b1" providerId="LiveId" clId="{5B99FF0E-4438-4D42-A777-CA78C3C8AD31}" dt="2018-06-25T23:29:16.899" v="4030" actId="478"/>
          <ac:picMkLst>
            <pc:docMk/>
            <pc:sldMk cId="2021252142" sldId="270"/>
            <ac:picMk id="11" creationId="{5470B307-A41D-451C-8E67-11B43D856A09}"/>
          </ac:picMkLst>
        </pc:picChg>
        <pc:picChg chg="add mod">
          <ac:chgData name="Hower Zhang" userId="105cb520a8a010b1" providerId="LiveId" clId="{5B99FF0E-4438-4D42-A777-CA78C3C8AD31}" dt="2018-06-25T09:38:39.059" v="467" actId="1038"/>
          <ac:picMkLst>
            <pc:docMk/>
            <pc:sldMk cId="2021252142" sldId="270"/>
            <ac:picMk id="13" creationId="{916BE0F4-4E31-4C94-A577-4F8F5438F616}"/>
          </ac:picMkLst>
        </pc:picChg>
        <pc:picChg chg="add del">
          <ac:chgData name="Hower Zhang" userId="105cb520a8a010b1" providerId="LiveId" clId="{5B99FF0E-4438-4D42-A777-CA78C3C8AD31}" dt="2018-06-25T09:38:16.525" v="439" actId="478"/>
          <ac:picMkLst>
            <pc:docMk/>
            <pc:sldMk cId="2021252142" sldId="270"/>
            <ac:picMk id="16" creationId="{162537B6-0DF4-4CAE-9095-C5D653BAA6A9}"/>
          </ac:picMkLst>
        </pc:picChg>
        <pc:picChg chg="add mod">
          <ac:chgData name="Hower Zhang" userId="105cb520a8a010b1" providerId="LiveId" clId="{5B99FF0E-4438-4D42-A777-CA78C3C8AD31}" dt="2018-06-25T09:38:39.059" v="467" actId="1038"/>
          <ac:picMkLst>
            <pc:docMk/>
            <pc:sldMk cId="2021252142" sldId="270"/>
            <ac:picMk id="87" creationId="{D1CDB378-05EC-4363-BBB0-DFDA1F2415CC}"/>
          </ac:picMkLst>
        </pc:picChg>
      </pc:sldChg>
      <pc:sldChg chg="addSp delSp modSp modAnim">
        <pc:chgData name="Hower Zhang" userId="105cb520a8a010b1" providerId="LiveId" clId="{5B99FF0E-4438-4D42-A777-CA78C3C8AD31}" dt="2018-06-26T07:19:24.121" v="4156"/>
        <pc:sldMkLst>
          <pc:docMk/>
          <pc:sldMk cId="1031497830" sldId="272"/>
        </pc:sldMkLst>
        <pc:spChg chg="mod">
          <ac:chgData name="Hower Zhang" userId="105cb520a8a010b1" providerId="LiveId" clId="{5B99FF0E-4438-4D42-A777-CA78C3C8AD31}" dt="2018-06-25T09:33:26.919" v="420" actId="20577"/>
          <ac:spMkLst>
            <pc:docMk/>
            <pc:sldMk cId="1031497830" sldId="272"/>
            <ac:spMk id="2" creationId="{00000000-0000-0000-0000-000000000000}"/>
          </ac:spMkLst>
        </pc:spChg>
        <pc:spChg chg="del">
          <ac:chgData name="Hower Zhang" userId="105cb520a8a010b1" providerId="LiveId" clId="{5B99FF0E-4438-4D42-A777-CA78C3C8AD31}" dt="2018-06-25T20:47:39.041" v="1303" actId="478"/>
          <ac:spMkLst>
            <pc:docMk/>
            <pc:sldMk cId="1031497830" sldId="272"/>
            <ac:spMk id="3" creationId="{00000000-0000-0000-0000-000000000000}"/>
          </ac:spMkLst>
        </pc:spChg>
        <pc:spChg chg="mod">
          <ac:chgData name="Hower Zhang" userId="105cb520a8a010b1" providerId="LiveId" clId="{5B99FF0E-4438-4D42-A777-CA78C3C8AD31}" dt="2018-06-25T23:32:23.070" v="4042" actId="27636"/>
          <ac:spMkLst>
            <pc:docMk/>
            <pc:sldMk cId="1031497830" sldId="272"/>
            <ac:spMk id="3" creationId="{DD62CCE9-71F3-4B80-9D0D-5AC4085387B5}"/>
          </ac:spMkLst>
        </pc:spChg>
        <pc:spChg chg="mod">
          <ac:chgData name="Hower Zhang" userId="105cb520a8a010b1" providerId="LiveId" clId="{5B99FF0E-4438-4D42-A777-CA78C3C8AD31}" dt="2018-06-25T20:59:21.730" v="2260" actId="1076"/>
          <ac:spMkLst>
            <pc:docMk/>
            <pc:sldMk cId="1031497830" sldId="272"/>
            <ac:spMk id="5" creationId="{00000000-0000-0000-0000-000000000000}"/>
          </ac:spMkLst>
        </pc:spChg>
        <pc:picChg chg="mod">
          <ac:chgData name="Hower Zhang" userId="105cb520a8a010b1" providerId="LiveId" clId="{5B99FF0E-4438-4D42-A777-CA78C3C8AD31}" dt="2018-06-25T20:59:03.590" v="2257" actId="1076"/>
          <ac:picMkLst>
            <pc:docMk/>
            <pc:sldMk cId="1031497830" sldId="272"/>
            <ac:picMk id="4" creationId="{00000000-0000-0000-0000-000000000000}"/>
          </ac:picMkLst>
        </pc:picChg>
        <pc:picChg chg="add mod">
          <ac:chgData name="Hower Zhang" userId="105cb520a8a010b1" providerId="LiveId" clId="{5B99FF0E-4438-4D42-A777-CA78C3C8AD31}" dt="2018-06-25T20:59:07.635" v="2259" actId="14100"/>
          <ac:picMkLst>
            <pc:docMk/>
            <pc:sldMk cId="1031497830" sldId="272"/>
            <ac:picMk id="6" creationId="{CF0AB285-3564-4C30-BC2F-6CC0EEF79497}"/>
          </ac:picMkLst>
        </pc:picChg>
      </pc:sldChg>
      <pc:sldChg chg="addSp delSp modSp add modTransition delAnim modAnim">
        <pc:chgData name="Hower Zhang" userId="105cb520a8a010b1" providerId="LiveId" clId="{5B99FF0E-4438-4D42-A777-CA78C3C8AD31}" dt="2018-06-25T09:18:59.160" v="148" actId="2696"/>
        <pc:sldMkLst>
          <pc:docMk/>
          <pc:sldMk cId="3187479810" sldId="276"/>
        </pc:sldMkLst>
        <pc:spChg chg="add del">
          <ac:chgData name="Hower Zhang" userId="105cb520a8a010b1" providerId="LiveId" clId="{5B99FF0E-4438-4D42-A777-CA78C3C8AD31}" dt="2018-06-25T09:18:59.160" v="148" actId="2696"/>
          <ac:spMkLst>
            <pc:docMk/>
            <pc:sldMk cId="3187479810" sldId="276"/>
            <ac:spMk id="2" creationId="{67FBFCA3-3658-428C-8C4C-B5DE36E38AC8}"/>
          </ac:spMkLst>
        </pc:spChg>
        <pc:spChg chg="mod">
          <ac:chgData name="Hower Zhang" userId="105cb520a8a010b1" providerId="LiveId" clId="{5B99FF0E-4438-4D42-A777-CA78C3C8AD31}" dt="2018-06-25T09:13:03.816" v="90" actId="27636"/>
          <ac:spMkLst>
            <pc:docMk/>
            <pc:sldMk cId="3187479810" sldId="276"/>
            <ac:spMk id="10" creationId="{2D5D0311-1F55-44CA-808B-B2316133FF84}"/>
          </ac:spMkLst>
        </pc:spChg>
        <pc:spChg chg="add mod">
          <ac:chgData name="Hower Zhang" userId="105cb520a8a010b1" providerId="LiveId" clId="{5B99FF0E-4438-4D42-A777-CA78C3C8AD31}" dt="2018-06-25T09:13:47.854" v="100" actId="2696"/>
          <ac:spMkLst>
            <pc:docMk/>
            <pc:sldMk cId="3187479810" sldId="276"/>
            <ac:spMk id="11" creationId="{F43D1C91-969A-4C73-8837-0C6136539F7D}"/>
          </ac:spMkLst>
        </pc:spChg>
        <pc:spChg chg="mod">
          <ac:chgData name="Hower Zhang" userId="105cb520a8a010b1" providerId="LiveId" clId="{5B99FF0E-4438-4D42-A777-CA78C3C8AD31}" dt="2018-06-25T09:13:54.436" v="106" actId="20577"/>
          <ac:spMkLst>
            <pc:docMk/>
            <pc:sldMk cId="3187479810" sldId="276"/>
            <ac:spMk id="15" creationId="{D6AFE035-C918-4D74-875D-B73ACCF3400E}"/>
          </ac:spMkLst>
        </pc:spChg>
        <pc:spChg chg="del mod">
          <ac:chgData name="Hower Zhang" userId="105cb520a8a010b1" providerId="LiveId" clId="{5B99FF0E-4438-4D42-A777-CA78C3C8AD31}" dt="2018-06-25T09:13:20.741" v="94" actId="478"/>
          <ac:spMkLst>
            <pc:docMk/>
            <pc:sldMk cId="3187479810" sldId="276"/>
            <ac:spMk id="17" creationId="{E7BE4CA5-82B6-41DF-A93E-017DC00E6371}"/>
          </ac:spMkLst>
        </pc:spChg>
        <pc:spChg chg="del mod">
          <ac:chgData name="Hower Zhang" userId="105cb520a8a010b1" providerId="LiveId" clId="{5B99FF0E-4438-4D42-A777-CA78C3C8AD31}" dt="2018-06-25T09:13:41.976" v="98" actId="478"/>
          <ac:spMkLst>
            <pc:docMk/>
            <pc:sldMk cId="3187479810" sldId="276"/>
            <ac:spMk id="10242" creationId="{046E624A-1FEF-4974-A368-2AE0D77C168B}"/>
          </ac:spMkLst>
        </pc:spChg>
        <pc:spChg chg="del">
          <ac:chgData name="Hower Zhang" userId="105cb520a8a010b1" providerId="LiveId" clId="{5B99FF0E-4438-4D42-A777-CA78C3C8AD31}" dt="2018-06-25T09:13:25.250" v="95" actId="478"/>
          <ac:spMkLst>
            <pc:docMk/>
            <pc:sldMk cId="3187479810" sldId="276"/>
            <ac:spMk id="10248" creationId="{C49443EE-F3CC-4470-B294-990197C2D1F2}"/>
          </ac:spMkLst>
        </pc:spChg>
        <pc:cxnChg chg="del">
          <ac:chgData name="Hower Zhang" userId="105cb520a8a010b1" providerId="LiveId" clId="{5B99FF0E-4438-4D42-A777-CA78C3C8AD31}" dt="2018-06-25T09:13:11.593" v="92" actId="478"/>
          <ac:cxnSpMkLst>
            <pc:docMk/>
            <pc:sldMk cId="3187479810" sldId="276"/>
            <ac:cxnSpMk id="5" creationId="{518B4995-853D-40B3-8BAD-BBF4AD06864B}"/>
          </ac:cxnSpMkLst>
        </pc:cxnChg>
      </pc:sldChg>
      <pc:sldChg chg="addSp delSp modSp del">
        <pc:chgData name="Hower Zhang" userId="105cb520a8a010b1" providerId="LiveId" clId="{5B99FF0E-4438-4D42-A777-CA78C3C8AD31}" dt="2018-06-26T07:24:33.022" v="4272" actId="2696"/>
        <pc:sldMkLst>
          <pc:docMk/>
          <pc:sldMk cId="460130857" sldId="281"/>
        </pc:sldMkLst>
        <pc:spChg chg="del">
          <ac:chgData name="Hower Zhang" userId="105cb520a8a010b1" providerId="LiveId" clId="{5B99FF0E-4438-4D42-A777-CA78C3C8AD31}" dt="2018-06-25T23:00:35.259" v="3286" actId="27636"/>
          <ac:spMkLst>
            <pc:docMk/>
            <pc:sldMk cId="460130857" sldId="281"/>
            <ac:spMk id="3" creationId="{00000000-0000-0000-0000-000000000000}"/>
          </ac:spMkLst>
        </pc:spChg>
        <pc:spChg chg="add mod">
          <ac:chgData name="Hower Zhang" userId="105cb520a8a010b1" providerId="LiveId" clId="{5B99FF0E-4438-4D42-A777-CA78C3C8AD31}" dt="2018-06-25T23:07:08.833" v="3547" actId="20577"/>
          <ac:spMkLst>
            <pc:docMk/>
            <pc:sldMk cId="460130857" sldId="281"/>
            <ac:spMk id="8" creationId="{2438124F-47E0-4E87-810A-90EA0B33768B}"/>
          </ac:spMkLst>
        </pc:spChg>
        <pc:spChg chg="mod">
          <ac:chgData name="Hower Zhang" userId="105cb520a8a010b1" providerId="LiveId" clId="{5B99FF0E-4438-4D42-A777-CA78C3C8AD31}" dt="2018-06-25T23:32:23.242" v="4067" actId="27636"/>
          <ac:spMkLst>
            <pc:docMk/>
            <pc:sldMk cId="460130857" sldId="281"/>
            <ac:spMk id="9" creationId="{BE718B3E-920E-410A-A1E8-3A6E74690511}"/>
          </ac:spMkLst>
        </pc:spChg>
        <pc:picChg chg="add del mod modCrop">
          <ac:chgData name="Hower Zhang" userId="105cb520a8a010b1" providerId="LiveId" clId="{5B99FF0E-4438-4D42-A777-CA78C3C8AD31}" dt="2018-06-25T23:01:07.664" v="3296" actId="478"/>
          <ac:picMkLst>
            <pc:docMk/>
            <pc:sldMk cId="460130857" sldId="281"/>
            <ac:picMk id="4" creationId="{F2A3EB4D-051F-41A1-9D59-08A8417AFCE0}"/>
          </ac:picMkLst>
        </pc:picChg>
        <pc:picChg chg="add mod">
          <ac:chgData name="Hower Zhang" userId="105cb520a8a010b1" providerId="LiveId" clId="{5B99FF0E-4438-4D42-A777-CA78C3C8AD31}" dt="2018-06-25T23:04:38.061" v="3492" actId="1076"/>
          <ac:picMkLst>
            <pc:docMk/>
            <pc:sldMk cId="460130857" sldId="281"/>
            <ac:picMk id="5" creationId="{C0F4140F-7E50-4936-B7B4-5CDC9D951634}"/>
          </ac:picMkLst>
        </pc:picChg>
        <pc:picChg chg="add del">
          <ac:chgData name="Hower Zhang" userId="105cb520a8a010b1" providerId="LiveId" clId="{5B99FF0E-4438-4D42-A777-CA78C3C8AD31}" dt="2018-06-25T23:01:05.930" v="3294" actId="27636"/>
          <ac:picMkLst>
            <pc:docMk/>
            <pc:sldMk cId="460130857" sldId="281"/>
            <ac:picMk id="6" creationId="{BACEE7E7-C265-4CEE-ACFC-9306330DEEB1}"/>
          </ac:picMkLst>
        </pc:picChg>
        <pc:picChg chg="mod">
          <ac:chgData name="Hower Zhang" userId="105cb520a8a010b1" providerId="LiveId" clId="{5B99FF0E-4438-4D42-A777-CA78C3C8AD31}" dt="2018-06-25T23:04:45.405" v="3494" actId="1076"/>
          <ac:picMkLst>
            <pc:docMk/>
            <pc:sldMk cId="460130857" sldId="281"/>
            <ac:picMk id="4098" creationId="{00000000-0000-0000-0000-000000000000}"/>
          </ac:picMkLst>
        </pc:picChg>
      </pc:sldChg>
      <pc:sldChg chg="add">
        <pc:chgData name="Hower Zhang" userId="105cb520a8a010b1" providerId="LiveId" clId="{5B99FF0E-4438-4D42-A777-CA78C3C8AD31}" dt="2018-06-26T07:24:40.413" v="4274"/>
        <pc:sldMkLst>
          <pc:docMk/>
          <pc:sldMk cId="576569375" sldId="281"/>
        </pc:sldMkLst>
      </pc:sldChg>
      <pc:sldChg chg="delSp modSp add del">
        <pc:chgData name="Hower Zhang" userId="105cb520a8a010b1" providerId="LiveId" clId="{5B99FF0E-4438-4D42-A777-CA78C3C8AD31}" dt="2018-06-25T23:32:37.319" v="4070" actId="2696"/>
        <pc:sldMkLst>
          <pc:docMk/>
          <pc:sldMk cId="839666260" sldId="282"/>
        </pc:sldMkLst>
        <pc:spChg chg="mod">
          <ac:chgData name="Hower Zhang" userId="105cb520a8a010b1" providerId="LiveId" clId="{5B99FF0E-4438-4D42-A777-CA78C3C8AD31}" dt="2018-06-25T23:32:23.258" v="4069" actId="27636"/>
          <ac:spMkLst>
            <pc:docMk/>
            <pc:sldMk cId="839666260" sldId="282"/>
            <ac:spMk id="4" creationId="{A699453A-01D3-46C0-9BCB-C85EAC3B83CC}"/>
          </ac:spMkLst>
        </pc:spChg>
        <pc:picChg chg="del">
          <ac:chgData name="Hower Zhang" userId="105cb520a8a010b1" providerId="LiveId" clId="{5B99FF0E-4438-4D42-A777-CA78C3C8AD31}" dt="2018-06-25T23:18:37.680" v="3628" actId="478"/>
          <ac:picMkLst>
            <pc:docMk/>
            <pc:sldMk cId="839666260" sldId="282"/>
            <ac:picMk id="2050" creationId="{00000000-0000-0000-0000-000000000000}"/>
          </ac:picMkLst>
        </pc:picChg>
      </pc:sldChg>
      <pc:sldChg chg="modSp del">
        <pc:chgData name="Hower Zhang" userId="105cb520a8a010b1" providerId="LiveId" clId="{5B99FF0E-4438-4D42-A777-CA78C3C8AD31}" dt="2018-06-25T22:56:04.267" v="3271" actId="2696"/>
        <pc:sldMkLst>
          <pc:docMk/>
          <pc:sldMk cId="3885503147" sldId="283"/>
        </pc:sldMkLst>
        <pc:spChg chg="mod">
          <ac:chgData name="Hower Zhang" userId="105cb520a8a010b1" providerId="LiveId" clId="{5B99FF0E-4438-4D42-A777-CA78C3C8AD31}" dt="2018-06-25T22:24:47.992" v="3050" actId="14100"/>
          <ac:spMkLst>
            <pc:docMk/>
            <pc:sldMk cId="3885503147" sldId="283"/>
            <ac:spMk id="3" creationId="{00000000-0000-0000-0000-000000000000}"/>
          </ac:spMkLst>
        </pc:spChg>
        <pc:picChg chg="mod">
          <ac:chgData name="Hower Zhang" userId="105cb520a8a010b1" providerId="LiveId" clId="{5B99FF0E-4438-4D42-A777-CA78C3C8AD31}" dt="2018-06-25T22:24:40.387" v="3048" actId="1035"/>
          <ac:picMkLst>
            <pc:docMk/>
            <pc:sldMk cId="3885503147" sldId="283"/>
            <ac:picMk id="3074" creationId="{00000000-0000-0000-0000-000000000000}"/>
          </ac:picMkLst>
        </pc:picChg>
        <pc:picChg chg="mod">
          <ac:chgData name="Hower Zhang" userId="105cb520a8a010b1" providerId="LiveId" clId="{5B99FF0E-4438-4D42-A777-CA78C3C8AD31}" dt="2018-06-25T22:24:43.930" v="3049" actId="1076"/>
          <ac:picMkLst>
            <pc:docMk/>
            <pc:sldMk cId="3885503147" sldId="283"/>
            <ac:picMk id="3075" creationId="{00000000-0000-0000-0000-000000000000}"/>
          </ac:picMkLst>
        </pc:picChg>
      </pc:sldChg>
      <pc:sldChg chg="addSp delSp modSp delAnim modAnim">
        <pc:chgData name="Hower Zhang" userId="105cb520a8a010b1" providerId="LiveId" clId="{5B99FF0E-4438-4D42-A777-CA78C3C8AD31}" dt="2018-06-25T23:32:23.070" v="4044" actId="27636"/>
        <pc:sldMkLst>
          <pc:docMk/>
          <pc:sldMk cId="1611323932" sldId="286"/>
        </pc:sldMkLst>
        <pc:spChg chg="mod">
          <ac:chgData name="Hower Zhang" userId="105cb520a8a010b1" providerId="LiveId" clId="{5B99FF0E-4438-4D42-A777-CA78C3C8AD31}" dt="2018-06-25T20:27:41.296" v="993" actId="20577"/>
          <ac:spMkLst>
            <pc:docMk/>
            <pc:sldMk cId="1611323932" sldId="286"/>
            <ac:spMk id="2" creationId="{00000000-0000-0000-0000-000000000000}"/>
          </ac:spMkLst>
        </pc:spChg>
        <pc:spChg chg="add del mod">
          <ac:chgData name="Hower Zhang" userId="105cb520a8a010b1" providerId="LiveId" clId="{5B99FF0E-4438-4D42-A777-CA78C3C8AD31}" dt="2018-06-25T20:28:05.468" v="994" actId="478"/>
          <ac:spMkLst>
            <pc:docMk/>
            <pc:sldMk cId="1611323932" sldId="286"/>
            <ac:spMk id="3" creationId="{80CD7E22-7FA2-4E80-AA1F-F99F59DE194C}"/>
          </ac:spMkLst>
        </pc:spChg>
        <pc:spChg chg="mod">
          <ac:chgData name="Hower Zhang" userId="105cb520a8a010b1" providerId="LiveId" clId="{5B99FF0E-4438-4D42-A777-CA78C3C8AD31}" dt="2018-06-25T23:32:23.070" v="4044" actId="27636"/>
          <ac:spMkLst>
            <pc:docMk/>
            <pc:sldMk cId="1611323932" sldId="286"/>
            <ac:spMk id="3" creationId="{B3AFD72C-6423-443E-B40E-E7FB9F20285D}"/>
          </ac:spMkLst>
        </pc:spChg>
        <pc:spChg chg="del mod">
          <ac:chgData name="Hower Zhang" userId="105cb520a8a010b1" providerId="LiveId" clId="{5B99FF0E-4438-4D42-A777-CA78C3C8AD31}" dt="2018-06-25T20:28:05.468" v="994" actId="478"/>
          <ac:spMkLst>
            <pc:docMk/>
            <pc:sldMk cId="1611323932" sldId="286"/>
            <ac:spMk id="6" creationId="{00000000-0000-0000-0000-000000000000}"/>
          </ac:spMkLst>
        </pc:spChg>
        <pc:spChg chg="del">
          <ac:chgData name="Hower Zhang" userId="105cb520a8a010b1" providerId="LiveId" clId="{5B99FF0E-4438-4D42-A777-CA78C3C8AD31}" dt="2018-06-25T09:46:13.432" v="797" actId="478"/>
          <ac:spMkLst>
            <pc:docMk/>
            <pc:sldMk cId="1611323932" sldId="286"/>
            <ac:spMk id="7" creationId="{00000000-0000-0000-0000-000000000000}"/>
          </ac:spMkLst>
        </pc:spChg>
        <pc:spChg chg="add del mod">
          <ac:chgData name="Hower Zhang" userId="105cb520a8a010b1" providerId="LiveId" clId="{5B99FF0E-4438-4D42-A777-CA78C3C8AD31}" dt="2018-06-25T20:28:05.468" v="994" actId="478"/>
          <ac:spMkLst>
            <pc:docMk/>
            <pc:sldMk cId="1611323932" sldId="286"/>
            <ac:spMk id="9" creationId="{CBDF3FAF-AE8D-4C75-9689-CB5BA31F05B2}"/>
          </ac:spMkLst>
        </pc:spChg>
      </pc:sldChg>
      <pc:sldChg chg="modSp">
        <pc:chgData name="Hower Zhang" userId="105cb520a8a010b1" providerId="LiveId" clId="{5B99FF0E-4438-4D42-A777-CA78C3C8AD31}" dt="2018-06-25T23:32:23.039" v="4038" actId="27636"/>
        <pc:sldMkLst>
          <pc:docMk/>
          <pc:sldMk cId="2460624165" sldId="288"/>
        </pc:sldMkLst>
        <pc:spChg chg="mod">
          <ac:chgData name="Hower Zhang" userId="105cb520a8a010b1" providerId="LiveId" clId="{5B99FF0E-4438-4D42-A777-CA78C3C8AD31}" dt="2018-06-25T20:32:07.504" v="1122" actId="27636"/>
          <ac:spMkLst>
            <pc:docMk/>
            <pc:sldMk cId="2460624165" sldId="288"/>
            <ac:spMk id="2" creationId="{00000000-0000-0000-0000-000000000000}"/>
          </ac:spMkLst>
        </pc:spChg>
        <pc:spChg chg="mod">
          <ac:chgData name="Hower Zhang" userId="105cb520a8a010b1" providerId="LiveId" clId="{5B99FF0E-4438-4D42-A777-CA78C3C8AD31}" dt="2018-06-25T21:20:31.021" v="2303" actId="20577"/>
          <ac:spMkLst>
            <pc:docMk/>
            <pc:sldMk cId="2460624165" sldId="288"/>
            <ac:spMk id="3" creationId="{00000000-0000-0000-0000-000000000000}"/>
          </ac:spMkLst>
        </pc:spChg>
        <pc:spChg chg="mod">
          <ac:chgData name="Hower Zhang" userId="105cb520a8a010b1" providerId="LiveId" clId="{5B99FF0E-4438-4D42-A777-CA78C3C8AD31}" dt="2018-06-25T21:09:18.241" v="2265" actId="1076"/>
          <ac:spMkLst>
            <pc:docMk/>
            <pc:sldMk cId="2460624165" sldId="288"/>
            <ac:spMk id="5" creationId="{00000000-0000-0000-0000-000000000000}"/>
          </ac:spMkLst>
        </pc:spChg>
        <pc:spChg chg="mod">
          <ac:chgData name="Hower Zhang" userId="105cb520a8a010b1" providerId="LiveId" clId="{5B99FF0E-4438-4D42-A777-CA78C3C8AD31}" dt="2018-06-25T23:32:23.039" v="4038" actId="27636"/>
          <ac:spMkLst>
            <pc:docMk/>
            <pc:sldMk cId="2460624165" sldId="288"/>
            <ac:spMk id="6" creationId="{CB05EA28-F0D8-4841-B3A9-8077C6F0A1FD}"/>
          </ac:spMkLst>
        </pc:spChg>
        <pc:picChg chg="mod">
          <ac:chgData name="Hower Zhang" userId="105cb520a8a010b1" providerId="LiveId" clId="{5B99FF0E-4438-4D42-A777-CA78C3C8AD31}" dt="2018-06-25T21:09:09.912" v="2262" actId="1076"/>
          <ac:picMkLst>
            <pc:docMk/>
            <pc:sldMk cId="2460624165" sldId="288"/>
            <ac:picMk id="4" creationId="{00000000-0000-0000-0000-000000000000}"/>
          </ac:picMkLst>
        </pc:picChg>
      </pc:sldChg>
      <pc:sldChg chg="del">
        <pc:chgData name="Hower Zhang" userId="105cb520a8a010b1" providerId="LiveId" clId="{5B99FF0E-4438-4D42-A777-CA78C3C8AD31}" dt="2018-06-25T09:33:49.562" v="421" actId="2696"/>
        <pc:sldMkLst>
          <pc:docMk/>
          <pc:sldMk cId="2013528437" sldId="289"/>
        </pc:sldMkLst>
      </pc:sldChg>
      <pc:sldChg chg="del">
        <pc:chgData name="Hower Zhang" userId="105cb520a8a010b1" providerId="LiveId" clId="{5B99FF0E-4438-4D42-A777-CA78C3C8AD31}" dt="2018-06-25T22:03:09.257" v="2778" actId="2696"/>
        <pc:sldMkLst>
          <pc:docMk/>
          <pc:sldMk cId="261437621" sldId="290"/>
        </pc:sldMkLst>
      </pc:sldChg>
      <pc:sldChg chg="add">
        <pc:chgData name="Hower Zhang" userId="105cb520a8a010b1" providerId="LiveId" clId="{5B99FF0E-4438-4D42-A777-CA78C3C8AD31}" dt="2018-06-26T07:24:40.413" v="4274"/>
        <pc:sldMkLst>
          <pc:docMk/>
          <pc:sldMk cId="1537272655" sldId="291"/>
        </pc:sldMkLst>
      </pc:sldChg>
      <pc:sldChg chg="modSp del">
        <pc:chgData name="Hower Zhang" userId="105cb520a8a010b1" providerId="LiveId" clId="{5B99FF0E-4438-4D42-A777-CA78C3C8AD31}" dt="2018-06-26T07:24:32.585" v="4262" actId="2696"/>
        <pc:sldMkLst>
          <pc:docMk/>
          <pc:sldMk cId="2938131413" sldId="291"/>
        </pc:sldMkLst>
        <pc:spChg chg="mod">
          <ac:chgData name="Hower Zhang" userId="105cb520a8a010b1" providerId="LiveId" clId="{5B99FF0E-4438-4D42-A777-CA78C3C8AD31}" dt="2018-06-25T22:04:53.886" v="2837" actId="167"/>
          <ac:spMkLst>
            <pc:docMk/>
            <pc:sldMk cId="2938131413" sldId="291"/>
            <ac:spMk id="2" creationId="{00000000-0000-0000-0000-000000000000}"/>
          </ac:spMkLst>
        </pc:spChg>
        <pc:spChg chg="mod">
          <ac:chgData name="Hower Zhang" userId="105cb520a8a010b1" providerId="LiveId" clId="{5B99FF0E-4438-4D42-A777-CA78C3C8AD31}" dt="2018-06-25T22:05:45.027" v="2849" actId="27636"/>
          <ac:spMkLst>
            <pc:docMk/>
            <pc:sldMk cId="2938131413" sldId="291"/>
            <ac:spMk id="3" creationId="{00000000-0000-0000-0000-000000000000}"/>
          </ac:spMkLst>
        </pc:spChg>
        <pc:spChg chg="mod">
          <ac:chgData name="Hower Zhang" userId="105cb520a8a010b1" providerId="LiveId" clId="{5B99FF0E-4438-4D42-A777-CA78C3C8AD31}" dt="2018-06-25T23:32:23.180" v="4059" actId="27636"/>
          <ac:spMkLst>
            <pc:docMk/>
            <pc:sldMk cId="2938131413" sldId="291"/>
            <ac:spMk id="4" creationId="{F8DA5F25-4ACC-43B5-8FD5-DB145D437816}"/>
          </ac:spMkLst>
        </pc:spChg>
        <pc:picChg chg="mod ord">
          <ac:chgData name="Hower Zhang" userId="105cb520a8a010b1" providerId="LiveId" clId="{5B99FF0E-4438-4D42-A777-CA78C3C8AD31}" dt="2018-06-25T22:05:52.575" v="2852" actId="167"/>
          <ac:picMkLst>
            <pc:docMk/>
            <pc:sldMk cId="2938131413" sldId="291"/>
            <ac:picMk id="5122" creationId="{00000000-0000-0000-0000-000000000000}"/>
          </ac:picMkLst>
        </pc:picChg>
      </pc:sldChg>
      <pc:sldChg chg="delSp del">
        <pc:chgData name="Hower Zhang" userId="105cb520a8a010b1" providerId="LiveId" clId="{5B99FF0E-4438-4D42-A777-CA78C3C8AD31}" dt="2018-06-25T22:20:59.523" v="3012" actId="2696"/>
        <pc:sldMkLst>
          <pc:docMk/>
          <pc:sldMk cId="2085075842" sldId="292"/>
        </pc:sldMkLst>
        <pc:picChg chg="del">
          <ac:chgData name="Hower Zhang" userId="105cb520a8a010b1" providerId="LiveId" clId="{5B99FF0E-4438-4D42-A777-CA78C3C8AD31}" dt="2018-06-25T22:09:58.736" v="2874" actId="478"/>
          <ac:picMkLst>
            <pc:docMk/>
            <pc:sldMk cId="2085075842" sldId="292"/>
            <ac:picMk id="6146" creationId="{00000000-0000-0000-0000-000000000000}"/>
          </ac:picMkLst>
        </pc:picChg>
      </pc:sldChg>
      <pc:sldChg chg="modSp">
        <pc:chgData name="Hower Zhang" userId="105cb520a8a010b1" providerId="LiveId" clId="{5B99FF0E-4438-4D42-A777-CA78C3C8AD31}" dt="2018-06-25T23:32:23.024" v="4037" actId="27636"/>
        <pc:sldMkLst>
          <pc:docMk/>
          <pc:sldMk cId="2927978034" sldId="296"/>
        </pc:sldMkLst>
        <pc:spChg chg="mod">
          <ac:chgData name="Hower Zhang" userId="105cb520a8a010b1" providerId="LiveId" clId="{5B99FF0E-4438-4D42-A777-CA78C3C8AD31}" dt="2018-06-25T20:31:52.284" v="1115" actId="20577"/>
          <ac:spMkLst>
            <pc:docMk/>
            <pc:sldMk cId="2927978034" sldId="296"/>
            <ac:spMk id="3" creationId="{AE11A990-0918-4143-AFB4-B6E4F544227F}"/>
          </ac:spMkLst>
        </pc:spChg>
        <pc:spChg chg="mod">
          <ac:chgData name="Hower Zhang" userId="105cb520a8a010b1" providerId="LiveId" clId="{5B99FF0E-4438-4D42-A777-CA78C3C8AD31}" dt="2018-06-25T23:32:23.024" v="4037" actId="27636"/>
          <ac:spMkLst>
            <pc:docMk/>
            <pc:sldMk cId="2927978034" sldId="296"/>
            <ac:spMk id="4" creationId="{15FECC46-EF7B-4357-9EEF-35CD30AFD434}"/>
          </ac:spMkLst>
        </pc:spChg>
      </pc:sldChg>
      <pc:sldChg chg="add del">
        <pc:chgData name="Hower Zhang" userId="105cb520a8a010b1" providerId="LiveId" clId="{5B99FF0E-4438-4D42-A777-CA78C3C8AD31}" dt="2018-06-25T09:15:11.054" v="114" actId="2696"/>
        <pc:sldMkLst>
          <pc:docMk/>
          <pc:sldMk cId="778176509" sldId="298"/>
        </pc:sldMkLst>
      </pc:sldChg>
      <pc:sldChg chg="modSp add del">
        <pc:chgData name="Hower Zhang" userId="105cb520a8a010b1" providerId="LiveId" clId="{5B99FF0E-4438-4D42-A777-CA78C3C8AD31}" dt="2018-06-25T09:26:46.625" v="224" actId="2696"/>
        <pc:sldMkLst>
          <pc:docMk/>
          <pc:sldMk cId="1228789954" sldId="298"/>
        </pc:sldMkLst>
        <pc:picChg chg="mod">
          <ac:chgData name="Hower Zhang" userId="105cb520a8a010b1" providerId="LiveId" clId="{5B99FF0E-4438-4D42-A777-CA78C3C8AD31}" dt="2018-06-25T09:15:35.118" v="125" actId="1076"/>
          <ac:picMkLst>
            <pc:docMk/>
            <pc:sldMk cId="1228789954" sldId="298"/>
            <ac:picMk id="11267" creationId="{D57A2766-3039-4E44-AD83-12505851703F}"/>
          </ac:picMkLst>
        </pc:picChg>
      </pc:sldChg>
      <pc:sldChg chg="add del">
        <pc:chgData name="Hower Zhang" userId="105cb520a8a010b1" providerId="LiveId" clId="{5B99FF0E-4438-4D42-A777-CA78C3C8AD31}" dt="2018-06-25T09:14:56.243" v="108" actId="2696"/>
        <pc:sldMkLst>
          <pc:docMk/>
          <pc:sldMk cId="2656289804" sldId="298"/>
        </pc:sldMkLst>
      </pc:sldChg>
      <pc:sldChg chg="add del">
        <pc:chgData name="Hower Zhang" userId="105cb520a8a010b1" providerId="LiveId" clId="{5B99FF0E-4438-4D42-A777-CA78C3C8AD31}" dt="2018-06-25T09:15:07.466" v="112" actId="2696"/>
        <pc:sldMkLst>
          <pc:docMk/>
          <pc:sldMk cId="4040957329" sldId="298"/>
        </pc:sldMkLst>
      </pc:sldChg>
      <pc:sldChg chg="modSp add">
        <pc:chgData name="Hower Zhang" userId="105cb520a8a010b1" providerId="LiveId" clId="{5B99FF0E-4438-4D42-A777-CA78C3C8AD31}" dt="2018-06-25T23:32:23.086" v="4046" actId="27636"/>
        <pc:sldMkLst>
          <pc:docMk/>
          <pc:sldMk cId="2209081478" sldId="395"/>
        </pc:sldMkLst>
        <pc:spChg chg="mod">
          <ac:chgData name="Hower Zhang" userId="105cb520a8a010b1" providerId="LiveId" clId="{5B99FF0E-4438-4D42-A777-CA78C3C8AD31}" dt="2018-06-25T23:32:23.086" v="4046" actId="27636"/>
          <ac:spMkLst>
            <pc:docMk/>
            <pc:sldMk cId="2209081478" sldId="395"/>
            <ac:spMk id="4" creationId="{622F8453-D322-49E7-B00D-E7AECB4DDF02}"/>
          </ac:spMkLst>
        </pc:spChg>
      </pc:sldChg>
      <pc:sldChg chg="modSp add del">
        <pc:chgData name="Hower Zhang" userId="105cb520a8a010b1" providerId="LiveId" clId="{5B99FF0E-4438-4D42-A777-CA78C3C8AD31}" dt="2018-06-26T07:24:32.038" v="4259" actId="2696"/>
        <pc:sldMkLst>
          <pc:docMk/>
          <pc:sldMk cId="499149625" sldId="405"/>
        </pc:sldMkLst>
        <pc:spChg chg="mod">
          <ac:chgData name="Hower Zhang" userId="105cb520a8a010b1" providerId="LiveId" clId="{5B99FF0E-4438-4D42-A777-CA78C3C8AD31}" dt="2018-06-25T23:32:23.164" v="4056" actId="27636"/>
          <ac:spMkLst>
            <pc:docMk/>
            <pc:sldMk cId="499149625" sldId="405"/>
            <ac:spMk id="3" creationId="{E9C1C68D-EEA0-4CE7-9182-74EF14A8E489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4" creationId="{E9C29E77-CD6B-D44E-8EE6-1F9FA15E07AC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5" creationId="{4FF9CA43-CFDE-994A-835D-D3A12CE873F2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6" creationId="{33C052F0-EA7D-8F43-89BF-65346A7DA09C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7" creationId="{240F0192-518D-B14A-ABD5-3B8DFE80C52D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8" creationId="{A05DC5C3-A8E7-8044-994E-3C29C6B26093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9" creationId="{C69C0456-8159-C74E-A679-2F194EFCA03D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10" creationId="{4B8FBC64-2646-0642-B5B5-857C9573D9B8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11" creationId="{D38FBE36-6B5E-EE41-95FF-6BE7A7DA9268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21" creationId="{0A6E62C3-D057-7E4F-AD55-D6E9AEF6EFDB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22" creationId="{76F7038C-EB28-8946-A3BE-6C6CFA6B5F98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23" creationId="{FB79BFE9-1DB3-AC44-98B4-CED0652DEDE8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24" creationId="{E3398B49-C60B-BC4C-9D67-DFBEDD17E206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25" creationId="{41E43106-F5F7-0C45-94A2-E105C2EC833C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26" creationId="{B056D6ED-B5AF-964E-AD8E-76336165DE61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27" creationId="{42950CD1-598B-594E-A467-3782290259A2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28" creationId="{9E5854BB-83A0-8D4F-B3B1-EFB09C9CA719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29" creationId="{032B0E98-95FC-9C43-A48C-870164F39BE6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30" creationId="{C19D2ABD-6E86-AD4E-BD46-E0A30140597F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31" creationId="{7A354913-6D74-1E42-B482-837FE592C9A6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32" creationId="{EB31BFCB-365B-CC47-ABDB-CB7E1DA6474E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33" creationId="{F2D8C0B1-6D5A-2D41-976E-DE6FE9F5B68F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34" creationId="{E03AD908-00C9-E34A-BCE3-A16CAA8BAB25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35" creationId="{44A7EA82-2125-A14D-B1B8-D0C36457A57C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36" creationId="{6BCD34E8-CDBC-9B42-A3AD-643CD15E4F99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37" creationId="{2A3A31F0-CC99-6542-875D-B8C191E52F62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38" creationId="{CED8F652-58EE-074A-AC31-99DDCE005B03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39" creationId="{61278A49-4826-1A47-AF06-E35191F8A966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40" creationId="{9412BFE5-3320-8D42-A726-0F63AFA96AED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41" creationId="{475A33FB-9CE6-1B49-AA1E-07AB17D91EEB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42" creationId="{AF6E6EA4-6B65-F44C-8239-C1F955260CA4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43" creationId="{0F20DC97-AC56-A74D-B12D-5643DF7D3063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44" creationId="{E6A493D5-C38B-864B-B784-7FD82F05A7E1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45" creationId="{DC01929C-D104-4847-BDA7-7D22FFEEC703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46" creationId="{E2BDC430-6333-5447-B64A-1A78D11795BD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47" creationId="{9AB86818-2C6B-094F-A15E-1DCF6ACA5A7E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48" creationId="{ED40CC04-422C-A64D-A659-07EE60D12251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49" creationId="{898BF68A-61E9-2E45-AFD4-144A7070CC77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50" creationId="{E588EA0C-AE45-2742-B26E-316D80F5939F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51" creationId="{C82E9E9E-C2B7-E647-BFD3-602FE56D88B4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52" creationId="{956D6932-6666-B14A-8671-CBE88219D69E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53" creationId="{0ABC1201-21BD-264D-B031-D90E91D23D53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54" creationId="{0E3781F3-E30C-094D-8C71-2B1D6AE447D0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55" creationId="{16284763-CC6B-DB49-BB72-ED8FB59AA8E3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56" creationId="{7D671EC8-F351-A94C-BCFB-26EFED889B06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57" creationId="{0CD8727C-1338-764B-BBD4-08F487F4918E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58" creationId="{FBD0BE87-BD80-B344-B408-663567FBB354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59" creationId="{C19F9EFF-215B-6944-9EBF-33D008F7DCD7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60" creationId="{2D558C4C-6A0E-B245-AFBC-D920E58C0EC1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61" creationId="{D01DA1F2-BED4-DD4F-B489-7D5D32E4F7E9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62" creationId="{4A0EFF41-1219-E243-9D27-741CBCEE2A94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63" creationId="{4B2B3873-C1B9-CD42-897E-0BF6E8BE4DD5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64" creationId="{9AC6C156-AF8A-DB4D-A12C-BF30FB2C8C85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65" creationId="{E388FA66-B32A-8342-9ECC-7FB731F15D18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66" creationId="{BA62472F-0287-144A-BB34-6509DEE5E3F4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67" creationId="{6D2DA205-7760-8B44-A362-2D7727776CEE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68" creationId="{2A103171-8F7E-2D42-A1F2-20F8A691ABF3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69" creationId="{171EFFD3-6925-FF4C-A85B-DCF48FCFE3A0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70" creationId="{ABECF525-A735-5A47-9B20-896EEC6192D6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71" creationId="{C1432B5F-9CE0-D447-AB86-090157598653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72" creationId="{99FD0A9F-08F3-554C-969C-4D42D2CAEE78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73" creationId="{BBFDA49D-4041-8848-890F-0BEE4EAB73D6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74" creationId="{4BED9E13-3DDD-3945-89B6-68F5692D82A8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75" creationId="{08145E22-F8F9-E543-9D24-BA03C153DF9B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76" creationId="{13E4D4C2-548B-134F-A657-0674A3CAD9CB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77" creationId="{182B1445-0678-444D-971D-5D881F18532D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78" creationId="{16B4E254-352F-D447-AD7B-A610446E43A5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79" creationId="{EC850B79-CEB8-2945-B774-B03DA86B00BE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80" creationId="{A9AAC0E1-DC21-7E47-8271-C026F4FCA999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81" creationId="{DE1178C8-CC84-134F-A8C9-8770FCB0F8D3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82" creationId="{62D6781C-3CB5-884A-9F3F-2F4BFF44F783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83" creationId="{9F116A59-52BB-6848-9C49-7D5A5537019B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84" creationId="{5EF23CD4-F24E-2646-BB5E-8C46035F240B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85" creationId="{9654BF1D-411A-5845-94BA-6A11B8DB9AEE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86" creationId="{AFCA8545-6172-BB40-972F-B3E6C06E6005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87" creationId="{FE0073E2-5ACA-F143-B2EB-CF293B115934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88" creationId="{54463F1D-0437-5948-A8F4-AE9D1445E2D3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89" creationId="{0ACFEB9F-923A-4D4F-9017-DF7D3A94DA31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90" creationId="{DC40EB79-1DF1-9A43-B5C9-16C5E7239A33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91" creationId="{01F81E07-BB55-924D-88D8-E686EF9CEEC6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92" creationId="{E79B9B1F-5F21-3741-BA42-E2C337836252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93" creationId="{62FD17D6-1ADF-7040-831E-03B48B3A79B3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94" creationId="{0843048B-AED4-7242-A389-42F7DFE35156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95" creationId="{304BA734-EFEF-7748-8711-A0ED76D2D286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96" creationId="{64C8C322-4B50-D147-82FB-4D6F0EBA3D8E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97" creationId="{E27DF6CE-73D2-364B-9FDB-632019E9844F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98" creationId="{F50CCE55-E6D6-D94F-A51C-181A10C67163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99" creationId="{912087C0-6B6D-DA4C-9E40-557F92000F63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100" creationId="{A2A34B8B-73EB-7049-A1D3-CD72A21D7AB2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101" creationId="{5EA7E38D-37E7-BA45-9B39-3A3D8F189644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102" creationId="{6204C23B-D0F8-8945-963F-2E7431F74624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103" creationId="{ED05C3FB-5F2E-B04A-AFB5-0D738971932A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104" creationId="{3F092FB7-F2F9-9F44-A44C-496EF947F5B5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105" creationId="{34664C43-7D56-294C-BF03-B8CDEBCEF475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106" creationId="{8B91B664-3B82-7A45-A7DA-AFFFFBC3F2DA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107" creationId="{2067225C-F294-3540-83BE-492D8439F0B2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108" creationId="{67665A21-ECD3-4E4A-BAC1-026529EFAEF4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109" creationId="{D9619E66-F177-4C42-BD2E-81AC41FC664D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110" creationId="{6E9C0E50-C857-C049-9A16-CB38B8B9817E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111" creationId="{6FBD7988-14C6-2B4C-AAD7-27ABCF25C606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112" creationId="{4CF40309-216F-644D-96C6-0FCF653088DA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113" creationId="{5E701906-0567-2C4C-9115-1008D3904A07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114" creationId="{C6CFE7B6-9927-B04F-ADE3-DA19BAA321D2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115" creationId="{10F0095E-9E6E-B244-B3F3-9457B91D0C4D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116" creationId="{43B6A856-9D93-194D-973D-0A60B2955070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117" creationId="{312CD814-5E8F-9C4F-AD1A-41432678DFAF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118" creationId="{01BEAEF8-4904-6441-890D-76FF4B3A7FD5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124" creationId="{F21B6F94-C53A-5E42-B68A-8285648D826B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125" creationId="{218921AF-A7F7-DC47-89D4-E8D01D73F185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126" creationId="{D5BBF71D-E6A7-5F40-8F22-AD588BCA86C0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127" creationId="{5E1C294A-BD4D-9E45-ADC7-880ED6D7903B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128" creationId="{3A4647C4-302F-9A49-9884-3E34DD982CCA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129" creationId="{1F654352-00A4-364F-A276-03EDB64BCA28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130" creationId="{6B5F7F96-5091-A24C-A076-DA95E5CFB3CA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131" creationId="{3968374F-26BC-7A4C-9C9B-96913E4AB9B7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132" creationId="{0764286C-364C-FE40-B9E6-E5790FB0528F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133" creationId="{C2F40176-34EE-D34E-B5BF-DCD63BFA8235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134" creationId="{29999603-D50C-B94B-AA41-7E46AACCB4D9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135" creationId="{9F2602C7-B266-5B49-86E6-463C528B18B2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136" creationId="{14413901-B621-0446-90E0-F29E62DEF914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137" creationId="{7AC86F11-030D-674C-B4C0-97E3D314D2E5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138" creationId="{E4985634-294F-1F40-99C6-05389ECA27BB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139" creationId="{57F01C91-FFF0-1148-BD55-3D77C7926CED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140" creationId="{707F9DA3-8888-8041-81D7-86E1E5A29416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141" creationId="{2C8F2890-93BA-4248-A2BB-E3AE5469E6B5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142" creationId="{9B684364-959E-E747-BC1D-1D93C0BC1089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143" creationId="{A7DD7E27-99BE-D44D-AE1C-DB850E9B7953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144" creationId="{A1FA395D-4123-3A4E-815B-1643CCD0E336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145" creationId="{38E31F10-09D9-3F48-8F14-475F2D6B7FEF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146" creationId="{38A896C3-46EA-934A-B08D-B8BBDE7F817D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147" creationId="{EB1F83F5-6928-D94F-8D74-E174C2BB1F03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148" creationId="{4A1D0086-A693-B04B-B424-80B8896F916A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149" creationId="{CD01AC7A-BAFC-A045-AD96-8C91001AD97C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150" creationId="{EB371C83-E8B5-1346-B05A-C92D1DEF6214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151" creationId="{99B493AC-270F-7D45-BEE7-7837728D7EB9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152" creationId="{181C5E46-0AC8-0243-AFCB-292D149A6D29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153" creationId="{1EE5025B-6911-1745-AB64-E3752E3A772D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154" creationId="{174C1E61-10C3-DB4D-BADC-16B88EF88DC3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155" creationId="{4D6BCF38-6982-BF4B-94D5-0891E1848263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156" creationId="{7019054C-46A4-1449-B34D-825FDB72FEA6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157" creationId="{BB1F333C-BCE4-4349-89D1-B4CD355C4530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158" creationId="{066C8449-23DC-024F-9C37-4A8B37951A3D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159" creationId="{E5A3B5D2-B224-DA46-A433-09B54314EE70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160" creationId="{8266705C-1D26-114C-A065-10DFD6E94CCB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161" creationId="{857683FE-F3F8-3A41-BCC2-5D3EA0F47D84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162" creationId="{DA2A1D3C-8AE2-BD42-8F36-C5FD6FF90C1F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163" creationId="{DAFB042B-1110-C644-A709-031C1451022E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164" creationId="{B041A1F7-E1BB-2E49-A260-EA06A0B0532D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165" creationId="{81151B67-CBA0-6D49-8C9F-07E0BECE1970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166" creationId="{75D5CE37-170E-2148-84CE-9E6E74F129CF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167" creationId="{1DF96E9C-43CC-7848-9528-64BCC3718ACF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168" creationId="{2FBBC36D-4FB9-014E-B716-87D9FD6B83ED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169" creationId="{74B36E76-C454-8946-8F2B-2EF8D7B05DD9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170" creationId="{104B8637-53A2-5742-B5A4-94D3FEE05DFE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171" creationId="{7BE0F262-9938-0E4A-9C53-F0CC4270AC55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172" creationId="{2B694D65-0B85-CD4E-A529-AD19FC99B620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173" creationId="{5EC8A568-4CFB-4245-9F3C-26FFE577E16E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174" creationId="{93F6F0D4-557B-5C44-AFB8-5E456949E2CD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175" creationId="{868DAEAD-89AB-0142-BBA3-20D1E7E1D5D1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176" creationId="{78967FA0-CE0B-F04E-94E7-1DCB02F13C0F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177" creationId="{33DE3F25-2941-5449-A51D-7BDC508272CC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178" creationId="{B3078ADB-3BF8-E046-AFC6-B66CD946EA46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179" creationId="{FD975158-B6FC-9C47-8085-9BB3C9CC04F9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180" creationId="{6CBD3798-A684-0545-91D1-4BE921FB99A0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181" creationId="{A2227B0E-8D88-544D-8484-8DBE86A210BE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182" creationId="{F644F72C-C4C0-384E-BDB2-61565B9EABB6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183" creationId="{7A07A0F9-D594-EB4F-AA11-7AEDB4753C11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184" creationId="{BCCB218C-4CEE-B34E-AAD8-F66D359267CB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185" creationId="{274D5D53-688B-6648-873A-C2D1CD3BC775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186" creationId="{0D98E22E-503A-354B-B100-AEEF89FA2CE4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187" creationId="{B48D24D5-D72F-854D-8CA8-8B4AE0028DC0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188" creationId="{A8DC81CB-A8BF-284F-A691-3897420E15DF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189" creationId="{21C38A4C-B83E-984C-9CEB-53A782485340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190" creationId="{F8A95F94-C6D0-E246-88EE-26DF9468605D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191" creationId="{A8902E5D-C02C-324F-912B-4DD4C0799650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192" creationId="{162040BD-BC5C-3D4B-A2F3-BB27720EDF7E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193" creationId="{4D296361-3F97-1040-ACF5-EB707BF58DD9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194" creationId="{92F65D69-1470-B348-A85F-386C18E6A311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195" creationId="{ACDB1834-9514-C040-8EFD-50509B04B30D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196" creationId="{6F17BE1C-17F4-6C46-AEAE-46C34AB02960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197" creationId="{4C7E67A6-5ED1-E841-8505-96F7131E7C3E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198" creationId="{A2700C05-B2FB-1848-8A30-456A2FF75F24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290" creationId="{42B06AE9-9175-254D-854D-090B3E2F09E4}"/>
          </ac:spMkLst>
        </pc:spChg>
        <pc:spChg chg="mod">
          <ac:chgData name="Hower Zhang" userId="105cb520a8a010b1" providerId="LiveId" clId="{5B99FF0E-4438-4D42-A777-CA78C3C8AD31}" dt="2018-06-25T21:45:10.066" v="2774" actId="1035"/>
          <ac:spMkLst>
            <pc:docMk/>
            <pc:sldMk cId="499149625" sldId="405"/>
            <ac:spMk id="291" creationId="{1C8B1FBD-6F3F-DC43-82A3-C0659BF87D01}"/>
          </ac:spMkLst>
        </pc:spChg>
        <pc:grpChg chg="mod">
          <ac:chgData name="Hower Zhang" userId="105cb520a8a010b1" providerId="LiveId" clId="{5B99FF0E-4438-4D42-A777-CA78C3C8AD31}" dt="2018-06-25T21:45:10.066" v="2774" actId="1035"/>
          <ac:grpSpMkLst>
            <pc:docMk/>
            <pc:sldMk cId="499149625" sldId="405"/>
            <ac:grpSpMk id="12" creationId="{2C5D4EF0-06BE-AC44-9242-C89C8EA45102}"/>
          </ac:grpSpMkLst>
        </pc:grpChg>
        <pc:grpChg chg="mod">
          <ac:chgData name="Hower Zhang" userId="105cb520a8a010b1" providerId="LiveId" clId="{5B99FF0E-4438-4D42-A777-CA78C3C8AD31}" dt="2018-06-25T21:45:10.066" v="2774" actId="1035"/>
          <ac:grpSpMkLst>
            <pc:docMk/>
            <pc:sldMk cId="499149625" sldId="405"/>
            <ac:grpSpMk id="119" creationId="{F4648BA0-0FEC-7D45-A68F-6E324E4268ED}"/>
          </ac:grpSpMkLst>
        </pc:grpChg>
        <pc:grpChg chg="mod">
          <ac:chgData name="Hower Zhang" userId="105cb520a8a010b1" providerId="LiveId" clId="{5B99FF0E-4438-4D42-A777-CA78C3C8AD31}" dt="2018-06-25T21:45:10.066" v="2774" actId="1035"/>
          <ac:grpSpMkLst>
            <pc:docMk/>
            <pc:sldMk cId="499149625" sldId="405"/>
            <ac:grpSpMk id="201" creationId="{C0E27E22-F385-4541-9549-8970ADF6AD92}"/>
          </ac:grpSpMkLst>
        </pc:grpChg>
        <pc:cxnChg chg="mod">
          <ac:chgData name="Hower Zhang" userId="105cb520a8a010b1" providerId="LiveId" clId="{5B99FF0E-4438-4D42-A777-CA78C3C8AD31}" dt="2018-06-25T21:45:10.066" v="2774" actId="1035"/>
          <ac:cxnSpMkLst>
            <pc:docMk/>
            <pc:sldMk cId="499149625" sldId="405"/>
            <ac:cxnSpMk id="199" creationId="{E2D09947-4337-7F44-AAB2-116FA668C562}"/>
          </ac:cxnSpMkLst>
        </pc:cxnChg>
        <pc:cxnChg chg="mod">
          <ac:chgData name="Hower Zhang" userId="105cb520a8a010b1" providerId="LiveId" clId="{5B99FF0E-4438-4D42-A777-CA78C3C8AD31}" dt="2018-06-25T21:45:10.066" v="2774" actId="1035"/>
          <ac:cxnSpMkLst>
            <pc:docMk/>
            <pc:sldMk cId="499149625" sldId="405"/>
            <ac:cxnSpMk id="200" creationId="{05321DDA-EEEA-D448-8536-C742FA883FF8}"/>
          </ac:cxnSpMkLst>
        </pc:cxnChg>
      </pc:sldChg>
      <pc:sldChg chg="add">
        <pc:chgData name="Hower Zhang" userId="105cb520a8a010b1" providerId="LiveId" clId="{5B99FF0E-4438-4D42-A777-CA78C3C8AD31}" dt="2018-06-26T07:24:40.413" v="4274"/>
        <pc:sldMkLst>
          <pc:docMk/>
          <pc:sldMk cId="655019612" sldId="405"/>
        </pc:sldMkLst>
      </pc:sldChg>
      <pc:sldChg chg="modSp add del">
        <pc:chgData name="Hower Zhang" userId="105cb520a8a010b1" providerId="LiveId" clId="{5B99FF0E-4438-4D42-A777-CA78C3C8AD31}" dt="2018-06-26T07:24:32.272" v="4260" actId="2696"/>
        <pc:sldMkLst>
          <pc:docMk/>
          <pc:sldMk cId="690876697" sldId="406"/>
        </pc:sldMkLst>
        <pc:spChg chg="mod">
          <ac:chgData name="Hower Zhang" userId="105cb520a8a010b1" providerId="LiveId" clId="{5B99FF0E-4438-4D42-A777-CA78C3C8AD31}" dt="2018-06-25T23:32:23.164" v="4057" actId="27636"/>
          <ac:spMkLst>
            <pc:docMk/>
            <pc:sldMk cId="690876697" sldId="406"/>
            <ac:spMk id="3" creationId="{5BBD41C2-5787-44A3-83B7-84BC979195A3}"/>
          </ac:spMkLst>
        </pc:spChg>
        <pc:spChg chg="mod">
          <ac:chgData name="Hower Zhang" userId="105cb520a8a010b1" providerId="LiveId" clId="{5B99FF0E-4438-4D42-A777-CA78C3C8AD31}" dt="2018-06-25T21:46:40.741" v="2776" actId="27636"/>
          <ac:spMkLst>
            <pc:docMk/>
            <pc:sldMk cId="690876697" sldId="406"/>
            <ac:spMk id="20" creationId="{345D0827-07F5-0A44-8CBD-369347027EA5}"/>
          </ac:spMkLst>
        </pc:spChg>
      </pc:sldChg>
      <pc:sldChg chg="add">
        <pc:chgData name="Hower Zhang" userId="105cb520a8a010b1" providerId="LiveId" clId="{5B99FF0E-4438-4D42-A777-CA78C3C8AD31}" dt="2018-06-26T07:24:40.413" v="4274"/>
        <pc:sldMkLst>
          <pc:docMk/>
          <pc:sldMk cId="2381143530" sldId="406"/>
        </pc:sldMkLst>
      </pc:sldChg>
      <pc:sldChg chg="add">
        <pc:chgData name="Hower Zhang" userId="105cb520a8a010b1" providerId="LiveId" clId="{5B99FF0E-4438-4D42-A777-CA78C3C8AD31}" dt="2018-06-26T07:24:40.413" v="4274"/>
        <pc:sldMkLst>
          <pc:docMk/>
          <pc:sldMk cId="2389974277" sldId="417"/>
        </pc:sldMkLst>
      </pc:sldChg>
      <pc:sldChg chg="addSp delSp modSp add del delAnim">
        <pc:chgData name="Hower Zhang" userId="105cb520a8a010b1" providerId="LiveId" clId="{5B99FF0E-4438-4D42-A777-CA78C3C8AD31}" dt="2018-06-26T07:24:32.819" v="4263" actId="2696"/>
        <pc:sldMkLst>
          <pc:docMk/>
          <pc:sldMk cId="3295443736" sldId="417"/>
        </pc:sldMkLst>
        <pc:spChg chg="mod">
          <ac:chgData name="Hower Zhang" userId="105cb520a8a010b1" providerId="LiveId" clId="{5B99FF0E-4438-4D42-A777-CA78C3C8AD31}" dt="2018-06-25T23:32:23.195" v="4060" actId="27636"/>
          <ac:spMkLst>
            <pc:docMk/>
            <pc:sldMk cId="3295443736" sldId="417"/>
            <ac:spMk id="3" creationId="{924E1E17-E686-4F83-B504-D4897834C02A}"/>
          </ac:spMkLst>
        </pc:spChg>
        <pc:spChg chg="del">
          <ac:chgData name="Hower Zhang" userId="105cb520a8a010b1" providerId="LiveId" clId="{5B99FF0E-4438-4D42-A777-CA78C3C8AD31}" dt="2018-06-25T22:15:55.561" v="2908" actId="478"/>
          <ac:spMkLst>
            <pc:docMk/>
            <pc:sldMk cId="3295443736" sldId="417"/>
            <ac:spMk id="13" creationId="{EBE940E1-2740-FB42-B3BB-0E839D2E0862}"/>
          </ac:spMkLst>
        </pc:spChg>
        <pc:spChg chg="del">
          <ac:chgData name="Hower Zhang" userId="105cb520a8a010b1" providerId="LiveId" clId="{5B99FF0E-4438-4D42-A777-CA78C3C8AD31}" dt="2018-06-25T22:16:01.983" v="2909" actId="478"/>
          <ac:spMkLst>
            <pc:docMk/>
            <pc:sldMk cId="3295443736" sldId="417"/>
            <ac:spMk id="14" creationId="{C4BE46D2-1266-AA45-8852-31664B087193}"/>
          </ac:spMkLst>
        </pc:spChg>
        <pc:spChg chg="del">
          <ac:chgData name="Hower Zhang" userId="105cb520a8a010b1" providerId="LiveId" clId="{5B99FF0E-4438-4D42-A777-CA78C3C8AD31}" dt="2018-06-25T22:16:01.983" v="2909" actId="478"/>
          <ac:spMkLst>
            <pc:docMk/>
            <pc:sldMk cId="3295443736" sldId="417"/>
            <ac:spMk id="15" creationId="{916108C3-C423-3743-84F8-09859A9E7404}"/>
          </ac:spMkLst>
        </pc:spChg>
        <pc:spChg chg="del">
          <ac:chgData name="Hower Zhang" userId="105cb520a8a010b1" providerId="LiveId" clId="{5B99FF0E-4438-4D42-A777-CA78C3C8AD31}" dt="2018-06-25T22:16:01.983" v="2909" actId="478"/>
          <ac:spMkLst>
            <pc:docMk/>
            <pc:sldMk cId="3295443736" sldId="417"/>
            <ac:spMk id="16" creationId="{3B14A447-1B1C-CC4F-B3CC-0A409EAF9F4B}"/>
          </ac:spMkLst>
        </pc:spChg>
        <pc:spChg chg="del">
          <ac:chgData name="Hower Zhang" userId="105cb520a8a010b1" providerId="LiveId" clId="{5B99FF0E-4438-4D42-A777-CA78C3C8AD31}" dt="2018-06-25T22:15:46.763" v="2907" actId="478"/>
          <ac:spMkLst>
            <pc:docMk/>
            <pc:sldMk cId="3295443736" sldId="417"/>
            <ac:spMk id="17" creationId="{CFCECE55-1583-8746-A2E6-2DC1B9EE9329}"/>
          </ac:spMkLst>
        </pc:spChg>
        <pc:spChg chg="del">
          <ac:chgData name="Hower Zhang" userId="105cb520a8a010b1" providerId="LiveId" clId="{5B99FF0E-4438-4D42-A777-CA78C3C8AD31}" dt="2018-06-25T22:16:03.608" v="2910" actId="478"/>
          <ac:spMkLst>
            <pc:docMk/>
            <pc:sldMk cId="3295443736" sldId="417"/>
            <ac:spMk id="21" creationId="{152A5663-28A9-4244-81CA-2FC846B95D62}"/>
          </ac:spMkLst>
        </pc:spChg>
        <pc:spChg chg="del">
          <ac:chgData name="Hower Zhang" userId="105cb520a8a010b1" providerId="LiveId" clId="{5B99FF0E-4438-4D42-A777-CA78C3C8AD31}" dt="2018-06-25T22:16:06.108" v="2911" actId="478"/>
          <ac:spMkLst>
            <pc:docMk/>
            <pc:sldMk cId="3295443736" sldId="417"/>
            <ac:spMk id="22" creationId="{97E74C69-745A-F348-9262-3B86E2EDDE43}"/>
          </ac:spMkLst>
        </pc:spChg>
        <pc:spChg chg="del mod">
          <ac:chgData name="Hower Zhang" userId="105cb520a8a010b1" providerId="LiveId" clId="{5B99FF0E-4438-4D42-A777-CA78C3C8AD31}" dt="2018-06-25T22:20:38.430" v="3011" actId="478"/>
          <ac:spMkLst>
            <pc:docMk/>
            <pc:sldMk cId="3295443736" sldId="417"/>
            <ac:spMk id="24" creationId="{52D1F914-A25C-D040-A518-DE4F1EC74337}"/>
          </ac:spMkLst>
        </pc:spChg>
        <pc:spChg chg="del">
          <ac:chgData name="Hower Zhang" userId="105cb520a8a010b1" providerId="LiveId" clId="{5B99FF0E-4438-4D42-A777-CA78C3C8AD31}" dt="2018-06-25T22:16:01.983" v="2909" actId="478"/>
          <ac:spMkLst>
            <pc:docMk/>
            <pc:sldMk cId="3295443736" sldId="417"/>
            <ac:spMk id="25" creationId="{9A2D2F59-5C8B-6441-AB6F-5E9FC7A82EE0}"/>
          </ac:spMkLst>
        </pc:spChg>
        <pc:spChg chg="add mod">
          <ac:chgData name="Hower Zhang" userId="105cb520a8a010b1" providerId="LiveId" clId="{5B99FF0E-4438-4D42-A777-CA78C3C8AD31}" dt="2018-06-25T22:09:48.657" v="2873" actId="20577"/>
          <ac:spMkLst>
            <pc:docMk/>
            <pc:sldMk cId="3295443736" sldId="417"/>
            <ac:spMk id="29" creationId="{EEAE9FEF-0862-4F7E-8B38-52D26A45ABFA}"/>
          </ac:spMkLst>
        </pc:spChg>
        <pc:spChg chg="add del mod">
          <ac:chgData name="Hower Zhang" userId="105cb520a8a010b1" providerId="LiveId" clId="{5B99FF0E-4438-4D42-A777-CA78C3C8AD31}" dt="2018-06-25T22:15:18.429" v="2905" actId="478"/>
          <ac:spMkLst>
            <pc:docMk/>
            <pc:sldMk cId="3295443736" sldId="417"/>
            <ac:spMk id="30" creationId="{203350C2-AE9A-47AE-B1A6-1F00BDC6E8A6}"/>
          </ac:spMkLst>
        </pc:spChg>
        <pc:spChg chg="add mod">
          <ac:chgData name="Hower Zhang" userId="105cb520a8a010b1" providerId="LiveId" clId="{5B99FF0E-4438-4D42-A777-CA78C3C8AD31}" dt="2018-06-25T22:16:52.343" v="2961" actId="1076"/>
          <ac:spMkLst>
            <pc:docMk/>
            <pc:sldMk cId="3295443736" sldId="417"/>
            <ac:spMk id="31" creationId="{3DD04349-816E-4B3B-98A5-7978CB2355C8}"/>
          </ac:spMkLst>
        </pc:spChg>
        <pc:spChg chg="add mod">
          <ac:chgData name="Hower Zhang" userId="105cb520a8a010b1" providerId="LiveId" clId="{5B99FF0E-4438-4D42-A777-CA78C3C8AD31}" dt="2018-06-25T22:16:52.343" v="2961" actId="1076"/>
          <ac:spMkLst>
            <pc:docMk/>
            <pc:sldMk cId="3295443736" sldId="417"/>
            <ac:spMk id="32" creationId="{82C32784-DE03-437E-9EB9-6B18FD1B0FE8}"/>
          </ac:spMkLst>
        </pc:spChg>
        <pc:graphicFrameChg chg="mod modGraphic">
          <ac:chgData name="Hower Zhang" userId="105cb520a8a010b1" providerId="LiveId" clId="{5B99FF0E-4438-4D42-A777-CA78C3C8AD31}" dt="2018-06-25T22:20:24.728" v="3009" actId="20577"/>
          <ac:graphicFrameMkLst>
            <pc:docMk/>
            <pc:sldMk cId="3295443736" sldId="417"/>
            <ac:graphicFrameMk id="18" creationId="{4F892B83-3E1D-AB4D-8331-EE1226226A7F}"/>
          </ac:graphicFrameMkLst>
        </pc:graphicFrameChg>
      </pc:sldChg>
      <pc:sldChg chg="add">
        <pc:chgData name="Hower Zhang" userId="105cb520a8a010b1" providerId="LiveId" clId="{5B99FF0E-4438-4D42-A777-CA78C3C8AD31}" dt="2018-06-26T07:24:40.413" v="4274"/>
        <pc:sldMkLst>
          <pc:docMk/>
          <pc:sldMk cId="2935117191" sldId="418"/>
        </pc:sldMkLst>
      </pc:sldChg>
      <pc:sldChg chg="addSp modSp add del">
        <pc:chgData name="Hower Zhang" userId="105cb520a8a010b1" providerId="LiveId" clId="{5B99FF0E-4438-4D42-A777-CA78C3C8AD31}" dt="2018-06-26T07:24:32.850" v="4264" actId="2696"/>
        <pc:sldMkLst>
          <pc:docMk/>
          <pc:sldMk cId="2937765674" sldId="418"/>
        </pc:sldMkLst>
        <pc:spChg chg="mod">
          <ac:chgData name="Hower Zhang" userId="105cb520a8a010b1" providerId="LiveId" clId="{5B99FF0E-4438-4D42-A777-CA78C3C8AD31}" dt="2018-06-25T22:12:24.220" v="2895" actId="27636"/>
          <ac:spMkLst>
            <pc:docMk/>
            <pc:sldMk cId="2937765674" sldId="418"/>
            <ac:spMk id="3" creationId="{179A9259-1781-6146-AB99-EB52BF8DB71E}"/>
          </ac:spMkLst>
        </pc:spChg>
        <pc:spChg chg="mod">
          <ac:chgData name="Hower Zhang" userId="105cb520a8a010b1" providerId="LiveId" clId="{5B99FF0E-4438-4D42-A777-CA78C3C8AD31}" dt="2018-06-25T23:32:23.195" v="4061" actId="27636"/>
          <ac:spMkLst>
            <pc:docMk/>
            <pc:sldMk cId="2937765674" sldId="418"/>
            <ac:spMk id="4" creationId="{98652DF4-7A8A-4E82-805F-22634918C173}"/>
          </ac:spMkLst>
        </pc:spChg>
        <pc:spChg chg="add mod">
          <ac:chgData name="Hower Zhang" userId="105cb520a8a010b1" providerId="LiveId" clId="{5B99FF0E-4438-4D42-A777-CA78C3C8AD31}" dt="2018-06-25T22:12:15.360" v="2883" actId="1076"/>
          <ac:spMkLst>
            <pc:docMk/>
            <pc:sldMk cId="2937765674" sldId="418"/>
            <ac:spMk id="8" creationId="{E67C1B27-C93B-43CD-B9C5-A79BBCA6A7AB}"/>
          </ac:spMkLst>
        </pc:spChg>
        <pc:picChg chg="add mod">
          <ac:chgData name="Hower Zhang" userId="105cb520a8a010b1" providerId="LiveId" clId="{5B99FF0E-4438-4D42-A777-CA78C3C8AD31}" dt="2018-06-25T22:12:17.985" v="2891" actId="1036"/>
          <ac:picMkLst>
            <pc:docMk/>
            <pc:sldMk cId="2937765674" sldId="418"/>
            <ac:picMk id="5" creationId="{1DCA77EB-F6F5-4D82-82D2-BAB54223BE49}"/>
          </ac:picMkLst>
        </pc:picChg>
        <pc:picChg chg="add mod">
          <ac:chgData name="Hower Zhang" userId="105cb520a8a010b1" providerId="LiveId" clId="{5B99FF0E-4438-4D42-A777-CA78C3C8AD31}" dt="2018-06-25T22:12:52.315" v="2902" actId="1076"/>
          <ac:picMkLst>
            <pc:docMk/>
            <pc:sldMk cId="2937765674" sldId="418"/>
            <ac:picMk id="6" creationId="{124302B4-2663-4625-BD14-1EB0E1B04A85}"/>
          </ac:picMkLst>
        </pc:picChg>
        <pc:picChg chg="mod">
          <ac:chgData name="Hower Zhang" userId="105cb520a8a010b1" providerId="LiveId" clId="{5B99FF0E-4438-4D42-A777-CA78C3C8AD31}" dt="2018-06-25T22:12:32.922" v="2899" actId="1076"/>
          <ac:picMkLst>
            <pc:docMk/>
            <pc:sldMk cId="2937765674" sldId="418"/>
            <ac:picMk id="7" creationId="{AAE4A355-ECCE-F04B-8DFC-C9FFBD8479E6}"/>
          </ac:picMkLst>
        </pc:picChg>
      </pc:sldChg>
      <pc:sldChg chg="add">
        <pc:chgData name="Hower Zhang" userId="105cb520a8a010b1" providerId="LiveId" clId="{5B99FF0E-4438-4D42-A777-CA78C3C8AD31}" dt="2018-06-26T07:24:40.413" v="4274"/>
        <pc:sldMkLst>
          <pc:docMk/>
          <pc:sldMk cId="516577142" sldId="426"/>
        </pc:sldMkLst>
      </pc:sldChg>
      <pc:sldChg chg="addSp modSp add del">
        <pc:chgData name="Hower Zhang" userId="105cb520a8a010b1" providerId="LiveId" clId="{5B99FF0E-4438-4D42-A777-CA78C3C8AD31}" dt="2018-06-26T07:24:32.913" v="4266" actId="2696"/>
        <pc:sldMkLst>
          <pc:docMk/>
          <pc:sldMk cId="781361777" sldId="426"/>
        </pc:sldMkLst>
        <pc:spChg chg="mod">
          <ac:chgData name="Hower Zhang" userId="105cb520a8a010b1" providerId="LiveId" clId="{5B99FF0E-4438-4D42-A777-CA78C3C8AD31}" dt="2018-06-25T22:32:50.131" v="3101" actId="27636"/>
          <ac:spMkLst>
            <pc:docMk/>
            <pc:sldMk cId="781361777" sldId="426"/>
            <ac:spMk id="3" creationId="{179A9259-1781-6146-AB99-EB52BF8DB71E}"/>
          </ac:spMkLst>
        </pc:spChg>
        <pc:spChg chg="add mod">
          <ac:chgData name="Hower Zhang" userId="105cb520a8a010b1" providerId="LiveId" clId="{5B99FF0E-4438-4D42-A777-CA78C3C8AD31}" dt="2018-06-25T22:32:55.881" v="3102" actId="1076"/>
          <ac:spMkLst>
            <pc:docMk/>
            <pc:sldMk cId="781361777" sldId="426"/>
            <ac:spMk id="6" creationId="{8EF1E4AE-7FA3-4870-9CD5-571CE29634B1}"/>
          </ac:spMkLst>
        </pc:spChg>
        <pc:spChg chg="add mod">
          <ac:chgData name="Hower Zhang" userId="105cb520a8a010b1" providerId="LiveId" clId="{5B99FF0E-4438-4D42-A777-CA78C3C8AD31}" dt="2018-06-25T22:32:46.912" v="3099" actId="1076"/>
          <ac:spMkLst>
            <pc:docMk/>
            <pc:sldMk cId="781361777" sldId="426"/>
            <ac:spMk id="7" creationId="{6EFB68CB-5563-42B5-AD1A-29CC0750DBED}"/>
          </ac:spMkLst>
        </pc:spChg>
        <pc:spChg chg="mod">
          <ac:chgData name="Hower Zhang" userId="105cb520a8a010b1" providerId="LiveId" clId="{5B99FF0E-4438-4D42-A777-CA78C3C8AD31}" dt="2018-06-25T23:32:23.211" v="4063" actId="27636"/>
          <ac:spMkLst>
            <pc:docMk/>
            <pc:sldMk cId="781361777" sldId="426"/>
            <ac:spMk id="8" creationId="{914976D9-A71D-40D5-BF8F-ED5E048002E4}"/>
          </ac:spMkLst>
        </pc:spChg>
        <pc:picChg chg="add mod">
          <ac:chgData name="Hower Zhang" userId="105cb520a8a010b1" providerId="LiveId" clId="{5B99FF0E-4438-4D42-A777-CA78C3C8AD31}" dt="2018-06-25T22:32:55.881" v="3102" actId="1076"/>
          <ac:picMkLst>
            <pc:docMk/>
            <pc:sldMk cId="781361777" sldId="426"/>
            <ac:picMk id="4" creationId="{DD302CF1-8AB4-48B8-B432-61FFA7C48623}"/>
          </ac:picMkLst>
        </pc:picChg>
        <pc:picChg chg="add mod">
          <ac:chgData name="Hower Zhang" userId="105cb520a8a010b1" providerId="LiveId" clId="{5B99FF0E-4438-4D42-A777-CA78C3C8AD31}" dt="2018-06-25T22:32:46.912" v="3099" actId="1076"/>
          <ac:picMkLst>
            <pc:docMk/>
            <pc:sldMk cId="781361777" sldId="426"/>
            <ac:picMk id="5" creationId="{CF46C10A-637B-4025-BD09-9F8D7EC3DCCC}"/>
          </ac:picMkLst>
        </pc:picChg>
      </pc:sldChg>
      <pc:sldChg chg="addSp delSp modSp add del">
        <pc:chgData name="Hower Zhang" userId="105cb520a8a010b1" providerId="LiveId" clId="{5B99FF0E-4438-4D42-A777-CA78C3C8AD31}" dt="2018-06-26T07:24:32.460" v="4261" actId="2696"/>
        <pc:sldMkLst>
          <pc:docMk/>
          <pc:sldMk cId="1852368195" sldId="429"/>
        </pc:sldMkLst>
        <pc:spChg chg="mod">
          <ac:chgData name="Hower Zhang" userId="105cb520a8a010b1" providerId="LiveId" clId="{5B99FF0E-4438-4D42-A777-CA78C3C8AD31}" dt="2018-06-25T23:32:23.180" v="4058" actId="27636"/>
          <ac:spMkLst>
            <pc:docMk/>
            <pc:sldMk cId="1852368195" sldId="429"/>
            <ac:spMk id="3" creationId="{E40877A6-ABDB-4D5D-84ED-A949E3843A08}"/>
          </ac:spMkLst>
        </pc:spChg>
        <pc:spChg chg="mod">
          <ac:chgData name="Hower Zhang" userId="105cb520a8a010b1" providerId="LiveId" clId="{5B99FF0E-4438-4D42-A777-CA78C3C8AD31}" dt="2018-06-25T22:03:11.914" v="2780" actId="27636"/>
          <ac:spMkLst>
            <pc:docMk/>
            <pc:sldMk cId="1852368195" sldId="429"/>
            <ac:spMk id="13" creationId="{A3685002-4903-D54A-A23E-E6F79D188482}"/>
          </ac:spMkLst>
        </pc:spChg>
        <pc:spChg chg="add del mod">
          <ac:chgData name="Hower Zhang" userId="105cb520a8a010b1" providerId="LiveId" clId="{5B99FF0E-4438-4D42-A777-CA78C3C8AD31}" dt="2018-06-25T22:04:20.806" v="2835" actId="478"/>
          <ac:spMkLst>
            <pc:docMk/>
            <pc:sldMk cId="1852368195" sldId="429"/>
            <ac:spMk id="22" creationId="{28510551-59EF-4655-8974-E6902B64F801}"/>
          </ac:spMkLst>
        </pc:spChg>
        <pc:picChg chg="mod">
          <ac:chgData name="Hower Zhang" userId="105cb520a8a010b1" providerId="LiveId" clId="{5B99FF0E-4438-4D42-A777-CA78C3C8AD31}" dt="2018-06-25T22:04:17.665" v="2833" actId="1037"/>
          <ac:picMkLst>
            <pc:docMk/>
            <pc:sldMk cId="1852368195" sldId="429"/>
            <ac:picMk id="6" creationId="{7762ABD9-8BF0-EE44-8A45-A9421A32F3DA}"/>
          </ac:picMkLst>
        </pc:picChg>
        <pc:picChg chg="mod">
          <ac:chgData name="Hower Zhang" userId="105cb520a8a010b1" providerId="LiveId" clId="{5B99FF0E-4438-4D42-A777-CA78C3C8AD31}" dt="2018-06-25T22:04:17.665" v="2833" actId="1037"/>
          <ac:picMkLst>
            <pc:docMk/>
            <pc:sldMk cId="1852368195" sldId="429"/>
            <ac:picMk id="14" creationId="{3AD05682-6927-6D4C-87EA-D93805E9E0A1}"/>
          </ac:picMkLst>
        </pc:picChg>
      </pc:sldChg>
      <pc:sldChg chg="add">
        <pc:chgData name="Hower Zhang" userId="105cb520a8a010b1" providerId="LiveId" clId="{5B99FF0E-4438-4D42-A777-CA78C3C8AD31}" dt="2018-06-26T07:24:40.413" v="4274"/>
        <pc:sldMkLst>
          <pc:docMk/>
          <pc:sldMk cId="3359736146" sldId="429"/>
        </pc:sldMkLst>
      </pc:sldChg>
      <pc:sldChg chg="modSp add del modAnim">
        <pc:chgData name="Hower Zhang" userId="105cb520a8a010b1" providerId="LiveId" clId="{5B99FF0E-4438-4D42-A777-CA78C3C8AD31}" dt="2018-06-25T22:05:58.497" v="2853" actId="2696"/>
        <pc:sldMkLst>
          <pc:docMk/>
          <pc:sldMk cId="2297731565" sldId="430"/>
        </pc:sldMkLst>
        <pc:spChg chg="mod">
          <ac:chgData name="Hower Zhang" userId="105cb520a8a010b1" providerId="LiveId" clId="{5B99FF0E-4438-4D42-A777-CA78C3C8AD31}" dt="2018-06-25T22:05:37.996" v="2846" actId="27636"/>
          <ac:spMkLst>
            <pc:docMk/>
            <pc:sldMk cId="2297731565" sldId="430"/>
            <ac:spMk id="3" creationId="{179A9259-1781-6146-AB99-EB52BF8DB71E}"/>
          </ac:spMkLst>
        </pc:spChg>
      </pc:sldChg>
      <pc:sldChg chg="add del">
        <pc:chgData name="Hower Zhang" userId="105cb520a8a010b1" providerId="LiveId" clId="{5B99FF0E-4438-4D42-A777-CA78C3C8AD31}" dt="2018-06-25T09:19:51.024" v="162" actId="2696"/>
        <pc:sldMkLst>
          <pc:docMk/>
          <pc:sldMk cId="3330918290" sldId="476"/>
        </pc:sldMkLst>
      </pc:sldChg>
      <pc:sldChg chg="add">
        <pc:chgData name="Hower Zhang" userId="105cb520a8a010b1" providerId="LiveId" clId="{5B99FF0E-4438-4D42-A777-CA78C3C8AD31}" dt="2018-06-26T07:28:11.946" v="4275"/>
        <pc:sldMkLst>
          <pc:docMk/>
          <pc:sldMk cId="3096284476" sldId="546"/>
        </pc:sldMkLst>
      </pc:sldChg>
      <pc:sldChg chg="modSp del">
        <pc:chgData name="Hower Zhang" userId="105cb520a8a010b1" providerId="LiveId" clId="{5B99FF0E-4438-4D42-A777-CA78C3C8AD31}" dt="2018-06-26T07:24:31.944" v="4258" actId="2696"/>
        <pc:sldMkLst>
          <pc:docMk/>
          <pc:sldMk cId="1444908831" sldId="547"/>
        </pc:sldMkLst>
        <pc:spChg chg="mod">
          <ac:chgData name="Hower Zhang" userId="105cb520a8a010b1" providerId="LiveId" clId="{5B99FF0E-4438-4D42-A777-CA78C3C8AD31}" dt="2018-06-25T23:32:23.149" v="4055" actId="27636"/>
          <ac:spMkLst>
            <pc:docMk/>
            <pc:sldMk cId="1444908831" sldId="547"/>
            <ac:spMk id="3" creationId="{5973CF68-8B11-4570-B137-1800644289A8}"/>
          </ac:spMkLst>
        </pc:spChg>
      </pc:sldChg>
      <pc:sldChg chg="add">
        <pc:chgData name="Hower Zhang" userId="105cb520a8a010b1" providerId="LiveId" clId="{5B99FF0E-4438-4D42-A777-CA78C3C8AD31}" dt="2018-06-26T07:24:40.413" v="4274"/>
        <pc:sldMkLst>
          <pc:docMk/>
          <pc:sldMk cId="4127601725" sldId="547"/>
        </pc:sldMkLst>
      </pc:sldChg>
      <pc:sldChg chg="modSp add">
        <pc:chgData name="Hower Zhang" userId="105cb520a8a010b1" providerId="LiveId" clId="{5B99FF0E-4438-4D42-A777-CA78C3C8AD31}" dt="2018-06-25T23:32:23.024" v="4036" actId="27636"/>
        <pc:sldMkLst>
          <pc:docMk/>
          <pc:sldMk cId="1754186072" sldId="548"/>
        </pc:sldMkLst>
        <pc:spChg chg="mod">
          <ac:chgData name="Hower Zhang" userId="105cb520a8a010b1" providerId="LiveId" clId="{5B99FF0E-4438-4D42-A777-CA78C3C8AD31}" dt="2018-06-25T23:32:23.024" v="4036" actId="27636"/>
          <ac:spMkLst>
            <pc:docMk/>
            <pc:sldMk cId="1754186072" sldId="548"/>
            <ac:spMk id="3" creationId="{81448F20-F272-4907-B00F-A473B8406E03}"/>
          </ac:spMkLst>
        </pc:spChg>
      </pc:sldChg>
      <pc:sldChg chg="addSp delSp modSp add">
        <pc:chgData name="Hower Zhang" userId="105cb520a8a010b1" providerId="LiveId" clId="{5B99FF0E-4438-4D42-A777-CA78C3C8AD31}" dt="2018-06-26T07:11:17.375" v="4148" actId="14100"/>
        <pc:sldMkLst>
          <pc:docMk/>
          <pc:sldMk cId="655397950" sldId="549"/>
        </pc:sldMkLst>
        <pc:spChg chg="mod">
          <ac:chgData name="Hower Zhang" userId="105cb520a8a010b1" providerId="LiveId" clId="{5B99FF0E-4438-4D42-A777-CA78C3C8AD31}" dt="2018-06-24T22:29:32.876" v="32" actId="20577"/>
          <ac:spMkLst>
            <pc:docMk/>
            <pc:sldMk cId="655397950" sldId="549"/>
            <ac:spMk id="2" creationId="{01D2B00F-8D53-4716-B99E-F63E6ED39B54}"/>
          </ac:spMkLst>
        </pc:spChg>
        <pc:spChg chg="mod">
          <ac:chgData name="Hower Zhang" userId="105cb520a8a010b1" providerId="LiveId" clId="{5B99FF0E-4438-4D42-A777-CA78C3C8AD31}" dt="2018-06-25T21:29:34.168" v="2645" actId="20577"/>
          <ac:spMkLst>
            <pc:docMk/>
            <pc:sldMk cId="655397950" sldId="549"/>
            <ac:spMk id="3" creationId="{B2E535EF-6AC6-4706-925A-601EA4C7EB26}"/>
          </ac:spMkLst>
        </pc:spChg>
        <pc:spChg chg="mod">
          <ac:chgData name="Hower Zhang" userId="105cb520a8a010b1" providerId="LiveId" clId="{5B99FF0E-4438-4D42-A777-CA78C3C8AD31}" dt="2018-06-25T23:32:23.055" v="4040" actId="27636"/>
          <ac:spMkLst>
            <pc:docMk/>
            <pc:sldMk cId="655397950" sldId="549"/>
            <ac:spMk id="5" creationId="{E84C95F6-4158-4A46-9212-7F784CE06ACD}"/>
          </ac:spMkLst>
        </pc:spChg>
        <pc:spChg chg="add mod">
          <ac:chgData name="Hower Zhang" userId="105cb520a8a010b1" providerId="LiveId" clId="{5B99FF0E-4438-4D42-A777-CA78C3C8AD31}" dt="2018-06-26T07:11:17.375" v="4148" actId="14100"/>
          <ac:spMkLst>
            <pc:docMk/>
            <pc:sldMk cId="655397950" sldId="549"/>
            <ac:spMk id="9" creationId="{AF447C6D-91FE-4FE5-847E-727F41CF8209}"/>
          </ac:spMkLst>
        </pc:spChg>
        <pc:picChg chg="add del mod modCrop">
          <ac:chgData name="Hower Zhang" userId="105cb520a8a010b1" providerId="LiveId" clId="{5B99FF0E-4438-4D42-A777-CA78C3C8AD31}" dt="2018-06-26T07:10:33.930" v="4135"/>
          <ac:picMkLst>
            <pc:docMk/>
            <pc:sldMk cId="655397950" sldId="549"/>
            <ac:picMk id="4" creationId="{52928D33-542D-4C8C-8EB0-B45E35134E20}"/>
          </ac:picMkLst>
        </pc:picChg>
        <pc:picChg chg="add del">
          <ac:chgData name="Hower Zhang" userId="105cb520a8a010b1" providerId="LiveId" clId="{5B99FF0E-4438-4D42-A777-CA78C3C8AD31}" dt="2018-06-26T07:10:39.691" v="4137" actId="478"/>
          <ac:picMkLst>
            <pc:docMk/>
            <pc:sldMk cId="655397950" sldId="549"/>
            <ac:picMk id="6" creationId="{9B4E87E6-5920-4159-8E8C-3307202B885F}"/>
          </ac:picMkLst>
        </pc:picChg>
        <pc:picChg chg="add">
          <ac:chgData name="Hower Zhang" userId="105cb520a8a010b1" providerId="LiveId" clId="{5B99FF0E-4438-4D42-A777-CA78C3C8AD31}" dt="2018-06-26T07:10:40.263" v="4138"/>
          <ac:picMkLst>
            <pc:docMk/>
            <pc:sldMk cId="655397950" sldId="549"/>
            <ac:picMk id="7" creationId="{52928D33-542D-4C8C-8EB0-B45E35134E20}"/>
          </ac:picMkLst>
        </pc:picChg>
        <pc:picChg chg="add mod">
          <ac:chgData name="Hower Zhang" userId="105cb520a8a010b1" providerId="LiveId" clId="{5B99FF0E-4438-4D42-A777-CA78C3C8AD31}" dt="2018-06-26T07:10:45.506" v="4140" actId="1076"/>
          <ac:picMkLst>
            <pc:docMk/>
            <pc:sldMk cId="655397950" sldId="549"/>
            <ac:picMk id="8" creationId="{DB29542E-698A-4EEC-85DC-5B4DED62C5BA}"/>
          </ac:picMkLst>
        </pc:picChg>
      </pc:sldChg>
      <pc:sldChg chg="addSp delSp modSp add modAnim">
        <pc:chgData name="Hower Zhang" userId="105cb520a8a010b1" providerId="LiveId" clId="{5B99FF0E-4438-4D42-A777-CA78C3C8AD31}" dt="2018-06-25T23:32:23.149" v="4054" actId="27636"/>
        <pc:sldMkLst>
          <pc:docMk/>
          <pc:sldMk cId="2758394000" sldId="550"/>
        </pc:sldMkLst>
        <pc:spChg chg="mod">
          <ac:chgData name="Hower Zhang" userId="105cb520a8a010b1" providerId="LiveId" clId="{5B99FF0E-4438-4D42-A777-CA78C3C8AD31}" dt="2018-06-25T21:33:33.137" v="2758" actId="108"/>
          <ac:spMkLst>
            <pc:docMk/>
            <pc:sldMk cId="2758394000" sldId="550"/>
            <ac:spMk id="2" creationId="{8C91E662-866B-4F16-8E87-BE896B918613}"/>
          </ac:spMkLst>
        </pc:spChg>
        <pc:spChg chg="del">
          <ac:chgData name="Hower Zhang" userId="105cb520a8a010b1" providerId="LiveId" clId="{5B99FF0E-4438-4D42-A777-CA78C3C8AD31}" dt="2018-06-25T09:30:01.250" v="317" actId="478"/>
          <ac:spMkLst>
            <pc:docMk/>
            <pc:sldMk cId="2758394000" sldId="550"/>
            <ac:spMk id="3" creationId="{FA377EFB-D076-413A-BC8B-4F7FAC1F4664}"/>
          </ac:spMkLst>
        </pc:spChg>
        <pc:spChg chg="mod">
          <ac:chgData name="Hower Zhang" userId="105cb520a8a010b1" providerId="LiveId" clId="{5B99FF0E-4438-4D42-A777-CA78C3C8AD31}" dt="2018-06-25T23:32:23.149" v="4054" actId="27636"/>
          <ac:spMkLst>
            <pc:docMk/>
            <pc:sldMk cId="2758394000" sldId="550"/>
            <ac:spMk id="3" creationId="{752739FB-8FF4-44D6-9DAE-3DF7691C40F9}"/>
          </ac:spMkLst>
        </pc:spChg>
        <pc:spChg chg="add mod">
          <ac:chgData name="Hower Zhang" userId="105cb520a8a010b1" providerId="LiveId" clId="{5B99FF0E-4438-4D42-A777-CA78C3C8AD31}" dt="2018-06-25T09:29:41.402" v="312" actId="1038"/>
          <ac:spMkLst>
            <pc:docMk/>
            <pc:sldMk cId="2758394000" sldId="550"/>
            <ac:spMk id="7" creationId="{0216226F-B50C-4CCB-8B6E-CC11D0E0BD1E}"/>
          </ac:spMkLst>
        </pc:spChg>
        <pc:spChg chg="add mod">
          <ac:chgData name="Hower Zhang" userId="105cb520a8a010b1" providerId="LiveId" clId="{5B99FF0E-4438-4D42-A777-CA78C3C8AD31}" dt="2018-06-25T09:29:41.402" v="312" actId="1038"/>
          <ac:spMkLst>
            <pc:docMk/>
            <pc:sldMk cId="2758394000" sldId="550"/>
            <ac:spMk id="8" creationId="{CC6ADCC9-DE32-40E2-B12D-3E0CB7C3D1FD}"/>
          </ac:spMkLst>
        </pc:spChg>
        <pc:spChg chg="add mod">
          <ac:chgData name="Hower Zhang" userId="105cb520a8a010b1" providerId="LiveId" clId="{5B99FF0E-4438-4D42-A777-CA78C3C8AD31}" dt="2018-06-25T09:29:41.402" v="312" actId="1038"/>
          <ac:spMkLst>
            <pc:docMk/>
            <pc:sldMk cId="2758394000" sldId="550"/>
            <ac:spMk id="9" creationId="{142FAAB6-1248-4638-B3FB-3D371AC7F19D}"/>
          </ac:spMkLst>
        </pc:spChg>
        <pc:spChg chg="add mod">
          <ac:chgData name="Hower Zhang" userId="105cb520a8a010b1" providerId="LiveId" clId="{5B99FF0E-4438-4D42-A777-CA78C3C8AD31}" dt="2018-06-25T09:29:41.402" v="312" actId="1038"/>
          <ac:spMkLst>
            <pc:docMk/>
            <pc:sldMk cId="2758394000" sldId="550"/>
            <ac:spMk id="10" creationId="{C547808C-0D00-4963-B342-8C6D32D82AB7}"/>
          </ac:spMkLst>
        </pc:spChg>
        <pc:spChg chg="add mod">
          <ac:chgData name="Hower Zhang" userId="105cb520a8a010b1" providerId="LiveId" clId="{5B99FF0E-4438-4D42-A777-CA78C3C8AD31}" dt="2018-06-25T09:29:41.402" v="312" actId="1038"/>
          <ac:spMkLst>
            <pc:docMk/>
            <pc:sldMk cId="2758394000" sldId="550"/>
            <ac:spMk id="11" creationId="{102F07E6-9048-4C96-A927-C939A7748B2D}"/>
          </ac:spMkLst>
        </pc:spChg>
        <pc:spChg chg="add mod">
          <ac:chgData name="Hower Zhang" userId="105cb520a8a010b1" providerId="LiveId" clId="{5B99FF0E-4438-4D42-A777-CA78C3C8AD31}" dt="2018-06-25T09:29:41.402" v="312" actId="1038"/>
          <ac:spMkLst>
            <pc:docMk/>
            <pc:sldMk cId="2758394000" sldId="550"/>
            <ac:spMk id="12" creationId="{E0A32A83-4F4E-45B4-882A-DD06C9C6A223}"/>
          </ac:spMkLst>
        </pc:spChg>
        <pc:spChg chg="add mod">
          <ac:chgData name="Hower Zhang" userId="105cb520a8a010b1" providerId="LiveId" clId="{5B99FF0E-4438-4D42-A777-CA78C3C8AD31}" dt="2018-06-25T09:29:41.402" v="312" actId="1038"/>
          <ac:spMkLst>
            <pc:docMk/>
            <pc:sldMk cId="2758394000" sldId="550"/>
            <ac:spMk id="13" creationId="{97E45906-64CA-4A0F-A623-1F440368973D}"/>
          </ac:spMkLst>
        </pc:spChg>
        <pc:spChg chg="add mod">
          <ac:chgData name="Hower Zhang" userId="105cb520a8a010b1" providerId="LiveId" clId="{5B99FF0E-4438-4D42-A777-CA78C3C8AD31}" dt="2018-06-25T09:29:41.402" v="312" actId="1038"/>
          <ac:spMkLst>
            <pc:docMk/>
            <pc:sldMk cId="2758394000" sldId="550"/>
            <ac:spMk id="14" creationId="{36E7E910-E1F8-4A61-B75D-12408BDE6EB5}"/>
          </ac:spMkLst>
        </pc:spChg>
        <pc:spChg chg="add mod">
          <ac:chgData name="Hower Zhang" userId="105cb520a8a010b1" providerId="LiveId" clId="{5B99FF0E-4438-4D42-A777-CA78C3C8AD31}" dt="2018-06-25T09:29:41.402" v="312" actId="1038"/>
          <ac:spMkLst>
            <pc:docMk/>
            <pc:sldMk cId="2758394000" sldId="550"/>
            <ac:spMk id="15" creationId="{A568D24F-1B72-4B4F-AB28-A0D3E388C13D}"/>
          </ac:spMkLst>
        </pc:spChg>
        <pc:spChg chg="add mod">
          <ac:chgData name="Hower Zhang" userId="105cb520a8a010b1" providerId="LiveId" clId="{5B99FF0E-4438-4D42-A777-CA78C3C8AD31}" dt="2018-06-25T09:29:41.402" v="312" actId="1038"/>
          <ac:spMkLst>
            <pc:docMk/>
            <pc:sldMk cId="2758394000" sldId="550"/>
            <ac:spMk id="34" creationId="{857D8897-3AD9-427E-89E3-94B2E978B4AB}"/>
          </ac:spMkLst>
        </pc:spChg>
        <pc:spChg chg="add mod">
          <ac:chgData name="Hower Zhang" userId="105cb520a8a010b1" providerId="LiveId" clId="{5B99FF0E-4438-4D42-A777-CA78C3C8AD31}" dt="2018-06-25T21:33:45.798" v="2760" actId="1035"/>
          <ac:spMkLst>
            <pc:docMk/>
            <pc:sldMk cId="2758394000" sldId="550"/>
            <ac:spMk id="38" creationId="{9A8B2584-F631-43C8-8F96-303A92E46117}"/>
          </ac:spMkLst>
        </pc:spChg>
        <pc:spChg chg="add mod">
          <ac:chgData name="Hower Zhang" userId="105cb520a8a010b1" providerId="LiveId" clId="{5B99FF0E-4438-4D42-A777-CA78C3C8AD31}" dt="2018-06-25T09:29:41.402" v="312" actId="1038"/>
          <ac:spMkLst>
            <pc:docMk/>
            <pc:sldMk cId="2758394000" sldId="550"/>
            <ac:spMk id="39" creationId="{FEDD7439-F5D4-488D-A1BD-14E3F0D564FF}"/>
          </ac:spMkLst>
        </pc:spChg>
        <pc:grpChg chg="add mod">
          <ac:chgData name="Hower Zhang" userId="105cb520a8a010b1" providerId="LiveId" clId="{5B99FF0E-4438-4D42-A777-CA78C3C8AD31}" dt="2018-06-25T09:29:41.402" v="312" actId="1038"/>
          <ac:grpSpMkLst>
            <pc:docMk/>
            <pc:sldMk cId="2758394000" sldId="550"/>
            <ac:grpSpMk id="16" creationId="{4E3808F2-D8BE-442F-ADAE-15BD7D5FCBEF}"/>
          </ac:grpSpMkLst>
        </pc:grpChg>
        <pc:grpChg chg="add mod">
          <ac:chgData name="Hower Zhang" userId="105cb520a8a010b1" providerId="LiveId" clId="{5B99FF0E-4438-4D42-A777-CA78C3C8AD31}" dt="2018-06-25T09:29:41.402" v="312" actId="1038"/>
          <ac:grpSpMkLst>
            <pc:docMk/>
            <pc:sldMk cId="2758394000" sldId="550"/>
            <ac:grpSpMk id="23" creationId="{F1D5C065-A51C-49F4-B259-4C3CBAC8757B}"/>
          </ac:grpSpMkLst>
        </pc:grpChg>
        <pc:grpChg chg="add mod">
          <ac:chgData name="Hower Zhang" userId="105cb520a8a010b1" providerId="LiveId" clId="{5B99FF0E-4438-4D42-A777-CA78C3C8AD31}" dt="2018-06-25T09:29:41.402" v="312" actId="1038"/>
          <ac:grpSpMkLst>
            <pc:docMk/>
            <pc:sldMk cId="2758394000" sldId="550"/>
            <ac:grpSpMk id="35" creationId="{D1F8E3F4-51FB-4AD4-B323-893C532A9E07}"/>
          </ac:grpSpMkLst>
        </pc:grpChg>
        <pc:picChg chg="add del">
          <ac:chgData name="Hower Zhang" userId="105cb520a8a010b1" providerId="LiveId" clId="{5B99FF0E-4438-4D42-A777-CA78C3C8AD31}" dt="2018-06-25T09:14:59.128" v="110" actId="478"/>
          <ac:picMkLst>
            <pc:docMk/>
            <pc:sldMk cId="2758394000" sldId="550"/>
            <ac:picMk id="4" creationId="{88A9EE5B-1FAD-4E50-AD28-EDDF530A18F2}"/>
          </ac:picMkLst>
        </pc:picChg>
        <pc:picChg chg="add mod">
          <ac:chgData name="Hower Zhang" userId="105cb520a8a010b1" providerId="LiveId" clId="{5B99FF0E-4438-4D42-A777-CA78C3C8AD31}" dt="2018-06-25T09:29:41.402" v="312" actId="1038"/>
          <ac:picMkLst>
            <pc:docMk/>
            <pc:sldMk cId="2758394000" sldId="550"/>
            <ac:picMk id="5" creationId="{E3F12180-F506-4F5A-BA02-85136A1F381C}"/>
          </ac:picMkLst>
        </pc:picChg>
        <pc:picChg chg="add mod">
          <ac:chgData name="Hower Zhang" userId="105cb520a8a010b1" providerId="LiveId" clId="{5B99FF0E-4438-4D42-A777-CA78C3C8AD31}" dt="2018-06-25T09:29:41.402" v="312" actId="1038"/>
          <ac:picMkLst>
            <pc:docMk/>
            <pc:sldMk cId="2758394000" sldId="550"/>
            <ac:picMk id="6" creationId="{95D068DA-A542-464C-BEE6-815706608E8B}"/>
          </ac:picMkLst>
        </pc:picChg>
        <pc:cxnChg chg="add del mod">
          <ac:chgData name="Hower Zhang" userId="105cb520a8a010b1" providerId="LiveId" clId="{5B99FF0E-4438-4D42-A777-CA78C3C8AD31}" dt="2018-06-25T09:29:55.892" v="314" actId="478"/>
          <ac:cxnSpMkLst>
            <pc:docMk/>
            <pc:sldMk cId="2758394000" sldId="550"/>
            <ac:cxnSpMk id="33" creationId="{57141AC4-D903-4AAB-BCA0-0B8DCFA1EB58}"/>
          </ac:cxnSpMkLst>
        </pc:cxnChg>
      </pc:sldChg>
      <pc:sldChg chg="addSp delSp modSp add">
        <pc:chgData name="Hower Zhang" userId="105cb520a8a010b1" providerId="LiveId" clId="{5B99FF0E-4438-4D42-A777-CA78C3C8AD31}" dt="2018-06-25T23:32:23.117" v="4050" actId="27636"/>
        <pc:sldMkLst>
          <pc:docMk/>
          <pc:sldMk cId="2459750997" sldId="551"/>
        </pc:sldMkLst>
        <pc:spChg chg="mod">
          <ac:chgData name="Hower Zhang" userId="105cb520a8a010b1" providerId="LiveId" clId="{5B99FF0E-4438-4D42-A777-CA78C3C8AD31}" dt="2018-06-24T22:30:51.770" v="47" actId="20577"/>
          <ac:spMkLst>
            <pc:docMk/>
            <pc:sldMk cId="2459750997" sldId="551"/>
            <ac:spMk id="2" creationId="{39C3E185-9E31-4316-9A77-E145FEABAC6A}"/>
          </ac:spMkLst>
        </pc:spChg>
        <pc:spChg chg="add del">
          <ac:chgData name="Hower Zhang" userId="105cb520a8a010b1" providerId="LiveId" clId="{5B99FF0E-4438-4D42-A777-CA78C3C8AD31}" dt="2018-06-25T09:12:48.657" v="88" actId="2696"/>
          <ac:spMkLst>
            <pc:docMk/>
            <pc:sldMk cId="2459750997" sldId="551"/>
            <ac:spMk id="3" creationId="{49557E39-8A22-4C4E-880E-DB5DC38C72E2}"/>
          </ac:spMkLst>
        </pc:spChg>
        <pc:spChg chg="mod">
          <ac:chgData name="Hower Zhang" userId="105cb520a8a010b1" providerId="LiveId" clId="{5B99FF0E-4438-4D42-A777-CA78C3C8AD31}" dt="2018-06-25T23:32:23.117" v="4050" actId="27636"/>
          <ac:spMkLst>
            <pc:docMk/>
            <pc:sldMk cId="2459750997" sldId="551"/>
            <ac:spMk id="3" creationId="{50BE894C-C451-402F-87E7-AEADE95493C4}"/>
          </ac:spMkLst>
        </pc:spChg>
      </pc:sldChg>
      <pc:sldChg chg="add">
        <pc:chgData name="Hower Zhang" userId="105cb520a8a010b1" providerId="LiveId" clId="{5B99FF0E-4438-4D42-A777-CA78C3C8AD31}" dt="2018-06-25T23:19:11.876" v="3629" actId="2696"/>
        <pc:sldMkLst>
          <pc:docMk/>
          <pc:sldMk cId="3700530140" sldId="552"/>
        </pc:sldMkLst>
      </pc:sldChg>
      <pc:sldChg chg="modSp add del">
        <pc:chgData name="Hower Zhang" userId="105cb520a8a010b1" providerId="LiveId" clId="{5B99FF0E-4438-4D42-A777-CA78C3C8AD31}" dt="2018-06-25T23:18:11.538" v="3627" actId="2696"/>
        <pc:sldMkLst>
          <pc:docMk/>
          <pc:sldMk cId="4256690724" sldId="552"/>
        </pc:sldMkLst>
        <pc:spChg chg="mod">
          <ac:chgData name="Hower Zhang" userId="105cb520a8a010b1" providerId="LiveId" clId="{5B99FF0E-4438-4D42-A777-CA78C3C8AD31}" dt="2018-06-24T22:31:14.229" v="63" actId="20577"/>
          <ac:spMkLst>
            <pc:docMk/>
            <pc:sldMk cId="4256690724" sldId="552"/>
            <ac:spMk id="2" creationId="{39C3E185-9E31-4316-9A77-E145FEABAC6A}"/>
          </ac:spMkLst>
        </pc:spChg>
      </pc:sldChg>
      <pc:sldChg chg="addSp delSp modSp add modAnim">
        <pc:chgData name="Hower Zhang" userId="105cb520a8a010b1" providerId="LiveId" clId="{5B99FF0E-4438-4D42-A777-CA78C3C8AD31}" dt="2018-06-25T23:32:23.133" v="4052" actId="27636"/>
        <pc:sldMkLst>
          <pc:docMk/>
          <pc:sldMk cId="2390944652" sldId="553"/>
        </pc:sldMkLst>
        <pc:spChg chg="mod">
          <ac:chgData name="Hower Zhang" userId="105cb520a8a010b1" providerId="LiveId" clId="{5B99FF0E-4438-4D42-A777-CA78C3C8AD31}" dt="2018-06-25T09:20:41.747" v="163" actId="313"/>
          <ac:spMkLst>
            <pc:docMk/>
            <pc:sldMk cId="2390944652" sldId="553"/>
            <ac:spMk id="2" creationId="{2D25A997-D27D-4AA1-B038-052A122870AB}"/>
          </ac:spMkLst>
        </pc:spChg>
        <pc:spChg chg="mod">
          <ac:chgData name="Hower Zhang" userId="105cb520a8a010b1" providerId="LiveId" clId="{5B99FF0E-4438-4D42-A777-CA78C3C8AD31}" dt="2018-06-25T23:32:23.133" v="4052" actId="27636"/>
          <ac:spMkLst>
            <pc:docMk/>
            <pc:sldMk cId="2390944652" sldId="553"/>
            <ac:spMk id="3" creationId="{F75B5AB3-C815-432B-9784-A4A821B09515}"/>
          </ac:spMkLst>
        </pc:spChg>
        <pc:spChg chg="add del mod">
          <ac:chgData name="Hower Zhang" userId="105cb520a8a010b1" providerId="LiveId" clId="{5B99FF0E-4438-4D42-A777-CA78C3C8AD31}" dt="2018-06-25T21:31:22.704" v="2647" actId="478"/>
          <ac:spMkLst>
            <pc:docMk/>
            <pc:sldMk cId="2390944652" sldId="553"/>
            <ac:spMk id="3" creationId="{ADB61CA3-150B-490D-8D71-59F52F7FFF9C}"/>
          </ac:spMkLst>
        </pc:spChg>
        <pc:spChg chg="del">
          <ac:chgData name="Hower Zhang" userId="105cb520a8a010b1" providerId="LiveId" clId="{5B99FF0E-4438-4D42-A777-CA78C3C8AD31}" dt="2018-06-25T09:21:16.245" v="173" actId="478"/>
          <ac:spMkLst>
            <pc:docMk/>
            <pc:sldMk cId="2390944652" sldId="553"/>
            <ac:spMk id="3" creationId="{C7C1D144-0C90-4D7A-84AF-A7021E283D1D}"/>
          </ac:spMkLst>
        </pc:spChg>
        <pc:spChg chg="add mod">
          <ac:chgData name="Hower Zhang" userId="105cb520a8a010b1" providerId="LiveId" clId="{5B99FF0E-4438-4D42-A777-CA78C3C8AD31}" dt="2018-06-25T21:31:26.439" v="2648" actId="1076"/>
          <ac:spMkLst>
            <pc:docMk/>
            <pc:sldMk cId="2390944652" sldId="553"/>
            <ac:spMk id="7" creationId="{E22026A9-A0DE-4C4F-A932-30DFC72187DF}"/>
          </ac:spMkLst>
        </pc:spChg>
        <pc:spChg chg="add mod">
          <ac:chgData name="Hower Zhang" userId="105cb520a8a010b1" providerId="LiveId" clId="{5B99FF0E-4438-4D42-A777-CA78C3C8AD31}" dt="2018-06-25T09:22:18.631" v="215" actId="1076"/>
          <ac:spMkLst>
            <pc:docMk/>
            <pc:sldMk cId="2390944652" sldId="553"/>
            <ac:spMk id="8" creationId="{BBAB341D-6F7A-4A3F-BF48-89283D219851}"/>
          </ac:spMkLst>
        </pc:spChg>
        <pc:spChg chg="add mod">
          <ac:chgData name="Hower Zhang" userId="105cb520a8a010b1" providerId="LiveId" clId="{5B99FF0E-4438-4D42-A777-CA78C3C8AD31}" dt="2018-06-25T09:22:25.060" v="217" actId="1076"/>
          <ac:spMkLst>
            <pc:docMk/>
            <pc:sldMk cId="2390944652" sldId="553"/>
            <ac:spMk id="11" creationId="{FCBC67EC-BBCB-4438-B4FA-16A51A839A4C}"/>
          </ac:spMkLst>
        </pc:spChg>
        <pc:spChg chg="add mod">
          <ac:chgData name="Hower Zhang" userId="105cb520a8a010b1" providerId="LiveId" clId="{5B99FF0E-4438-4D42-A777-CA78C3C8AD31}" dt="2018-06-25T09:22:58.301" v="222" actId="1076"/>
          <ac:spMkLst>
            <pc:docMk/>
            <pc:sldMk cId="2390944652" sldId="553"/>
            <ac:spMk id="12" creationId="{D8F6639E-733C-4C80-A007-71B90354418C}"/>
          </ac:spMkLst>
        </pc:spChg>
        <pc:spChg chg="add mod">
          <ac:chgData name="Hower Zhang" userId="105cb520a8a010b1" providerId="LiveId" clId="{5B99FF0E-4438-4D42-A777-CA78C3C8AD31}" dt="2018-06-25T21:32:17.046" v="2745" actId="1076"/>
          <ac:spMkLst>
            <pc:docMk/>
            <pc:sldMk cId="2390944652" sldId="553"/>
            <ac:spMk id="13" creationId="{38896AFF-7935-4D6D-B479-DD91E957BF89}"/>
          </ac:spMkLst>
        </pc:spChg>
        <pc:picChg chg="add mod">
          <ac:chgData name="Hower Zhang" userId="105cb520a8a010b1" providerId="LiveId" clId="{5B99FF0E-4438-4D42-A777-CA78C3C8AD31}" dt="2018-06-25T09:21:23.605" v="208" actId="1038"/>
          <ac:picMkLst>
            <pc:docMk/>
            <pc:sldMk cId="2390944652" sldId="553"/>
            <ac:picMk id="4" creationId="{BD0C32AC-DAC5-4C65-9C78-74C977CD2B45}"/>
          </ac:picMkLst>
        </pc:picChg>
        <pc:picChg chg="add mod">
          <ac:chgData name="Hower Zhang" userId="105cb520a8a010b1" providerId="LiveId" clId="{5B99FF0E-4438-4D42-A777-CA78C3C8AD31}" dt="2018-06-25T09:21:23.605" v="208" actId="1038"/>
          <ac:picMkLst>
            <pc:docMk/>
            <pc:sldMk cId="2390944652" sldId="553"/>
            <ac:picMk id="5" creationId="{7B733121-3830-43DF-B379-C974004D22B7}"/>
          </ac:picMkLst>
        </pc:picChg>
        <pc:picChg chg="add mod">
          <ac:chgData name="Hower Zhang" userId="105cb520a8a010b1" providerId="LiveId" clId="{5B99FF0E-4438-4D42-A777-CA78C3C8AD31}" dt="2018-06-25T09:21:23.605" v="208" actId="1038"/>
          <ac:picMkLst>
            <pc:docMk/>
            <pc:sldMk cId="2390944652" sldId="553"/>
            <ac:picMk id="6" creationId="{EE0726DF-C9B9-477F-A306-D30055551F62}"/>
          </ac:picMkLst>
        </pc:picChg>
        <pc:picChg chg="add mod">
          <ac:chgData name="Hower Zhang" userId="105cb520a8a010b1" providerId="LiveId" clId="{5B99FF0E-4438-4D42-A777-CA78C3C8AD31}" dt="2018-06-25T09:21:47.755" v="211" actId="14100"/>
          <ac:picMkLst>
            <pc:docMk/>
            <pc:sldMk cId="2390944652" sldId="553"/>
            <ac:picMk id="9" creationId="{6F006ED6-4077-4BAA-92F3-DD7AFCB2CFC6}"/>
          </ac:picMkLst>
        </pc:picChg>
        <pc:picChg chg="add mod">
          <ac:chgData name="Hower Zhang" userId="105cb520a8a010b1" providerId="LiveId" clId="{5B99FF0E-4438-4D42-A777-CA78C3C8AD31}" dt="2018-06-25T09:21:50.427" v="212" actId="1076"/>
          <ac:picMkLst>
            <pc:docMk/>
            <pc:sldMk cId="2390944652" sldId="553"/>
            <ac:picMk id="10" creationId="{AD4944DB-C3F0-4524-A32D-EB9A709D15AA}"/>
          </ac:picMkLst>
        </pc:picChg>
      </pc:sldChg>
      <pc:sldChg chg="addSp delSp modSp add">
        <pc:chgData name="Hower Zhang" userId="105cb520a8a010b1" providerId="LiveId" clId="{5B99FF0E-4438-4D42-A777-CA78C3C8AD31}" dt="2018-06-25T23:32:23.133" v="4051" actId="27636"/>
        <pc:sldMkLst>
          <pc:docMk/>
          <pc:sldMk cId="3675211959" sldId="554"/>
        </pc:sldMkLst>
        <pc:spChg chg="mod">
          <ac:chgData name="Hower Zhang" userId="105cb520a8a010b1" providerId="LiveId" clId="{5B99FF0E-4438-4D42-A777-CA78C3C8AD31}" dt="2018-06-25T09:19:08.065" v="153" actId="27636"/>
          <ac:spMkLst>
            <pc:docMk/>
            <pc:sldMk cId="3675211959" sldId="554"/>
            <ac:spMk id="2" creationId="{5CFEA9A0-E4C7-45AA-B92B-00B47DFB97C1}"/>
          </ac:spMkLst>
        </pc:spChg>
        <pc:spChg chg="mod">
          <ac:chgData name="Hower Zhang" userId="105cb520a8a010b1" providerId="LiveId" clId="{5B99FF0E-4438-4D42-A777-CA78C3C8AD31}" dt="2018-06-25T23:32:23.133" v="4051" actId="27636"/>
          <ac:spMkLst>
            <pc:docMk/>
            <pc:sldMk cId="3675211959" sldId="554"/>
            <ac:spMk id="3" creationId="{D818D62B-EB0C-4D84-91B0-5CCD1707524B}"/>
          </ac:spMkLst>
        </pc:spChg>
        <pc:spChg chg="del">
          <ac:chgData name="Hower Zhang" userId="105cb520a8a010b1" providerId="LiveId" clId="{5B99FF0E-4438-4D42-A777-CA78C3C8AD31}" dt="2018-06-25T09:19:30.894" v="155" actId="478"/>
          <ac:spMkLst>
            <pc:docMk/>
            <pc:sldMk cId="3675211959" sldId="554"/>
            <ac:spMk id="3" creationId="{AC799E38-15A0-441D-842D-DCEC13285CB2}"/>
          </ac:spMkLst>
        </pc:spChg>
        <pc:spChg chg="add mod">
          <ac:chgData name="Hower Zhang" userId="105cb520a8a010b1" providerId="LiveId" clId="{5B99FF0E-4438-4D42-A777-CA78C3C8AD31}" dt="2018-06-25T09:19:38.357" v="158" actId="1076"/>
          <ac:spMkLst>
            <pc:docMk/>
            <pc:sldMk cId="3675211959" sldId="554"/>
            <ac:spMk id="4" creationId="{36D1ECB1-9C49-4216-A52E-C287F3551640}"/>
          </ac:spMkLst>
        </pc:spChg>
        <pc:spChg chg="add mod">
          <ac:chgData name="Hower Zhang" userId="105cb520a8a010b1" providerId="LiveId" clId="{5B99FF0E-4438-4D42-A777-CA78C3C8AD31}" dt="2018-06-25T09:19:48.681" v="161" actId="1076"/>
          <ac:spMkLst>
            <pc:docMk/>
            <pc:sldMk cId="3675211959" sldId="554"/>
            <ac:spMk id="6" creationId="{18D72B07-CF4B-458B-A3B9-78E8DD60AE0C}"/>
          </ac:spMkLst>
        </pc:spChg>
        <pc:picChg chg="add mod">
          <ac:chgData name="Hower Zhang" userId="105cb520a8a010b1" providerId="LiveId" clId="{5B99FF0E-4438-4D42-A777-CA78C3C8AD31}" dt="2018-06-25T09:19:44.819" v="160" actId="14100"/>
          <ac:picMkLst>
            <pc:docMk/>
            <pc:sldMk cId="3675211959" sldId="554"/>
            <ac:picMk id="5" creationId="{70520BEC-1366-4B0E-B050-6862868B2A7C}"/>
          </ac:picMkLst>
        </pc:picChg>
      </pc:sldChg>
      <pc:sldChg chg="add del">
        <pc:chgData name="Hower Zhang" userId="105cb520a8a010b1" providerId="LiveId" clId="{5B99FF0E-4438-4D42-A777-CA78C3C8AD31}" dt="2018-06-25T09:27:38.531" v="268" actId="2696"/>
        <pc:sldMkLst>
          <pc:docMk/>
          <pc:sldMk cId="495491960" sldId="555"/>
        </pc:sldMkLst>
      </pc:sldChg>
      <pc:sldChg chg="addSp delSp modSp add modAnim">
        <pc:chgData name="Hower Zhang" userId="105cb520a8a010b1" providerId="LiveId" clId="{5B99FF0E-4438-4D42-A777-CA78C3C8AD31}" dt="2018-06-25T23:32:23.133" v="4053" actId="27636"/>
        <pc:sldMkLst>
          <pc:docMk/>
          <pc:sldMk cId="3761771021" sldId="556"/>
        </pc:sldMkLst>
        <pc:spChg chg="mod">
          <ac:chgData name="Hower Zhang" userId="105cb520a8a010b1" providerId="LiveId" clId="{5B99FF0E-4438-4D42-A777-CA78C3C8AD31}" dt="2018-06-25T21:33:08.031" v="2749" actId="108"/>
          <ac:spMkLst>
            <pc:docMk/>
            <pc:sldMk cId="3761771021" sldId="556"/>
            <ac:spMk id="2" creationId="{DCDC67BB-276F-4B5D-ACB1-20B83849721E}"/>
          </ac:spMkLst>
        </pc:spChg>
        <pc:spChg chg="add mod">
          <ac:chgData name="Hower Zhang" userId="105cb520a8a010b1" providerId="LiveId" clId="{5B99FF0E-4438-4D42-A777-CA78C3C8AD31}" dt="2018-06-25T09:42:50.001" v="654" actId="1038"/>
          <ac:spMkLst>
            <pc:docMk/>
            <pc:sldMk cId="3761771021" sldId="556"/>
            <ac:spMk id="20" creationId="{811E98B0-CCE8-4FDC-8614-ADA2AC090D68}"/>
          </ac:spMkLst>
        </pc:spChg>
        <pc:spChg chg="add mod">
          <ac:chgData name="Hower Zhang" userId="105cb520a8a010b1" providerId="LiveId" clId="{5B99FF0E-4438-4D42-A777-CA78C3C8AD31}" dt="2018-06-25T09:42:50.001" v="654" actId="1038"/>
          <ac:spMkLst>
            <pc:docMk/>
            <pc:sldMk cId="3761771021" sldId="556"/>
            <ac:spMk id="24" creationId="{88DF7893-3AFA-4979-80F1-058D2FAB0296}"/>
          </ac:spMkLst>
        </pc:spChg>
        <pc:spChg chg="mod">
          <ac:chgData name="Hower Zhang" userId="105cb520a8a010b1" providerId="LiveId" clId="{5B99FF0E-4438-4D42-A777-CA78C3C8AD31}" dt="2018-06-25T23:32:23.133" v="4053" actId="27636"/>
          <ac:spMkLst>
            <pc:docMk/>
            <pc:sldMk cId="3761771021" sldId="556"/>
            <ac:spMk id="25" creationId="{555541E5-968C-4F34-B503-9FE982AAE21C}"/>
          </ac:spMkLst>
        </pc:spChg>
        <pc:spChg chg="add mod">
          <ac:chgData name="Hower Zhang" userId="105cb520a8a010b1" providerId="LiveId" clId="{5B99FF0E-4438-4D42-A777-CA78C3C8AD31}" dt="2018-06-25T09:42:57.220" v="685" actId="1037"/>
          <ac:spMkLst>
            <pc:docMk/>
            <pc:sldMk cId="3761771021" sldId="556"/>
            <ac:spMk id="26" creationId="{EFEDB8AA-5120-418E-BEB3-7FF443079DE7}"/>
          </ac:spMkLst>
        </pc:spChg>
        <pc:grpChg chg="add mod">
          <ac:chgData name="Hower Zhang" userId="105cb520a8a010b1" providerId="LiveId" clId="{5B99FF0E-4438-4D42-A777-CA78C3C8AD31}" dt="2018-06-25T09:42:50.001" v="654" actId="1038"/>
          <ac:grpSpMkLst>
            <pc:docMk/>
            <pc:sldMk cId="3761771021" sldId="556"/>
            <ac:grpSpMk id="6" creationId="{2FA5894D-1ECF-47D0-9CB6-F55BB12CA8E1}"/>
          </ac:grpSpMkLst>
        </pc:grpChg>
        <pc:grpChg chg="add mod">
          <ac:chgData name="Hower Zhang" userId="105cb520a8a010b1" providerId="LiveId" clId="{5B99FF0E-4438-4D42-A777-CA78C3C8AD31}" dt="2018-06-25T09:42:50.001" v="654" actId="1038"/>
          <ac:grpSpMkLst>
            <pc:docMk/>
            <pc:sldMk cId="3761771021" sldId="556"/>
            <ac:grpSpMk id="13" creationId="{CBD719DE-029D-4603-A686-D2BD32D72C6C}"/>
          </ac:grpSpMkLst>
        </pc:grpChg>
        <pc:grpChg chg="add mod">
          <ac:chgData name="Hower Zhang" userId="105cb520a8a010b1" providerId="LiveId" clId="{5B99FF0E-4438-4D42-A777-CA78C3C8AD31}" dt="2018-06-25T09:42:50.001" v="654" actId="1038"/>
          <ac:grpSpMkLst>
            <pc:docMk/>
            <pc:sldMk cId="3761771021" sldId="556"/>
            <ac:grpSpMk id="21" creationId="{29668EBB-4B43-4EEA-855E-55D620C36025}"/>
          </ac:grpSpMkLst>
        </pc:grpChg>
        <pc:picChg chg="add mod">
          <ac:chgData name="Hower Zhang" userId="105cb520a8a010b1" providerId="LiveId" clId="{5B99FF0E-4438-4D42-A777-CA78C3C8AD31}" dt="2018-06-25T09:42:50.001" v="654" actId="1038"/>
          <ac:picMkLst>
            <pc:docMk/>
            <pc:sldMk cId="3761771021" sldId="556"/>
            <ac:picMk id="4" creationId="{CE4AA021-B28E-4CD6-AEBD-83B4C17A47B4}"/>
          </ac:picMkLst>
        </pc:picChg>
        <pc:picChg chg="add mod">
          <ac:chgData name="Hower Zhang" userId="105cb520a8a010b1" providerId="LiveId" clId="{5B99FF0E-4438-4D42-A777-CA78C3C8AD31}" dt="2018-06-25T09:42:50.001" v="654" actId="1038"/>
          <ac:picMkLst>
            <pc:docMk/>
            <pc:sldMk cId="3761771021" sldId="556"/>
            <ac:picMk id="5" creationId="{AD9E7B38-7E1C-47F2-A7AF-F3333AEFC4F0}"/>
          </ac:picMkLst>
        </pc:picChg>
        <pc:cxnChg chg="add del mod">
          <ac:chgData name="Hower Zhang" userId="105cb520a8a010b1" providerId="LiveId" clId="{5B99FF0E-4438-4D42-A777-CA78C3C8AD31}" dt="2018-06-25T09:27:18.885" v="260" actId="478"/>
          <ac:cxnSpMkLst>
            <pc:docMk/>
            <pc:sldMk cId="3761771021" sldId="556"/>
            <ac:cxnSpMk id="25" creationId="{F3145011-BECC-4AF1-A5A3-845C207DDF2B}"/>
          </ac:cxnSpMkLst>
        </pc:cxnChg>
      </pc:sldChg>
      <pc:sldChg chg="addSp delSp modSp add modAnim">
        <pc:chgData name="Hower Zhang" userId="105cb520a8a010b1" providerId="LiveId" clId="{5B99FF0E-4438-4D42-A777-CA78C3C8AD31}" dt="2018-06-25T21:32:59.424" v="2748" actId="108"/>
        <pc:sldMkLst>
          <pc:docMk/>
          <pc:sldMk cId="961508913" sldId="557"/>
        </pc:sldMkLst>
        <pc:spChg chg="mod">
          <ac:chgData name="Hower Zhang" userId="105cb520a8a010b1" providerId="LiveId" clId="{5B99FF0E-4438-4D42-A777-CA78C3C8AD31}" dt="2018-06-25T21:32:59.424" v="2748" actId="108"/>
          <ac:spMkLst>
            <pc:docMk/>
            <pc:sldMk cId="961508913" sldId="557"/>
            <ac:spMk id="2" creationId="{D7085C95-1956-4717-9A9D-84585180A8A7}"/>
          </ac:spMkLst>
        </pc:spChg>
        <pc:spChg chg="add mod">
          <ac:chgData name="Hower Zhang" userId="105cb520a8a010b1" providerId="LiveId" clId="{5B99FF0E-4438-4D42-A777-CA78C3C8AD31}" dt="2018-06-25T09:31:07.150" v="371" actId="207"/>
          <ac:spMkLst>
            <pc:docMk/>
            <pc:sldMk cId="961508913" sldId="557"/>
            <ac:spMk id="13" creationId="{C6349F25-EECC-428A-AEF0-7FCA1BB74603}"/>
          </ac:spMkLst>
        </pc:spChg>
        <pc:spChg chg="add mod">
          <ac:chgData name="Hower Zhang" userId="105cb520a8a010b1" providerId="LiveId" clId="{5B99FF0E-4438-4D42-A777-CA78C3C8AD31}" dt="2018-06-25T09:30:50.368" v="365" actId="1035"/>
          <ac:spMkLst>
            <pc:docMk/>
            <pc:sldMk cId="961508913" sldId="557"/>
            <ac:spMk id="14" creationId="{2B3D2D05-05D7-42AA-8BCE-13DD69D0A3F4}"/>
          </ac:spMkLst>
        </pc:spChg>
        <pc:spChg chg="add mod">
          <ac:chgData name="Hower Zhang" userId="105cb520a8a010b1" providerId="LiveId" clId="{5B99FF0E-4438-4D42-A777-CA78C3C8AD31}" dt="2018-06-25T09:30:50.368" v="365" actId="1035"/>
          <ac:spMkLst>
            <pc:docMk/>
            <pc:sldMk cId="961508913" sldId="557"/>
            <ac:spMk id="23" creationId="{BA026025-6988-48AE-BA4C-C4C1919355BF}"/>
          </ac:spMkLst>
        </pc:spChg>
        <pc:grpChg chg="add mod">
          <ac:chgData name="Hower Zhang" userId="105cb520a8a010b1" providerId="LiveId" clId="{5B99FF0E-4438-4D42-A777-CA78C3C8AD31}" dt="2018-06-25T09:30:50.368" v="365" actId="1035"/>
          <ac:grpSpMkLst>
            <pc:docMk/>
            <pc:sldMk cId="961508913" sldId="557"/>
            <ac:grpSpMk id="4" creationId="{692EE255-6019-4CDD-A4F4-0EA4AA73C83A}"/>
          </ac:grpSpMkLst>
        </pc:grpChg>
        <pc:grpChg chg="add mod">
          <ac:chgData name="Hower Zhang" userId="105cb520a8a010b1" providerId="LiveId" clId="{5B99FF0E-4438-4D42-A777-CA78C3C8AD31}" dt="2018-06-25T09:30:50.368" v="365" actId="1035"/>
          <ac:grpSpMkLst>
            <pc:docMk/>
            <pc:sldMk cId="961508913" sldId="557"/>
            <ac:grpSpMk id="15" creationId="{EEB1F452-A0E2-40F4-BABF-FD4D9183CC38}"/>
          </ac:grpSpMkLst>
        </pc:grpChg>
        <pc:picChg chg="add mod">
          <ac:chgData name="Hower Zhang" userId="105cb520a8a010b1" providerId="LiveId" clId="{5B99FF0E-4438-4D42-A777-CA78C3C8AD31}" dt="2018-06-25T09:30:50.368" v="365" actId="1035"/>
          <ac:picMkLst>
            <pc:docMk/>
            <pc:sldMk cId="961508913" sldId="557"/>
            <ac:picMk id="21" creationId="{B42544FB-DA0D-4D74-B5CF-AF5FB26677D4}"/>
          </ac:picMkLst>
        </pc:picChg>
        <pc:picChg chg="add mod">
          <ac:chgData name="Hower Zhang" userId="105cb520a8a010b1" providerId="LiveId" clId="{5B99FF0E-4438-4D42-A777-CA78C3C8AD31}" dt="2018-06-25T09:30:50.368" v="365" actId="1035"/>
          <ac:picMkLst>
            <pc:docMk/>
            <pc:sldMk cId="961508913" sldId="557"/>
            <ac:picMk id="24" creationId="{AE143FAF-56E7-4FCF-89F8-BCDC3C7E1972}"/>
          </ac:picMkLst>
        </pc:picChg>
        <pc:cxnChg chg="add del mod">
          <ac:chgData name="Hower Zhang" userId="105cb520a8a010b1" providerId="LiveId" clId="{5B99FF0E-4438-4D42-A777-CA78C3C8AD31}" dt="2018-06-25T09:31:27.718" v="373" actId="478"/>
          <ac:cxnSpMkLst>
            <pc:docMk/>
            <pc:sldMk cId="961508913" sldId="557"/>
            <ac:cxnSpMk id="22" creationId="{8FAAEF30-91FD-4B2D-80F4-D7B1E1A0826B}"/>
          </ac:cxnSpMkLst>
        </pc:cxnChg>
      </pc:sldChg>
      <pc:sldChg chg="addSp modSp add del">
        <pc:chgData name="Hower Zhang" userId="105cb520a8a010b1" providerId="LiveId" clId="{5B99FF0E-4438-4D42-A777-CA78C3C8AD31}" dt="2018-06-25T09:49:36.312" v="924" actId="2696"/>
        <pc:sldMkLst>
          <pc:docMk/>
          <pc:sldMk cId="2573951864" sldId="558"/>
        </pc:sldMkLst>
        <pc:spChg chg="mod">
          <ac:chgData name="Hower Zhang" userId="105cb520a8a010b1" providerId="LiveId" clId="{5B99FF0E-4438-4D42-A777-CA78C3C8AD31}" dt="2018-06-25T09:40:09.593" v="595" actId="20577"/>
          <ac:spMkLst>
            <pc:docMk/>
            <pc:sldMk cId="2573951864" sldId="558"/>
            <ac:spMk id="2" creationId="{B0FE479D-6B36-4725-828D-8056C7122F68}"/>
          </ac:spMkLst>
        </pc:spChg>
        <pc:picChg chg="add mod ord">
          <ac:chgData name="Hower Zhang" userId="105cb520a8a010b1" providerId="LiveId" clId="{5B99FF0E-4438-4D42-A777-CA78C3C8AD31}" dt="2018-06-25T09:41:10.309" v="613" actId="1037"/>
          <ac:picMkLst>
            <pc:docMk/>
            <pc:sldMk cId="2573951864" sldId="558"/>
            <ac:picMk id="4" creationId="{D6FB874B-24A1-4703-A1B3-C54FF85E8EEF}"/>
          </ac:picMkLst>
        </pc:picChg>
        <pc:picChg chg="add mod">
          <ac:chgData name="Hower Zhang" userId="105cb520a8a010b1" providerId="LiveId" clId="{5B99FF0E-4438-4D42-A777-CA78C3C8AD31}" dt="2018-06-25T09:41:02.794" v="601" actId="1076"/>
          <ac:picMkLst>
            <pc:docMk/>
            <pc:sldMk cId="2573951864" sldId="558"/>
            <ac:picMk id="5" creationId="{E23633D8-C2E4-4809-8D91-FD3214E6E751}"/>
          </ac:picMkLst>
        </pc:picChg>
      </pc:sldChg>
      <pc:sldChg chg="addSp delSp modSp add">
        <pc:chgData name="Hower Zhang" userId="105cb520a8a010b1" providerId="LiveId" clId="{5B99FF0E-4438-4D42-A777-CA78C3C8AD31}" dt="2018-06-25T23:32:23.102" v="4047" actId="27636"/>
        <pc:sldMkLst>
          <pc:docMk/>
          <pc:sldMk cId="3853350901" sldId="558"/>
        </pc:sldMkLst>
        <pc:spChg chg="mod">
          <ac:chgData name="Hower Zhang" userId="105cb520a8a010b1" providerId="LiveId" clId="{5B99FF0E-4438-4D42-A777-CA78C3C8AD31}" dt="2018-06-25T23:32:23.102" v="4047" actId="27636"/>
          <ac:spMkLst>
            <pc:docMk/>
            <pc:sldMk cId="3853350901" sldId="558"/>
            <ac:spMk id="6" creationId="{0AB99A78-B064-4ABD-B5CD-8880E32EE0A8}"/>
          </ac:spMkLst>
        </pc:spChg>
        <pc:spChg chg="add del">
          <ac:chgData name="Hower Zhang" userId="105cb520a8a010b1" providerId="LiveId" clId="{5B99FF0E-4438-4D42-A777-CA78C3C8AD31}" dt="2018-06-25T09:50:21.333" v="927" actId="1035"/>
          <ac:spMkLst>
            <pc:docMk/>
            <pc:sldMk cId="3853350901" sldId="558"/>
            <ac:spMk id="9" creationId="{D9323B89-4EFC-409B-946A-1EFCFCB1F67C}"/>
          </ac:spMkLst>
        </pc:spChg>
        <pc:grpChg chg="add del">
          <ac:chgData name="Hower Zhang" userId="105cb520a8a010b1" providerId="LiveId" clId="{5B99FF0E-4438-4D42-A777-CA78C3C8AD31}" dt="2018-06-25T09:50:21.333" v="927" actId="1035"/>
          <ac:grpSpMkLst>
            <pc:docMk/>
            <pc:sldMk cId="3853350901" sldId="558"/>
            <ac:grpSpMk id="6" creationId="{9A835096-439E-484E-B141-CF252D284A49}"/>
          </ac:grpSpMkLst>
        </pc:grpChg>
        <pc:picChg chg="mod">
          <ac:chgData name="Hower Zhang" userId="105cb520a8a010b1" providerId="LiveId" clId="{5B99FF0E-4438-4D42-A777-CA78C3C8AD31}" dt="2018-06-25T09:50:34.958" v="943" actId="1035"/>
          <ac:picMkLst>
            <pc:docMk/>
            <pc:sldMk cId="3853350901" sldId="558"/>
            <ac:picMk id="4" creationId="{D6FB874B-24A1-4703-A1B3-C54FF85E8EEF}"/>
          </ac:picMkLst>
        </pc:picChg>
        <pc:picChg chg="add mod">
          <ac:chgData name="Hower Zhang" userId="105cb520a8a010b1" providerId="LiveId" clId="{5B99FF0E-4438-4D42-A777-CA78C3C8AD31}" dt="2018-06-25T09:50:38.262" v="949" actId="1035"/>
          <ac:picMkLst>
            <pc:docMk/>
            <pc:sldMk cId="3853350901" sldId="558"/>
            <ac:picMk id="10" creationId="{84E7EFBE-C757-4EB4-A9C3-593BA8368A8D}"/>
          </ac:picMkLst>
        </pc:picChg>
      </pc:sldChg>
      <pc:sldChg chg="add del">
        <pc:chgData name="Hower Zhang" userId="105cb520a8a010b1" providerId="LiveId" clId="{5B99FF0E-4438-4D42-A777-CA78C3C8AD31}" dt="2018-06-25T09:50:47.233" v="950" actId="2696"/>
        <pc:sldMkLst>
          <pc:docMk/>
          <pc:sldMk cId="3206798632" sldId="559"/>
        </pc:sldMkLst>
      </pc:sldChg>
      <pc:sldChg chg="addSp delSp modSp add modAnim">
        <pc:chgData name="Hower Zhang" userId="105cb520a8a010b1" providerId="LiveId" clId="{5B99FF0E-4438-4D42-A777-CA78C3C8AD31}" dt="2018-06-25T23:32:23.117" v="4049" actId="27636"/>
        <pc:sldMkLst>
          <pc:docMk/>
          <pc:sldMk cId="856798758" sldId="560"/>
        </pc:sldMkLst>
        <pc:spChg chg="mod">
          <ac:chgData name="Hower Zhang" userId="105cb520a8a010b1" providerId="LiveId" clId="{5B99FF0E-4438-4D42-A777-CA78C3C8AD31}" dt="2018-06-25T09:43:44.756" v="713" actId="20577"/>
          <ac:spMkLst>
            <pc:docMk/>
            <pc:sldMk cId="856798758" sldId="560"/>
            <ac:spMk id="2" creationId="{E8B9F01C-C02F-4A85-A428-CFB5A43AB567}"/>
          </ac:spMkLst>
        </pc:spChg>
        <pc:spChg chg="del">
          <ac:chgData name="Hower Zhang" userId="105cb520a8a010b1" providerId="LiveId" clId="{5B99FF0E-4438-4D42-A777-CA78C3C8AD31}" dt="2018-06-25T09:43:53.213" v="745" actId="478"/>
          <ac:spMkLst>
            <pc:docMk/>
            <pc:sldMk cId="856798758" sldId="560"/>
            <ac:spMk id="3" creationId="{BDBD7358-3061-46DE-878E-0B6F0E68B1DF}"/>
          </ac:spMkLst>
        </pc:spChg>
        <pc:spChg chg="mod">
          <ac:chgData name="Hower Zhang" userId="105cb520a8a010b1" providerId="LiveId" clId="{5B99FF0E-4438-4D42-A777-CA78C3C8AD31}" dt="2018-06-25T23:32:23.117" v="4049" actId="27636"/>
          <ac:spMkLst>
            <pc:docMk/>
            <pc:sldMk cId="856798758" sldId="560"/>
            <ac:spMk id="3" creationId="{FC6865E7-FCF8-41B2-8EB0-CFAC9992498F}"/>
          </ac:spMkLst>
        </pc:spChg>
        <pc:graphicFrameChg chg="add mod">
          <ac:chgData name="Hower Zhang" userId="105cb520a8a010b1" providerId="LiveId" clId="{5B99FF0E-4438-4D42-A777-CA78C3C8AD31}" dt="2018-06-25T09:43:50.267" v="744" actId="1038"/>
          <ac:graphicFrameMkLst>
            <pc:docMk/>
            <pc:sldMk cId="856798758" sldId="560"/>
            <ac:graphicFrameMk id="7" creationId="{F7E92FEC-68FA-4BFF-AA44-B8D1CD4BBDFE}"/>
          </ac:graphicFrameMkLst>
        </pc:graphicFrameChg>
        <pc:graphicFrameChg chg="add mod">
          <ac:chgData name="Hower Zhang" userId="105cb520a8a010b1" providerId="LiveId" clId="{5B99FF0E-4438-4D42-A777-CA78C3C8AD31}" dt="2018-06-25T09:43:50.267" v="744" actId="1038"/>
          <ac:graphicFrameMkLst>
            <pc:docMk/>
            <pc:sldMk cId="856798758" sldId="560"/>
            <ac:graphicFrameMk id="8" creationId="{12A46D80-3B3E-4865-B1BD-3F1B1751B45E}"/>
          </ac:graphicFrameMkLst>
        </pc:graphicFrameChg>
        <pc:picChg chg="add mod">
          <ac:chgData name="Hower Zhang" userId="105cb520a8a010b1" providerId="LiveId" clId="{5B99FF0E-4438-4D42-A777-CA78C3C8AD31}" dt="2018-06-25T09:43:58.296" v="795" actId="1038"/>
          <ac:picMkLst>
            <pc:docMk/>
            <pc:sldMk cId="856798758" sldId="560"/>
            <ac:picMk id="4" creationId="{5D3A91B0-687F-4E3C-BB18-8CA5BF6FE873}"/>
          </ac:picMkLst>
        </pc:picChg>
        <pc:picChg chg="add mod">
          <ac:chgData name="Hower Zhang" userId="105cb520a8a010b1" providerId="LiveId" clId="{5B99FF0E-4438-4D42-A777-CA78C3C8AD31}" dt="2018-06-25T09:43:50.267" v="744" actId="1038"/>
          <ac:picMkLst>
            <pc:docMk/>
            <pc:sldMk cId="856798758" sldId="560"/>
            <ac:picMk id="5" creationId="{AB4B5D90-1CB8-47A9-966F-90A332D04747}"/>
          </ac:picMkLst>
        </pc:picChg>
        <pc:picChg chg="add mod">
          <ac:chgData name="Hower Zhang" userId="105cb520a8a010b1" providerId="LiveId" clId="{5B99FF0E-4438-4D42-A777-CA78C3C8AD31}" dt="2018-06-25T09:43:50.267" v="744" actId="1038"/>
          <ac:picMkLst>
            <pc:docMk/>
            <pc:sldMk cId="856798758" sldId="560"/>
            <ac:picMk id="6" creationId="{21E117CE-3F0B-4900-B713-88D2ECE05F3E}"/>
          </ac:picMkLst>
        </pc:picChg>
      </pc:sldChg>
      <pc:sldChg chg="add">
        <pc:chgData name="Hower Zhang" userId="105cb520a8a010b1" providerId="LiveId" clId="{5B99FF0E-4438-4D42-A777-CA78C3C8AD31}" dt="2018-06-26T07:24:40.413" v="4274"/>
        <pc:sldMkLst>
          <pc:docMk/>
          <pc:sldMk cId="394753111" sldId="561"/>
        </pc:sldMkLst>
      </pc:sldChg>
      <pc:sldChg chg="add del">
        <pc:chgData name="Hower Zhang" userId="105cb520a8a010b1" providerId="LiveId" clId="{5B99FF0E-4438-4D42-A777-CA78C3C8AD31}" dt="2018-06-25T09:48:21.754" v="920" actId="2696"/>
        <pc:sldMkLst>
          <pc:docMk/>
          <pc:sldMk cId="853662221" sldId="561"/>
        </pc:sldMkLst>
      </pc:sldChg>
      <pc:sldChg chg="add del">
        <pc:chgData name="Hower Zhang" userId="105cb520a8a010b1" providerId="LiveId" clId="{5B99FF0E-4438-4D42-A777-CA78C3C8AD31}" dt="2018-06-26T07:24:32.960" v="4268" actId="2696"/>
        <pc:sldMkLst>
          <pc:docMk/>
          <pc:sldMk cId="3327743401" sldId="561"/>
        </pc:sldMkLst>
      </pc:sldChg>
      <pc:sldChg chg="addSp delSp modSp add del">
        <pc:chgData name="Hower Zhang" userId="105cb520a8a010b1" providerId="LiveId" clId="{5B99FF0E-4438-4D42-A777-CA78C3C8AD31}" dt="2018-06-26T07:24:32.975" v="4269" actId="2696"/>
        <pc:sldMkLst>
          <pc:docMk/>
          <pc:sldMk cId="961084038" sldId="562"/>
        </pc:sldMkLst>
        <pc:spChg chg="add del">
          <ac:chgData name="Hower Zhang" userId="105cb520a8a010b1" providerId="LiveId" clId="{5B99FF0E-4438-4D42-A777-CA78C3C8AD31}" dt="2018-06-25T09:52:24.529" v="953" actId="1036"/>
          <ac:spMkLst>
            <pc:docMk/>
            <pc:sldMk cId="961084038" sldId="562"/>
            <ac:spMk id="5" creationId="{FFD20EAE-73A5-41CA-8613-6BEE00636665}"/>
          </ac:spMkLst>
        </pc:spChg>
        <pc:spChg chg="add mod">
          <ac:chgData name="Hower Zhang" userId="105cb520a8a010b1" providerId="LiveId" clId="{5B99FF0E-4438-4D42-A777-CA78C3C8AD31}" dt="2018-06-25T09:52:48.715" v="972" actId="1036"/>
          <ac:spMkLst>
            <pc:docMk/>
            <pc:sldMk cId="961084038" sldId="562"/>
            <ac:spMk id="7" creationId="{E1ADF3A3-A79D-457E-AED7-EBB960B39C58}"/>
          </ac:spMkLst>
        </pc:spChg>
      </pc:sldChg>
      <pc:sldChg chg="add">
        <pc:chgData name="Hower Zhang" userId="105cb520a8a010b1" providerId="LiveId" clId="{5B99FF0E-4438-4D42-A777-CA78C3C8AD31}" dt="2018-06-26T07:24:40.413" v="4274"/>
        <pc:sldMkLst>
          <pc:docMk/>
          <pc:sldMk cId="1001154852" sldId="562"/>
        </pc:sldMkLst>
      </pc:sldChg>
      <pc:sldChg chg="addSp delSp modSp add">
        <pc:chgData name="Hower Zhang" userId="105cb520a8a010b1" providerId="LiveId" clId="{5B99FF0E-4438-4D42-A777-CA78C3C8AD31}" dt="2018-06-25T23:32:23.070" v="4043" actId="27636"/>
        <pc:sldMkLst>
          <pc:docMk/>
          <pc:sldMk cId="1653544896" sldId="563"/>
        </pc:sldMkLst>
        <pc:spChg chg="mod">
          <ac:chgData name="Hower Zhang" userId="105cb520a8a010b1" providerId="LiveId" clId="{5B99FF0E-4438-4D42-A777-CA78C3C8AD31}" dt="2018-06-25T20:30:32.971" v="1064" actId="20577"/>
          <ac:spMkLst>
            <pc:docMk/>
            <pc:sldMk cId="1653544896" sldId="563"/>
            <ac:spMk id="2" creationId="{2FE44B8E-CCA1-449B-B3A1-C6B6E960D95A}"/>
          </ac:spMkLst>
        </pc:spChg>
        <pc:spChg chg="del">
          <ac:chgData name="Hower Zhang" userId="105cb520a8a010b1" providerId="LiveId" clId="{5B99FF0E-4438-4D42-A777-CA78C3C8AD31}" dt="2018-06-25T20:30:10.110" v="995" actId="20577"/>
          <ac:spMkLst>
            <pc:docMk/>
            <pc:sldMk cId="1653544896" sldId="563"/>
            <ac:spMk id="3" creationId="{07A0A9EB-165E-4114-B88F-37EF2F9BD51F}"/>
          </ac:spMkLst>
        </pc:spChg>
        <pc:spChg chg="mod">
          <ac:chgData name="Hower Zhang" userId="105cb520a8a010b1" providerId="LiveId" clId="{5B99FF0E-4438-4D42-A777-CA78C3C8AD31}" dt="2018-06-25T23:32:23.070" v="4043" actId="27636"/>
          <ac:spMkLst>
            <pc:docMk/>
            <pc:sldMk cId="1653544896" sldId="563"/>
            <ac:spMk id="3" creationId="{E498AC77-85E6-4C10-8B4A-C838625B8671}"/>
          </ac:spMkLst>
        </pc:spChg>
        <pc:spChg chg="add mod">
          <ac:chgData name="Hower Zhang" userId="105cb520a8a010b1" providerId="LiveId" clId="{5B99FF0E-4438-4D42-A777-CA78C3C8AD31}" dt="2018-06-25T20:53:38.582" v="1902" actId="403"/>
          <ac:spMkLst>
            <pc:docMk/>
            <pc:sldMk cId="1653544896" sldId="563"/>
            <ac:spMk id="8" creationId="{3B79CE8B-C7AC-4703-B4C7-1C877B00D58A}"/>
          </ac:spMkLst>
        </pc:spChg>
        <pc:spChg chg="add mod">
          <ac:chgData name="Hower Zhang" userId="105cb520a8a010b1" providerId="LiveId" clId="{5B99FF0E-4438-4D42-A777-CA78C3C8AD31}" dt="2018-06-25T20:53:33.738" v="1901" actId="207"/>
          <ac:spMkLst>
            <pc:docMk/>
            <pc:sldMk cId="1653544896" sldId="563"/>
            <ac:spMk id="10" creationId="{D8497D9A-CDBC-4CCA-BB44-B36D0C5341AC}"/>
          </ac:spMkLst>
        </pc:spChg>
        <pc:spChg chg="add mod">
          <ac:chgData name="Hower Zhang" userId="105cb520a8a010b1" providerId="LiveId" clId="{5B99FF0E-4438-4D42-A777-CA78C3C8AD31}" dt="2018-06-25T20:58:26.026" v="2254" actId="20577"/>
          <ac:spMkLst>
            <pc:docMk/>
            <pc:sldMk cId="1653544896" sldId="563"/>
            <ac:spMk id="11" creationId="{F567B9D2-0720-4BAA-B407-A5B84F9D6A1F}"/>
          </ac:spMkLst>
        </pc:spChg>
        <pc:picChg chg="add mod modCrop">
          <ac:chgData name="Hower Zhang" userId="105cb520a8a010b1" providerId="LiveId" clId="{5B99FF0E-4438-4D42-A777-CA78C3C8AD31}" dt="2018-06-25T20:52:30.721" v="1830" actId="1037"/>
          <ac:picMkLst>
            <pc:docMk/>
            <pc:sldMk cId="1653544896" sldId="563"/>
            <ac:picMk id="5" creationId="{00380267-6383-4D9B-A0CE-A48A5CB4EF78}"/>
          </ac:picMkLst>
        </pc:picChg>
        <pc:cxnChg chg="add mod">
          <ac:chgData name="Hower Zhang" userId="105cb520a8a010b1" providerId="LiveId" clId="{5B99FF0E-4438-4D42-A777-CA78C3C8AD31}" dt="2018-06-25T20:52:43.221" v="1833" actId="14100"/>
          <ac:cxnSpMkLst>
            <pc:docMk/>
            <pc:sldMk cId="1653544896" sldId="563"/>
            <ac:cxnSpMk id="7" creationId="{C8F0928F-0EE9-4323-AA97-7E09FF12E463}"/>
          </ac:cxnSpMkLst>
        </pc:cxnChg>
      </pc:sldChg>
      <pc:sldChg chg="addSp delSp modSp add delAnim modAnim">
        <pc:chgData name="Hower Zhang" userId="105cb520a8a010b1" providerId="LiveId" clId="{5B99FF0E-4438-4D42-A777-CA78C3C8AD31}" dt="2018-06-26T07:21:50.129" v="4257" actId="20577"/>
        <pc:sldMkLst>
          <pc:docMk/>
          <pc:sldMk cId="2760588645" sldId="564"/>
        </pc:sldMkLst>
        <pc:spChg chg="mod">
          <ac:chgData name="Hower Zhang" userId="105cb520a8a010b1" providerId="LiveId" clId="{5B99FF0E-4438-4D42-A777-CA78C3C8AD31}" dt="2018-06-25T20:48:09.229" v="1322" actId="20577"/>
          <ac:spMkLst>
            <pc:docMk/>
            <pc:sldMk cId="2760588645" sldId="564"/>
            <ac:spMk id="2" creationId="{5B79150C-FC03-4F23-B465-E31142CEF5C5}"/>
          </ac:spMkLst>
        </pc:spChg>
        <pc:spChg chg="mod">
          <ac:chgData name="Hower Zhang" userId="105cb520a8a010b1" providerId="LiveId" clId="{5B99FF0E-4438-4D42-A777-CA78C3C8AD31}" dt="2018-06-26T07:21:50.129" v="4257" actId="20577"/>
          <ac:spMkLst>
            <pc:docMk/>
            <pc:sldMk cId="2760588645" sldId="564"/>
            <ac:spMk id="3" creationId="{E4CAF9C6-C3F6-4009-B334-FC6A62470E69}"/>
          </ac:spMkLst>
        </pc:spChg>
        <pc:spChg chg="add del">
          <ac:chgData name="Hower Zhang" userId="105cb520a8a010b1" providerId="LiveId" clId="{5B99FF0E-4438-4D42-A777-CA78C3C8AD31}" dt="2018-06-25T20:52:02.940" v="1764" actId="478"/>
          <ac:spMkLst>
            <pc:docMk/>
            <pc:sldMk cId="2760588645" sldId="564"/>
            <ac:spMk id="4" creationId="{608A6CD6-E724-436A-BEAE-D82074CC29AC}"/>
          </ac:spMkLst>
        </pc:spChg>
        <pc:spChg chg="mod">
          <ac:chgData name="Hower Zhang" userId="105cb520a8a010b1" providerId="LiveId" clId="{5B99FF0E-4438-4D42-A777-CA78C3C8AD31}" dt="2018-06-25T23:32:23.086" v="4045" actId="27636"/>
          <ac:spMkLst>
            <pc:docMk/>
            <pc:sldMk cId="2760588645" sldId="564"/>
            <ac:spMk id="4" creationId="{14AB2736-5DCE-411E-869A-B85CDD8E89CE}"/>
          </ac:spMkLst>
        </pc:spChg>
        <pc:spChg chg="add mod">
          <ac:chgData name="Hower Zhang" userId="105cb520a8a010b1" providerId="LiveId" clId="{5B99FF0E-4438-4D42-A777-CA78C3C8AD31}" dt="2018-06-25T20:52:10.095" v="1767" actId="14100"/>
          <ac:spMkLst>
            <pc:docMk/>
            <pc:sldMk cId="2760588645" sldId="564"/>
            <ac:spMk id="5" creationId="{6B410D1C-2C9E-46E0-B867-808B457F0AEB}"/>
          </ac:spMkLst>
        </pc:spChg>
        <pc:spChg chg="add mod">
          <ac:chgData name="Hower Zhang" userId="105cb520a8a010b1" providerId="LiveId" clId="{5B99FF0E-4438-4D42-A777-CA78C3C8AD31}" dt="2018-06-25T20:52:15.986" v="1769" actId="14100"/>
          <ac:spMkLst>
            <pc:docMk/>
            <pc:sldMk cId="2760588645" sldId="564"/>
            <ac:spMk id="6" creationId="{EE5FE10F-2354-451E-BE05-F6523029AAC8}"/>
          </ac:spMkLst>
        </pc:spChg>
      </pc:sldChg>
      <pc:sldChg chg="addSp delSp modSp add">
        <pc:chgData name="Hower Zhang" userId="105cb520a8a010b1" providerId="LiveId" clId="{5B99FF0E-4438-4D42-A777-CA78C3C8AD31}" dt="2018-06-26T07:11:39.134" v="4155" actId="1076"/>
        <pc:sldMkLst>
          <pc:docMk/>
          <pc:sldMk cId="3504466120" sldId="565"/>
        </pc:sldMkLst>
        <pc:spChg chg="mod">
          <ac:chgData name="Hower Zhang" userId="105cb520a8a010b1" providerId="LiveId" clId="{5B99FF0E-4438-4D42-A777-CA78C3C8AD31}" dt="2018-06-25T20:47:23.977" v="1301" actId="20577"/>
          <ac:spMkLst>
            <pc:docMk/>
            <pc:sldMk cId="3504466120" sldId="565"/>
            <ac:spMk id="2" creationId="{A809C4C5-6F27-4473-A791-7EFC0911E14A}"/>
          </ac:spMkLst>
        </pc:spChg>
        <pc:spChg chg="mod">
          <ac:chgData name="Hower Zhang" userId="105cb520a8a010b1" providerId="LiveId" clId="{5B99FF0E-4438-4D42-A777-CA78C3C8AD31}" dt="2018-06-25T23:32:23.055" v="4041" actId="27636"/>
          <ac:spMkLst>
            <pc:docMk/>
            <pc:sldMk cId="3504466120" sldId="565"/>
            <ac:spMk id="4" creationId="{57BF0FB2-8160-4D30-B0E5-0D3A8536A96A}"/>
          </ac:spMkLst>
        </pc:spChg>
        <pc:spChg chg="add mod">
          <ac:chgData name="Hower Zhang" userId="105cb520a8a010b1" providerId="LiveId" clId="{5B99FF0E-4438-4D42-A777-CA78C3C8AD31}" dt="2018-06-25T20:45:09.787" v="1249" actId="20577"/>
          <ac:spMkLst>
            <pc:docMk/>
            <pc:sldMk cId="3504466120" sldId="565"/>
            <ac:spMk id="9" creationId="{4C98A216-A12E-4CC6-8620-9B93044B9EA7}"/>
          </ac:spMkLst>
        </pc:spChg>
        <pc:spChg chg="add mod">
          <ac:chgData name="Hower Zhang" userId="105cb520a8a010b1" providerId="LiveId" clId="{5B99FF0E-4438-4D42-A777-CA78C3C8AD31}" dt="2018-06-25T20:47:49.541" v="1308" actId="404"/>
          <ac:spMkLst>
            <pc:docMk/>
            <pc:sldMk cId="3504466120" sldId="565"/>
            <ac:spMk id="10" creationId="{03509E53-A366-4CA0-8D28-F48A54F2B2D1}"/>
          </ac:spMkLst>
        </pc:spChg>
        <pc:picChg chg="add del">
          <ac:chgData name="Hower Zhang" userId="105cb520a8a010b1" providerId="LiveId" clId="{5B99FF0E-4438-4D42-A777-CA78C3C8AD31}" dt="2018-06-25T20:41:53.003" v="1198" actId="478"/>
          <ac:picMkLst>
            <pc:docMk/>
            <pc:sldMk cId="3504466120" sldId="565"/>
            <ac:picMk id="4" creationId="{CF214A5F-7953-4269-AEA6-191C4E5D90E6}"/>
          </ac:picMkLst>
        </pc:picChg>
        <pc:picChg chg="add del mod modCrop">
          <ac:chgData name="Hower Zhang" userId="105cb520a8a010b1" providerId="LiveId" clId="{5B99FF0E-4438-4D42-A777-CA78C3C8AD31}" dt="2018-06-25T20:42:36.411" v="1207" actId="478"/>
          <ac:picMkLst>
            <pc:docMk/>
            <pc:sldMk cId="3504466120" sldId="565"/>
            <ac:picMk id="5" creationId="{99E66C36-A48D-4073-9BA1-D54A5C8A0E60}"/>
          </ac:picMkLst>
        </pc:picChg>
        <pc:picChg chg="add mod">
          <ac:chgData name="Hower Zhang" userId="105cb520a8a010b1" providerId="LiveId" clId="{5B99FF0E-4438-4D42-A777-CA78C3C8AD31}" dt="2018-06-26T07:11:39.134" v="4155" actId="1076"/>
          <ac:picMkLst>
            <pc:docMk/>
            <pc:sldMk cId="3504466120" sldId="565"/>
            <ac:picMk id="5" creationId="{2B30FC5B-4FF6-410D-AEC3-3E7A62C43E79}"/>
          </ac:picMkLst>
        </pc:picChg>
        <pc:picChg chg="add del">
          <ac:chgData name="Hower Zhang" userId="105cb520a8a010b1" providerId="LiveId" clId="{5B99FF0E-4438-4D42-A777-CA78C3C8AD31}" dt="2018-06-25T20:42:39.750" v="1209" actId="404"/>
          <ac:picMkLst>
            <pc:docMk/>
            <pc:sldMk cId="3504466120" sldId="565"/>
            <ac:picMk id="6" creationId="{0002A791-6E99-450F-9FB4-D4E5F0D4D5CC}"/>
          </ac:picMkLst>
        </pc:picChg>
        <pc:picChg chg="add mod">
          <ac:chgData name="Hower Zhang" userId="105cb520a8a010b1" providerId="LiveId" clId="{5B99FF0E-4438-4D42-A777-CA78C3C8AD31}" dt="2018-06-25T20:43:34.399" v="1224" actId="1076"/>
          <ac:picMkLst>
            <pc:docMk/>
            <pc:sldMk cId="3504466120" sldId="565"/>
            <ac:picMk id="7" creationId="{4C1698BE-215A-45E7-9607-48BAF3E3A8EE}"/>
          </ac:picMkLst>
        </pc:picChg>
        <pc:picChg chg="add del mod modCrop">
          <ac:chgData name="Hower Zhang" userId="105cb520a8a010b1" providerId="LiveId" clId="{5B99FF0E-4438-4D42-A777-CA78C3C8AD31}" dt="2018-06-26T07:11:32.040" v="4149"/>
          <ac:picMkLst>
            <pc:docMk/>
            <pc:sldMk cId="3504466120" sldId="565"/>
            <ac:picMk id="8" creationId="{AEFF16D7-68F4-4FF0-AB20-9A7A213572B1}"/>
          </ac:picMkLst>
        </pc:picChg>
        <pc:picChg chg="add del">
          <ac:chgData name="Hower Zhang" userId="105cb520a8a010b1" providerId="LiveId" clId="{5B99FF0E-4438-4D42-A777-CA78C3C8AD31}" dt="2018-06-26T07:11:36.571" v="4153"/>
          <ac:picMkLst>
            <pc:docMk/>
            <pc:sldMk cId="3504466120" sldId="565"/>
            <ac:picMk id="11" creationId="{832D97C3-E2ED-4239-920A-3D82669AAB07}"/>
          </ac:picMkLst>
        </pc:picChg>
      </pc:sldChg>
      <pc:sldChg chg="addSp delSp modSp add">
        <pc:chgData name="Hower Zhang" userId="105cb520a8a010b1" providerId="LiveId" clId="{5B99FF0E-4438-4D42-A777-CA78C3C8AD31}" dt="2018-06-26T07:10:20.726" v="4134" actId="1036"/>
        <pc:sldMkLst>
          <pc:docMk/>
          <pc:sldMk cId="3116345406" sldId="566"/>
        </pc:sldMkLst>
        <pc:spChg chg="mod">
          <ac:chgData name="Hower Zhang" userId="105cb520a8a010b1" providerId="LiveId" clId="{5B99FF0E-4438-4D42-A777-CA78C3C8AD31}" dt="2018-06-25T21:20:42.005" v="2334" actId="20577"/>
          <ac:spMkLst>
            <pc:docMk/>
            <pc:sldMk cId="3116345406" sldId="566"/>
            <ac:spMk id="2" creationId="{3CDDCDE4-9DD7-443C-9FBE-47CAE2BCCBD8}"/>
          </ac:spMkLst>
        </pc:spChg>
        <pc:spChg chg="mod">
          <ac:chgData name="Hower Zhang" userId="105cb520a8a010b1" providerId="LiveId" clId="{5B99FF0E-4438-4D42-A777-CA78C3C8AD31}" dt="2018-06-25T21:27:02.868" v="2631" actId="27636"/>
          <ac:spMkLst>
            <pc:docMk/>
            <pc:sldMk cId="3116345406" sldId="566"/>
            <ac:spMk id="3" creationId="{104E8909-234B-439F-A09A-D799C1B9B57B}"/>
          </ac:spMkLst>
        </pc:spChg>
        <pc:spChg chg="mod">
          <ac:chgData name="Hower Zhang" userId="105cb520a8a010b1" providerId="LiveId" clId="{5B99FF0E-4438-4D42-A777-CA78C3C8AD31}" dt="2018-06-25T23:32:23.039" v="4039" actId="27636"/>
          <ac:spMkLst>
            <pc:docMk/>
            <pc:sldMk cId="3116345406" sldId="566"/>
            <ac:spMk id="6" creationId="{1FA2F04A-5C27-4695-85C8-00F3CAF0A950}"/>
          </ac:spMkLst>
        </pc:spChg>
        <pc:picChg chg="add del mod modCrop">
          <ac:chgData name="Hower Zhang" userId="105cb520a8a010b1" providerId="LiveId" clId="{5B99FF0E-4438-4D42-A777-CA78C3C8AD31}" dt="2018-06-26T07:09:25.773" v="4071"/>
          <ac:picMkLst>
            <pc:docMk/>
            <pc:sldMk cId="3116345406" sldId="566"/>
            <ac:picMk id="4" creationId="{3FB0B49C-9942-4B64-9DB3-92A624E272A2}"/>
          </ac:picMkLst>
        </pc:picChg>
        <pc:picChg chg="add del mod modCrop">
          <ac:chgData name="Hower Zhang" userId="105cb520a8a010b1" providerId="LiveId" clId="{5B99FF0E-4438-4D42-A777-CA78C3C8AD31}" dt="2018-06-26T07:09:51.117" v="4081"/>
          <ac:picMkLst>
            <pc:docMk/>
            <pc:sldMk cId="3116345406" sldId="566"/>
            <ac:picMk id="5" creationId="{3ECF7F57-0C82-43B1-9A63-FBACABA38DB5}"/>
          </ac:picMkLst>
        </pc:picChg>
        <pc:picChg chg="add del">
          <ac:chgData name="Hower Zhang" userId="105cb520a8a010b1" providerId="LiveId" clId="{5B99FF0E-4438-4D42-A777-CA78C3C8AD31}" dt="2018-06-26T07:09:40.695" v="4073"/>
          <ac:picMkLst>
            <pc:docMk/>
            <pc:sldMk cId="3116345406" sldId="566"/>
            <ac:picMk id="7" creationId="{8E69BD8C-9ACC-498F-9FEA-4870BA96B6F3}"/>
          </ac:picMkLst>
        </pc:picChg>
        <pc:picChg chg="add del">
          <ac:chgData name="Hower Zhang" userId="105cb520a8a010b1" providerId="LiveId" clId="{5B99FF0E-4438-4D42-A777-CA78C3C8AD31}" dt="2018-06-26T07:09:44.414" v="4077"/>
          <ac:picMkLst>
            <pc:docMk/>
            <pc:sldMk cId="3116345406" sldId="566"/>
            <ac:picMk id="8" creationId="{DAE87A6F-7F9A-4A29-9FBF-B30387004C46}"/>
          </ac:picMkLst>
        </pc:picChg>
        <pc:picChg chg="add mod">
          <ac:chgData name="Hower Zhang" userId="105cb520a8a010b1" providerId="LiveId" clId="{5B99FF0E-4438-4D42-A777-CA78C3C8AD31}" dt="2018-06-26T07:09:48.227" v="4080" actId="1035"/>
          <ac:picMkLst>
            <pc:docMk/>
            <pc:sldMk cId="3116345406" sldId="566"/>
            <ac:picMk id="9" creationId="{8AC19978-2262-430A-ABD1-A60B6E4380B4}"/>
          </ac:picMkLst>
        </pc:picChg>
        <pc:picChg chg="add del">
          <ac:chgData name="Hower Zhang" userId="105cb520a8a010b1" providerId="LiveId" clId="{5B99FF0E-4438-4D42-A777-CA78C3C8AD31}" dt="2018-06-26T07:09:57.524" v="4083" actId="478"/>
          <ac:picMkLst>
            <pc:docMk/>
            <pc:sldMk cId="3116345406" sldId="566"/>
            <ac:picMk id="10" creationId="{C4A6D024-F482-4E4C-9E39-A0E2344C814B}"/>
          </ac:picMkLst>
        </pc:picChg>
        <pc:picChg chg="add del">
          <ac:chgData name="Hower Zhang" userId="105cb520a8a010b1" providerId="LiveId" clId="{5B99FF0E-4438-4D42-A777-CA78C3C8AD31}" dt="2018-06-26T07:10:02.047" v="4085" actId="478"/>
          <ac:picMkLst>
            <pc:docMk/>
            <pc:sldMk cId="3116345406" sldId="566"/>
            <ac:picMk id="11" creationId="{3ECF7F57-0C82-43B1-9A63-FBACABA38DB5}"/>
          </ac:picMkLst>
        </pc:picChg>
        <pc:picChg chg="add">
          <ac:chgData name="Hower Zhang" userId="105cb520a8a010b1" providerId="LiveId" clId="{5B99FF0E-4438-4D42-A777-CA78C3C8AD31}" dt="2018-06-26T07:10:02.833" v="4086"/>
          <ac:picMkLst>
            <pc:docMk/>
            <pc:sldMk cId="3116345406" sldId="566"/>
            <ac:picMk id="12" creationId="{3ECF7F57-0C82-43B1-9A63-FBACABA38DB5}"/>
          </ac:picMkLst>
        </pc:picChg>
        <pc:picChg chg="add mod">
          <ac:chgData name="Hower Zhang" userId="105cb520a8a010b1" providerId="LiveId" clId="{5B99FF0E-4438-4D42-A777-CA78C3C8AD31}" dt="2018-06-26T07:10:20.726" v="4134" actId="1036"/>
          <ac:picMkLst>
            <pc:docMk/>
            <pc:sldMk cId="3116345406" sldId="566"/>
            <ac:picMk id="13" creationId="{DFE06F6F-8429-4508-AA25-FE758EE29547}"/>
          </ac:picMkLst>
        </pc:picChg>
      </pc:sldChg>
      <pc:sldChg chg="add">
        <pc:chgData name="Hower Zhang" userId="105cb520a8a010b1" providerId="LiveId" clId="{5B99FF0E-4438-4D42-A777-CA78C3C8AD31}" dt="2018-06-26T07:24:40.413" v="4274"/>
        <pc:sldMkLst>
          <pc:docMk/>
          <pc:sldMk cId="295715303" sldId="567"/>
        </pc:sldMkLst>
      </pc:sldChg>
      <pc:sldChg chg="modSp add del">
        <pc:chgData name="Hower Zhang" userId="105cb520a8a010b1" providerId="LiveId" clId="{5B99FF0E-4438-4D42-A777-CA78C3C8AD31}" dt="2018-06-26T07:24:32.928" v="4267" actId="2696"/>
        <pc:sldMkLst>
          <pc:docMk/>
          <pc:sldMk cId="652054650" sldId="567"/>
        </pc:sldMkLst>
        <pc:spChg chg="mod">
          <ac:chgData name="Hower Zhang" userId="105cb520a8a010b1" providerId="LiveId" clId="{5B99FF0E-4438-4D42-A777-CA78C3C8AD31}" dt="2018-06-25T23:32:23.227" v="4064" actId="27636"/>
          <ac:spMkLst>
            <pc:docMk/>
            <pc:sldMk cId="652054650" sldId="567"/>
            <ac:spMk id="3" creationId="{3E398CDB-03F5-4E13-830A-636A424FFCCD}"/>
          </ac:spMkLst>
        </pc:spChg>
      </pc:sldChg>
      <pc:sldChg chg="addSp delSp modSp add del">
        <pc:chgData name="Hower Zhang" userId="105cb520a8a010b1" providerId="LiveId" clId="{5B99FF0E-4438-4D42-A777-CA78C3C8AD31}" dt="2018-06-25T22:30:19.440" v="3088" actId="2696"/>
        <pc:sldMkLst>
          <pc:docMk/>
          <pc:sldMk cId="1673771878" sldId="567"/>
        </pc:sldMkLst>
        <pc:spChg chg="mod">
          <ac:chgData name="Hower Zhang" userId="105cb520a8a010b1" providerId="LiveId" clId="{5B99FF0E-4438-4D42-A777-CA78C3C8AD31}" dt="2018-06-25T22:26:07.748" v="3051" actId="2696"/>
          <ac:spMkLst>
            <pc:docMk/>
            <pc:sldMk cId="1673771878" sldId="567"/>
            <ac:spMk id="2" creationId="{21BD9F26-74E8-432D-8BA8-03EC02F8976D}"/>
          </ac:spMkLst>
        </pc:spChg>
        <pc:spChg chg="del">
          <ac:chgData name="Hower Zhang" userId="105cb520a8a010b1" providerId="LiveId" clId="{5B99FF0E-4438-4D42-A777-CA78C3C8AD31}" dt="2018-06-25T22:28:22.576" v="3069" actId="478"/>
          <ac:spMkLst>
            <pc:docMk/>
            <pc:sldMk cId="1673771878" sldId="567"/>
            <ac:spMk id="3" creationId="{9ABC4C23-A45E-4263-9DE9-897D27F955A6}"/>
          </ac:spMkLst>
        </pc:spChg>
        <pc:spChg chg="add mod">
          <ac:chgData name="Hower Zhang" userId="105cb520a8a010b1" providerId="LiveId" clId="{5B99FF0E-4438-4D42-A777-CA78C3C8AD31}" dt="2018-06-25T22:28:12.450" v="3062" actId="164"/>
          <ac:spMkLst>
            <pc:docMk/>
            <pc:sldMk cId="1673771878" sldId="567"/>
            <ac:spMk id="5" creationId="{0C3C0FD1-360A-4046-B082-1520B30094F7}"/>
          </ac:spMkLst>
        </pc:spChg>
        <pc:spChg chg="add mod">
          <ac:chgData name="Hower Zhang" userId="105cb520a8a010b1" providerId="LiveId" clId="{5B99FF0E-4438-4D42-A777-CA78C3C8AD31}" dt="2018-06-25T22:30:16.862" v="3087" actId="20577"/>
          <ac:spMkLst>
            <pc:docMk/>
            <pc:sldMk cId="1673771878" sldId="567"/>
            <ac:spMk id="11" creationId="{0850726E-C6C1-44B4-8FDE-005F4F1C28E2}"/>
          </ac:spMkLst>
        </pc:spChg>
        <pc:grpChg chg="add del mod">
          <ac:chgData name="Hower Zhang" userId="105cb520a8a010b1" providerId="LiveId" clId="{5B99FF0E-4438-4D42-A777-CA78C3C8AD31}" dt="2018-06-25T22:28:15.013" v="3063" actId="2696"/>
          <ac:grpSpMkLst>
            <pc:docMk/>
            <pc:sldMk cId="1673771878" sldId="567"/>
            <ac:grpSpMk id="6" creationId="{83CC484E-576C-4E37-8CA4-318F8296B1F5}"/>
          </ac:grpSpMkLst>
        </pc:grpChg>
        <pc:grpChg chg="add del">
          <ac:chgData name="Hower Zhang" userId="105cb520a8a010b1" providerId="LiveId" clId="{5B99FF0E-4438-4D42-A777-CA78C3C8AD31}" dt="2018-06-25T22:28:18.560" v="3067" actId="2696"/>
          <ac:grpSpMkLst>
            <pc:docMk/>
            <pc:sldMk cId="1673771878" sldId="567"/>
            <ac:grpSpMk id="7" creationId="{B3537F80-EF7E-42F6-B2E7-00FB3B12FD35}"/>
          </ac:grpSpMkLst>
        </pc:grpChg>
        <pc:picChg chg="add mod modCrop">
          <ac:chgData name="Hower Zhang" userId="105cb520a8a010b1" providerId="LiveId" clId="{5B99FF0E-4438-4D42-A777-CA78C3C8AD31}" dt="2018-06-25T22:28:12.450" v="3062" actId="164"/>
          <ac:picMkLst>
            <pc:docMk/>
            <pc:sldMk cId="1673771878" sldId="567"/>
            <ac:picMk id="4" creationId="{2164B0F0-374A-4156-98E1-5838D94F6F83}"/>
          </ac:picMkLst>
        </pc:picChg>
        <pc:picChg chg="add">
          <ac:chgData name="Hower Zhang" userId="105cb520a8a010b1" providerId="LiveId" clId="{5B99FF0E-4438-4D42-A777-CA78C3C8AD31}" dt="2018-06-25T22:28:18.732" v="3068" actId="2696"/>
          <ac:picMkLst>
            <pc:docMk/>
            <pc:sldMk cId="1673771878" sldId="567"/>
            <ac:picMk id="10" creationId="{C76CB65E-4D49-42D7-88C5-1AF68C9004CB}"/>
          </ac:picMkLst>
        </pc:picChg>
      </pc:sldChg>
      <pc:sldChg chg="add del">
        <pc:chgData name="Hower Zhang" userId="105cb520a8a010b1" providerId="LiveId" clId="{5B99FF0E-4438-4D42-A777-CA78C3C8AD31}" dt="2018-06-25T22:02:59.886" v="2777" actId="2696"/>
        <pc:sldMkLst>
          <pc:docMk/>
          <pc:sldMk cId="3053328630" sldId="567"/>
        </pc:sldMkLst>
      </pc:sldChg>
      <pc:sldChg chg="add">
        <pc:chgData name="Hower Zhang" userId="105cb520a8a010b1" providerId="LiveId" clId="{5B99FF0E-4438-4D42-A777-CA78C3C8AD31}" dt="2018-06-26T07:24:40.413" v="4274"/>
        <pc:sldMkLst>
          <pc:docMk/>
          <pc:sldMk cId="113330956" sldId="568"/>
        </pc:sldMkLst>
      </pc:sldChg>
      <pc:sldChg chg="addSp delSp modSp add del modAnim">
        <pc:chgData name="Hower Zhang" userId="105cb520a8a010b1" providerId="LiveId" clId="{5B99FF0E-4438-4D42-A777-CA78C3C8AD31}" dt="2018-06-26T07:24:32.897" v="4265" actId="2696"/>
        <pc:sldMkLst>
          <pc:docMk/>
          <pc:sldMk cId="539629206" sldId="568"/>
        </pc:sldMkLst>
        <pc:spChg chg="mod">
          <ac:chgData name="Hower Zhang" userId="105cb520a8a010b1" providerId="LiveId" clId="{5B99FF0E-4438-4D42-A777-CA78C3C8AD31}" dt="2018-06-25T22:42:43.795" v="3113" actId="1036"/>
          <ac:spMkLst>
            <pc:docMk/>
            <pc:sldMk cId="539629206" sldId="568"/>
            <ac:spMk id="2" creationId="{221361B2-4E83-4061-B980-8080077DF91B}"/>
          </ac:spMkLst>
        </pc:spChg>
        <pc:spChg chg="del">
          <ac:chgData name="Hower Zhang" userId="105cb520a8a010b1" providerId="LiveId" clId="{5B99FF0E-4438-4D42-A777-CA78C3C8AD31}" dt="2018-06-25T22:42:08.789" v="3106" actId="1036"/>
          <ac:spMkLst>
            <pc:docMk/>
            <pc:sldMk cId="539629206" sldId="568"/>
            <ac:spMk id="3" creationId="{26F6C16E-FBEE-44A5-9D4F-7C0074ACA563}"/>
          </ac:spMkLst>
        </pc:spChg>
        <pc:spChg chg="mod">
          <ac:chgData name="Hower Zhang" userId="105cb520a8a010b1" providerId="LiveId" clId="{5B99FF0E-4438-4D42-A777-CA78C3C8AD31}" dt="2018-06-25T23:32:23.211" v="4062" actId="27636"/>
          <ac:spMkLst>
            <pc:docMk/>
            <pc:sldMk cId="539629206" sldId="568"/>
            <ac:spMk id="3" creationId="{294E01C0-710B-48EA-890A-031A373902D6}"/>
          </ac:spMkLst>
        </pc:spChg>
        <pc:spChg chg="add del">
          <ac:chgData name="Hower Zhang" userId="105cb520a8a010b1" providerId="LiveId" clId="{5B99FF0E-4438-4D42-A777-CA78C3C8AD31}" dt="2018-06-25T22:43:10.040" v="3115" actId="1036"/>
          <ac:spMkLst>
            <pc:docMk/>
            <pc:sldMk cId="539629206" sldId="568"/>
            <ac:spMk id="12" creationId="{18B34B61-AB57-4DC3-A32B-652EA92A8FBD}"/>
          </ac:spMkLst>
        </pc:spChg>
        <pc:spChg chg="add del">
          <ac:chgData name="Hower Zhang" userId="105cb520a8a010b1" providerId="LiveId" clId="{5B99FF0E-4438-4D42-A777-CA78C3C8AD31}" dt="2018-06-25T22:43:10.040" v="3115" actId="1036"/>
          <ac:spMkLst>
            <pc:docMk/>
            <pc:sldMk cId="539629206" sldId="568"/>
            <ac:spMk id="13" creationId="{B5CB7628-3625-441F-8C82-1913C78F9420}"/>
          </ac:spMkLst>
        </pc:spChg>
        <pc:spChg chg="add del">
          <ac:chgData name="Hower Zhang" userId="105cb520a8a010b1" providerId="LiveId" clId="{5B99FF0E-4438-4D42-A777-CA78C3C8AD31}" dt="2018-06-25T22:43:10.040" v="3115" actId="1036"/>
          <ac:spMkLst>
            <pc:docMk/>
            <pc:sldMk cId="539629206" sldId="568"/>
            <ac:spMk id="14" creationId="{CA95946F-C2C5-417B-81C4-CDDC38168C97}"/>
          </ac:spMkLst>
        </pc:spChg>
        <pc:spChg chg="add del">
          <ac:chgData name="Hower Zhang" userId="105cb520a8a010b1" providerId="LiveId" clId="{5B99FF0E-4438-4D42-A777-CA78C3C8AD31}" dt="2018-06-25T22:43:10.040" v="3115" actId="1036"/>
          <ac:spMkLst>
            <pc:docMk/>
            <pc:sldMk cId="539629206" sldId="568"/>
            <ac:spMk id="15" creationId="{08BA6CB4-96CA-41F3-980D-F84119238ED0}"/>
          </ac:spMkLst>
        </pc:spChg>
        <pc:spChg chg="add del">
          <ac:chgData name="Hower Zhang" userId="105cb520a8a010b1" providerId="LiveId" clId="{5B99FF0E-4438-4D42-A777-CA78C3C8AD31}" dt="2018-06-25T22:43:10.040" v="3115" actId="1036"/>
          <ac:spMkLst>
            <pc:docMk/>
            <pc:sldMk cId="539629206" sldId="568"/>
            <ac:spMk id="26" creationId="{E68EC125-3F9A-4687-9177-3E13338E78E3}"/>
          </ac:spMkLst>
        </pc:spChg>
        <pc:spChg chg="add del">
          <ac:chgData name="Hower Zhang" userId="105cb520a8a010b1" providerId="LiveId" clId="{5B99FF0E-4438-4D42-A777-CA78C3C8AD31}" dt="2018-06-25T22:43:10.040" v="3115" actId="1036"/>
          <ac:spMkLst>
            <pc:docMk/>
            <pc:sldMk cId="539629206" sldId="568"/>
            <ac:spMk id="27" creationId="{05900D5D-2B4B-419F-A214-55F24AC3AA17}"/>
          </ac:spMkLst>
        </pc:spChg>
        <pc:spChg chg="add del">
          <ac:chgData name="Hower Zhang" userId="105cb520a8a010b1" providerId="LiveId" clId="{5B99FF0E-4438-4D42-A777-CA78C3C8AD31}" dt="2018-06-25T22:43:10.040" v="3115" actId="1036"/>
          <ac:spMkLst>
            <pc:docMk/>
            <pc:sldMk cId="539629206" sldId="568"/>
            <ac:spMk id="28" creationId="{73B3B9AC-DB18-4EFF-87F0-F1142EA86C8A}"/>
          </ac:spMkLst>
        </pc:spChg>
        <pc:spChg chg="add del">
          <ac:chgData name="Hower Zhang" userId="105cb520a8a010b1" providerId="LiveId" clId="{5B99FF0E-4438-4D42-A777-CA78C3C8AD31}" dt="2018-06-25T22:43:10.040" v="3115" actId="1036"/>
          <ac:spMkLst>
            <pc:docMk/>
            <pc:sldMk cId="539629206" sldId="568"/>
            <ac:spMk id="29" creationId="{50088AA9-8D24-4C85-8541-669DE5A3F01D}"/>
          </ac:spMkLst>
        </pc:spChg>
        <pc:spChg chg="add del">
          <ac:chgData name="Hower Zhang" userId="105cb520a8a010b1" providerId="LiveId" clId="{5B99FF0E-4438-4D42-A777-CA78C3C8AD31}" dt="2018-06-25T22:43:10.040" v="3115" actId="1036"/>
          <ac:spMkLst>
            <pc:docMk/>
            <pc:sldMk cId="539629206" sldId="568"/>
            <ac:spMk id="30" creationId="{DC37849D-195C-4B64-9EB1-0556F2969F1D}"/>
          </ac:spMkLst>
        </pc:spChg>
        <pc:spChg chg="add del">
          <ac:chgData name="Hower Zhang" userId="105cb520a8a010b1" providerId="LiveId" clId="{5B99FF0E-4438-4D42-A777-CA78C3C8AD31}" dt="2018-06-25T22:43:10.040" v="3115" actId="1036"/>
          <ac:spMkLst>
            <pc:docMk/>
            <pc:sldMk cId="539629206" sldId="568"/>
            <ac:spMk id="35" creationId="{9362AF2A-F024-4D07-AB85-C2D325AB18F7}"/>
          </ac:spMkLst>
        </pc:spChg>
        <pc:spChg chg="add del">
          <ac:chgData name="Hower Zhang" userId="105cb520a8a010b1" providerId="LiveId" clId="{5B99FF0E-4438-4D42-A777-CA78C3C8AD31}" dt="2018-06-25T22:43:10.040" v="3115" actId="1036"/>
          <ac:spMkLst>
            <pc:docMk/>
            <pc:sldMk cId="539629206" sldId="568"/>
            <ac:spMk id="36" creationId="{8FFEC8A1-7FA1-421D-BFA4-47420E60A222}"/>
          </ac:spMkLst>
        </pc:spChg>
        <pc:spChg chg="add del">
          <ac:chgData name="Hower Zhang" userId="105cb520a8a010b1" providerId="LiveId" clId="{5B99FF0E-4438-4D42-A777-CA78C3C8AD31}" dt="2018-06-25T22:43:10.040" v="3115" actId="1036"/>
          <ac:spMkLst>
            <pc:docMk/>
            <pc:sldMk cId="539629206" sldId="568"/>
            <ac:spMk id="37" creationId="{9D20A46E-B6E8-482B-9544-4658D351D77A}"/>
          </ac:spMkLst>
        </pc:spChg>
        <pc:spChg chg="add del">
          <ac:chgData name="Hower Zhang" userId="105cb520a8a010b1" providerId="LiveId" clId="{5B99FF0E-4438-4D42-A777-CA78C3C8AD31}" dt="2018-06-25T22:43:10.040" v="3115" actId="1036"/>
          <ac:spMkLst>
            <pc:docMk/>
            <pc:sldMk cId="539629206" sldId="568"/>
            <ac:spMk id="38" creationId="{94DF1F59-2D00-4FD8-A0B8-7B2D64DB57E7}"/>
          </ac:spMkLst>
        </pc:spChg>
        <pc:spChg chg="add">
          <ac:chgData name="Hower Zhang" userId="105cb520a8a010b1" providerId="LiveId" clId="{5B99FF0E-4438-4D42-A777-CA78C3C8AD31}" dt="2018-06-25T22:43:10.962" v="3116" actId="1036"/>
          <ac:spMkLst>
            <pc:docMk/>
            <pc:sldMk cId="539629206" sldId="568"/>
            <ac:spMk id="46" creationId="{0BC98C90-2173-47DA-AE8C-DB201A5E557A}"/>
          </ac:spMkLst>
        </pc:spChg>
        <pc:spChg chg="add">
          <ac:chgData name="Hower Zhang" userId="105cb520a8a010b1" providerId="LiveId" clId="{5B99FF0E-4438-4D42-A777-CA78C3C8AD31}" dt="2018-06-25T22:43:10.962" v="3116" actId="1036"/>
          <ac:spMkLst>
            <pc:docMk/>
            <pc:sldMk cId="539629206" sldId="568"/>
            <ac:spMk id="47" creationId="{30658403-4596-4136-B4EF-2B6EDB0C3F21}"/>
          </ac:spMkLst>
        </pc:spChg>
        <pc:spChg chg="add">
          <ac:chgData name="Hower Zhang" userId="105cb520a8a010b1" providerId="LiveId" clId="{5B99FF0E-4438-4D42-A777-CA78C3C8AD31}" dt="2018-06-25T22:43:10.962" v="3116" actId="1036"/>
          <ac:spMkLst>
            <pc:docMk/>
            <pc:sldMk cId="539629206" sldId="568"/>
            <ac:spMk id="48" creationId="{93FDB705-01DB-4946-BEA3-D2800DBB55BD}"/>
          </ac:spMkLst>
        </pc:spChg>
        <pc:spChg chg="add">
          <ac:chgData name="Hower Zhang" userId="105cb520a8a010b1" providerId="LiveId" clId="{5B99FF0E-4438-4D42-A777-CA78C3C8AD31}" dt="2018-06-25T22:43:10.962" v="3116" actId="1036"/>
          <ac:spMkLst>
            <pc:docMk/>
            <pc:sldMk cId="539629206" sldId="568"/>
            <ac:spMk id="49" creationId="{4628CA03-F39F-4819-9EF7-0FA40E55BF70}"/>
          </ac:spMkLst>
        </pc:spChg>
        <pc:spChg chg="add">
          <ac:chgData name="Hower Zhang" userId="105cb520a8a010b1" providerId="LiveId" clId="{5B99FF0E-4438-4D42-A777-CA78C3C8AD31}" dt="2018-06-25T22:43:10.962" v="3116" actId="1036"/>
          <ac:spMkLst>
            <pc:docMk/>
            <pc:sldMk cId="539629206" sldId="568"/>
            <ac:spMk id="60" creationId="{EB099552-8BAD-457C-9679-76ECBA734662}"/>
          </ac:spMkLst>
        </pc:spChg>
        <pc:spChg chg="add">
          <ac:chgData name="Hower Zhang" userId="105cb520a8a010b1" providerId="LiveId" clId="{5B99FF0E-4438-4D42-A777-CA78C3C8AD31}" dt="2018-06-25T22:43:10.962" v="3116" actId="1036"/>
          <ac:spMkLst>
            <pc:docMk/>
            <pc:sldMk cId="539629206" sldId="568"/>
            <ac:spMk id="61" creationId="{39EC7341-CDF3-4C8F-923F-CEE588221593}"/>
          </ac:spMkLst>
        </pc:spChg>
        <pc:spChg chg="add">
          <ac:chgData name="Hower Zhang" userId="105cb520a8a010b1" providerId="LiveId" clId="{5B99FF0E-4438-4D42-A777-CA78C3C8AD31}" dt="2018-06-25T22:43:10.962" v="3116" actId="1036"/>
          <ac:spMkLst>
            <pc:docMk/>
            <pc:sldMk cId="539629206" sldId="568"/>
            <ac:spMk id="62" creationId="{4499F448-BD57-4102-9675-27FB8FF5F99A}"/>
          </ac:spMkLst>
        </pc:spChg>
        <pc:spChg chg="add">
          <ac:chgData name="Hower Zhang" userId="105cb520a8a010b1" providerId="LiveId" clId="{5B99FF0E-4438-4D42-A777-CA78C3C8AD31}" dt="2018-06-25T22:43:10.962" v="3116" actId="1036"/>
          <ac:spMkLst>
            <pc:docMk/>
            <pc:sldMk cId="539629206" sldId="568"/>
            <ac:spMk id="63" creationId="{6AD2292E-1CE6-43A6-9E09-352E02D2805E}"/>
          </ac:spMkLst>
        </pc:spChg>
        <pc:spChg chg="add">
          <ac:chgData name="Hower Zhang" userId="105cb520a8a010b1" providerId="LiveId" clId="{5B99FF0E-4438-4D42-A777-CA78C3C8AD31}" dt="2018-06-25T22:43:10.962" v="3116" actId="1036"/>
          <ac:spMkLst>
            <pc:docMk/>
            <pc:sldMk cId="539629206" sldId="568"/>
            <ac:spMk id="64" creationId="{71F57B97-464E-48E3-898E-46A4F56B39D1}"/>
          </ac:spMkLst>
        </pc:spChg>
        <pc:spChg chg="add">
          <ac:chgData name="Hower Zhang" userId="105cb520a8a010b1" providerId="LiveId" clId="{5B99FF0E-4438-4D42-A777-CA78C3C8AD31}" dt="2018-06-25T22:43:10.962" v="3116" actId="1036"/>
          <ac:spMkLst>
            <pc:docMk/>
            <pc:sldMk cId="539629206" sldId="568"/>
            <ac:spMk id="69" creationId="{436C2E16-9B7A-4B16-850E-E1820D2D0156}"/>
          </ac:spMkLst>
        </pc:spChg>
        <pc:spChg chg="add">
          <ac:chgData name="Hower Zhang" userId="105cb520a8a010b1" providerId="LiveId" clId="{5B99FF0E-4438-4D42-A777-CA78C3C8AD31}" dt="2018-06-25T22:43:10.962" v="3116" actId="1036"/>
          <ac:spMkLst>
            <pc:docMk/>
            <pc:sldMk cId="539629206" sldId="568"/>
            <ac:spMk id="70" creationId="{7852B97B-D6A3-474C-B992-7E7F038E60EF}"/>
          </ac:spMkLst>
        </pc:spChg>
        <pc:spChg chg="add">
          <ac:chgData name="Hower Zhang" userId="105cb520a8a010b1" providerId="LiveId" clId="{5B99FF0E-4438-4D42-A777-CA78C3C8AD31}" dt="2018-06-25T22:43:10.962" v="3116" actId="1036"/>
          <ac:spMkLst>
            <pc:docMk/>
            <pc:sldMk cId="539629206" sldId="568"/>
            <ac:spMk id="71" creationId="{DDECCA9B-848A-4546-9CCD-6C14D3A7AED2}"/>
          </ac:spMkLst>
        </pc:spChg>
        <pc:spChg chg="add">
          <ac:chgData name="Hower Zhang" userId="105cb520a8a010b1" providerId="LiveId" clId="{5B99FF0E-4438-4D42-A777-CA78C3C8AD31}" dt="2018-06-25T22:43:10.962" v="3116" actId="1036"/>
          <ac:spMkLst>
            <pc:docMk/>
            <pc:sldMk cId="539629206" sldId="568"/>
            <ac:spMk id="72" creationId="{B051AFCB-5F92-4783-BE8E-BB16F262FB41}"/>
          </ac:spMkLst>
        </pc:spChg>
        <pc:spChg chg="add del mod">
          <ac:chgData name="Hower Zhang" userId="105cb520a8a010b1" providerId="LiveId" clId="{5B99FF0E-4438-4D42-A777-CA78C3C8AD31}" dt="2018-06-25T22:44:15.876" v="3128" actId="478"/>
          <ac:spMkLst>
            <pc:docMk/>
            <pc:sldMk cId="539629206" sldId="568"/>
            <ac:spMk id="73" creationId="{EA469152-7ABC-4E8F-9997-F4AC411366D8}"/>
          </ac:spMkLst>
        </pc:spChg>
        <pc:grpChg chg="add del">
          <ac:chgData name="Hower Zhang" userId="105cb520a8a010b1" providerId="LiveId" clId="{5B99FF0E-4438-4D42-A777-CA78C3C8AD31}" dt="2018-06-25T22:43:10.040" v="3115" actId="1036"/>
          <ac:grpSpMkLst>
            <pc:docMk/>
            <pc:sldMk cId="539629206" sldId="568"/>
            <ac:grpSpMk id="5" creationId="{BE9D069E-DEEB-4EA9-8C4D-003F2ACC1C55}"/>
          </ac:grpSpMkLst>
        </pc:grpChg>
        <pc:grpChg chg="add del">
          <ac:chgData name="Hower Zhang" userId="105cb520a8a010b1" providerId="LiveId" clId="{5B99FF0E-4438-4D42-A777-CA78C3C8AD31}" dt="2018-06-25T22:43:10.040" v="3115" actId="1036"/>
          <ac:grpSpMkLst>
            <pc:docMk/>
            <pc:sldMk cId="539629206" sldId="568"/>
            <ac:grpSpMk id="16" creationId="{6FF1EFA7-1F5F-489A-A943-D53351F80AA3}"/>
          </ac:grpSpMkLst>
        </pc:grpChg>
        <pc:grpChg chg="add del">
          <ac:chgData name="Hower Zhang" userId="105cb520a8a010b1" providerId="LiveId" clId="{5B99FF0E-4438-4D42-A777-CA78C3C8AD31}" dt="2018-06-25T22:43:10.040" v="3115" actId="1036"/>
          <ac:grpSpMkLst>
            <pc:docMk/>
            <pc:sldMk cId="539629206" sldId="568"/>
            <ac:grpSpMk id="20" creationId="{A3714746-4E3C-4A70-99A6-CCC9A0E6D37E}"/>
          </ac:grpSpMkLst>
        </pc:grpChg>
        <pc:grpChg chg="add del">
          <ac:chgData name="Hower Zhang" userId="105cb520a8a010b1" providerId="LiveId" clId="{5B99FF0E-4438-4D42-A777-CA78C3C8AD31}" dt="2018-06-25T22:43:10.040" v="3115" actId="1036"/>
          <ac:grpSpMkLst>
            <pc:docMk/>
            <pc:sldMk cId="539629206" sldId="568"/>
            <ac:grpSpMk id="31" creationId="{7C993E1F-45D1-4B9D-80A6-8F7BD276B35B}"/>
          </ac:grpSpMkLst>
        </pc:grpChg>
        <pc:grpChg chg="add">
          <ac:chgData name="Hower Zhang" userId="105cb520a8a010b1" providerId="LiveId" clId="{5B99FF0E-4438-4D42-A777-CA78C3C8AD31}" dt="2018-06-25T22:43:10.962" v="3116" actId="1036"/>
          <ac:grpSpMkLst>
            <pc:docMk/>
            <pc:sldMk cId="539629206" sldId="568"/>
            <ac:grpSpMk id="39" creationId="{7AA28CD8-FBB8-42BF-A955-C9E76B441153}"/>
          </ac:grpSpMkLst>
        </pc:grpChg>
        <pc:grpChg chg="add">
          <ac:chgData name="Hower Zhang" userId="105cb520a8a010b1" providerId="LiveId" clId="{5B99FF0E-4438-4D42-A777-CA78C3C8AD31}" dt="2018-06-25T22:43:10.962" v="3116" actId="1036"/>
          <ac:grpSpMkLst>
            <pc:docMk/>
            <pc:sldMk cId="539629206" sldId="568"/>
            <ac:grpSpMk id="50" creationId="{FA8292AA-CB1F-4BE5-B1E3-4822FADB5991}"/>
          </ac:grpSpMkLst>
        </pc:grpChg>
        <pc:grpChg chg="add mod">
          <ac:chgData name="Hower Zhang" userId="105cb520a8a010b1" providerId="LiveId" clId="{5B99FF0E-4438-4D42-A777-CA78C3C8AD31}" dt="2018-06-25T22:45:00.673" v="3234" actId="1036"/>
          <ac:grpSpMkLst>
            <pc:docMk/>
            <pc:sldMk cId="539629206" sldId="568"/>
            <ac:grpSpMk id="54" creationId="{C0ED4203-0256-41C4-BC51-09BD1441567A}"/>
          </ac:grpSpMkLst>
        </pc:grpChg>
        <pc:grpChg chg="add">
          <ac:chgData name="Hower Zhang" userId="105cb520a8a010b1" providerId="LiveId" clId="{5B99FF0E-4438-4D42-A777-CA78C3C8AD31}" dt="2018-06-25T22:43:10.962" v="3116" actId="1036"/>
          <ac:grpSpMkLst>
            <pc:docMk/>
            <pc:sldMk cId="539629206" sldId="568"/>
            <ac:grpSpMk id="65" creationId="{FE28FFE9-81F7-4D22-88A5-2B57E6632A0D}"/>
          </ac:grpSpMkLst>
        </pc:grpChg>
        <pc:picChg chg="add del mod">
          <ac:chgData name="Hower Zhang" userId="105cb520a8a010b1" providerId="LiveId" clId="{5B99FF0E-4438-4D42-A777-CA78C3C8AD31}" dt="2018-06-25T22:43:30.688" v="3120" actId="1036"/>
          <ac:picMkLst>
            <pc:docMk/>
            <pc:sldMk cId="539629206" sldId="568"/>
            <ac:picMk id="4" creationId="{962813DA-C842-49CC-883F-B62030966B52}"/>
          </ac:picMkLst>
        </pc:picChg>
        <pc:picChg chg="add del">
          <ac:chgData name="Hower Zhang" userId="105cb520a8a010b1" providerId="LiveId" clId="{5B99FF0E-4438-4D42-A777-CA78C3C8AD31}" dt="2018-06-25T22:43:33.613" v="3122" actId="1036"/>
          <ac:picMkLst>
            <pc:docMk/>
            <pc:sldMk cId="539629206" sldId="568"/>
            <ac:picMk id="74" creationId="{F89A0108-3630-4E91-BAED-E85956AACEAD}"/>
          </ac:picMkLst>
        </pc:picChg>
        <pc:picChg chg="add mod ord modCrop">
          <ac:chgData name="Hower Zhang" userId="105cb520a8a010b1" providerId="LiveId" clId="{5B99FF0E-4438-4D42-A777-CA78C3C8AD31}" dt="2018-06-25T22:44:52.235" v="3219" actId="732"/>
          <ac:picMkLst>
            <pc:docMk/>
            <pc:sldMk cId="539629206" sldId="568"/>
            <ac:picMk id="75" creationId="{32B28C46-55D0-4E2A-A394-086DB8462A8E}"/>
          </ac:picMkLst>
        </pc:picChg>
      </pc:sldChg>
      <pc:sldChg chg="addSp modSp add">
        <pc:chgData name="Hower Zhang" userId="105cb520a8a010b1" providerId="LiveId" clId="{5B99FF0E-4438-4D42-A777-CA78C3C8AD31}" dt="2018-06-26T07:31:44.409" v="4291" actId="404"/>
        <pc:sldMkLst>
          <pc:docMk/>
          <pc:sldMk cId="395173078" sldId="569"/>
        </pc:sldMkLst>
        <pc:spChg chg="add mod">
          <ac:chgData name="Hower Zhang" userId="105cb520a8a010b1" providerId="LiveId" clId="{5B99FF0E-4438-4D42-A777-CA78C3C8AD31}" dt="2018-06-26T07:31:44.409" v="4291" actId="404"/>
          <ac:spMkLst>
            <pc:docMk/>
            <pc:sldMk cId="395173078" sldId="569"/>
            <ac:spMk id="4" creationId="{A978B486-320B-4DA2-ADEF-B3135649CF92}"/>
          </ac:spMkLst>
        </pc:spChg>
      </pc:sldChg>
      <pc:sldChg chg="add del">
        <pc:chgData name="Hower Zhang" userId="105cb520a8a010b1" providerId="LiveId" clId="{5B99FF0E-4438-4D42-A777-CA78C3C8AD31}" dt="2018-06-25T22:36:51.339" v="3105" actId="2696"/>
        <pc:sldMkLst>
          <pc:docMk/>
          <pc:sldMk cId="2135269297" sldId="569"/>
        </pc:sldMkLst>
      </pc:sldChg>
      <pc:sldChg chg="addSp delSp modSp add del">
        <pc:chgData name="Hower Zhang" userId="105cb520a8a010b1" providerId="LiveId" clId="{5B99FF0E-4438-4D42-A777-CA78C3C8AD31}" dt="2018-06-26T07:24:32.991" v="4270" actId="2696"/>
        <pc:sldMkLst>
          <pc:docMk/>
          <pc:sldMk cId="3072920410" sldId="569"/>
        </pc:sldMkLst>
        <pc:spChg chg="mod">
          <ac:chgData name="Hower Zhang" userId="105cb520a8a010b1" providerId="LiveId" clId="{5B99FF0E-4438-4D42-A777-CA78C3C8AD31}" dt="2018-06-25T22:53:11.182" v="3270" actId="14100"/>
          <ac:spMkLst>
            <pc:docMk/>
            <pc:sldMk cId="3072920410" sldId="569"/>
            <ac:spMk id="2" creationId="{96EB1F1B-9DD9-4F7D-A217-41D239ED4145}"/>
          </ac:spMkLst>
        </pc:spChg>
        <pc:spChg chg="mod">
          <ac:chgData name="Hower Zhang" userId="105cb520a8a010b1" providerId="LiveId" clId="{5B99FF0E-4438-4D42-A777-CA78C3C8AD31}" dt="2018-06-25T23:32:23.227" v="4065" actId="27636"/>
          <ac:spMkLst>
            <pc:docMk/>
            <pc:sldMk cId="3072920410" sldId="569"/>
            <ac:spMk id="7" creationId="{12C781D0-4A83-4107-92ED-2C6BDD318071}"/>
          </ac:spMkLst>
        </pc:spChg>
        <pc:picChg chg="add del mod modCrop">
          <ac:chgData name="Hower Zhang" userId="105cb520a8a010b1" providerId="LiveId" clId="{5B99FF0E-4438-4D42-A777-CA78C3C8AD31}" dt="2018-06-25T23:04:20.562" v="3487" actId="27636"/>
          <ac:picMkLst>
            <pc:docMk/>
            <pc:sldMk cId="3072920410" sldId="569"/>
            <ac:picMk id="4" creationId="{0B609088-088A-4640-9429-E25F7D788443}"/>
          </ac:picMkLst>
        </pc:picChg>
        <pc:picChg chg="add del">
          <ac:chgData name="Hower Zhang" userId="105cb520a8a010b1" providerId="LiveId" clId="{5B99FF0E-4438-4D42-A777-CA78C3C8AD31}" dt="2018-06-25T22:56:12.862" v="3273" actId="14100"/>
          <ac:picMkLst>
            <pc:docMk/>
            <pc:sldMk cId="3072920410" sldId="569"/>
            <ac:picMk id="5" creationId="{130A24C4-E7AB-49BD-99B7-326CDDBDA4AA}"/>
          </ac:picMkLst>
        </pc:picChg>
        <pc:picChg chg="add del">
          <ac:chgData name="Hower Zhang" userId="105cb520a8a010b1" providerId="LiveId" clId="{5B99FF0E-4438-4D42-A777-CA78C3C8AD31}" dt="2018-06-25T23:04:23.984" v="3489" actId="27636"/>
          <ac:picMkLst>
            <pc:docMk/>
            <pc:sldMk cId="3072920410" sldId="569"/>
            <ac:picMk id="5" creationId="{EF41C5CA-941D-4CAC-8598-73D2855CF92C}"/>
          </ac:picMkLst>
        </pc:picChg>
        <pc:picChg chg="add">
          <ac:chgData name="Hower Zhang" userId="105cb520a8a010b1" providerId="LiveId" clId="{5B99FF0E-4438-4D42-A777-CA78C3C8AD31}" dt="2018-06-25T23:04:24.156" v="3490" actId="27636"/>
          <ac:picMkLst>
            <pc:docMk/>
            <pc:sldMk cId="3072920410" sldId="569"/>
            <ac:picMk id="6" creationId="{E2EBD5C8-BC28-47D6-96C8-B4CF75569AF3}"/>
          </ac:picMkLst>
        </pc:picChg>
      </pc:sldChg>
      <pc:sldChg chg="addSp delSp modSp add del">
        <pc:chgData name="Hower Zhang" userId="105cb520a8a010b1" providerId="LiveId" clId="{5B99FF0E-4438-4D42-A777-CA78C3C8AD31}" dt="2018-06-26T07:24:33.006" v="4271" actId="2696"/>
        <pc:sldMkLst>
          <pc:docMk/>
          <pc:sldMk cId="1162445250" sldId="570"/>
        </pc:sldMkLst>
        <pc:spChg chg="mod">
          <ac:chgData name="Hower Zhang" userId="105cb520a8a010b1" providerId="LiveId" clId="{5B99FF0E-4438-4D42-A777-CA78C3C8AD31}" dt="2018-06-25T23:03:37.905" v="3476" actId="20577"/>
          <ac:spMkLst>
            <pc:docMk/>
            <pc:sldMk cId="1162445250" sldId="570"/>
            <ac:spMk id="2" creationId="{70985EC9-5D6D-4F6F-93AE-03CC1D673CE4}"/>
          </ac:spMkLst>
        </pc:spChg>
        <pc:spChg chg="del">
          <ac:chgData name="Hower Zhang" userId="105cb520a8a010b1" providerId="LiveId" clId="{5B99FF0E-4438-4D42-A777-CA78C3C8AD31}" dt="2018-06-25T23:03:52.187" v="3480" actId="478"/>
          <ac:spMkLst>
            <pc:docMk/>
            <pc:sldMk cId="1162445250" sldId="570"/>
            <ac:spMk id="3" creationId="{0370C515-1CC1-4733-96CE-0BB07F98A82B}"/>
          </ac:spMkLst>
        </pc:spChg>
        <pc:spChg chg="mod">
          <ac:chgData name="Hower Zhang" userId="105cb520a8a010b1" providerId="LiveId" clId="{5B99FF0E-4438-4D42-A777-CA78C3C8AD31}" dt="2018-06-25T23:32:23.242" v="4066" actId="27636"/>
          <ac:spMkLst>
            <pc:docMk/>
            <pc:sldMk cId="1162445250" sldId="570"/>
            <ac:spMk id="7" creationId="{A2F90CD2-BE9C-4FA2-A412-1EE985C0D424}"/>
          </ac:spMkLst>
        </pc:spChg>
        <pc:picChg chg="add del mod modCrop">
          <ac:chgData name="Hower Zhang" userId="105cb520a8a010b1" providerId="LiveId" clId="{5B99FF0E-4438-4D42-A777-CA78C3C8AD31}" dt="2018-06-25T23:04:03.201" v="3481" actId="27636"/>
          <ac:picMkLst>
            <pc:docMk/>
            <pc:sldMk cId="1162445250" sldId="570"/>
            <ac:picMk id="4" creationId="{FB0AB9E1-31C9-4C32-8921-EEECE20827A0}"/>
          </ac:picMkLst>
        </pc:picChg>
        <pc:picChg chg="add del">
          <ac:chgData name="Hower Zhang" userId="105cb520a8a010b1" providerId="LiveId" clId="{5B99FF0E-4438-4D42-A777-CA78C3C8AD31}" dt="2018-06-25T23:04:06.608" v="3483" actId="27636"/>
          <ac:picMkLst>
            <pc:docMk/>
            <pc:sldMk cId="1162445250" sldId="570"/>
            <ac:picMk id="5" creationId="{2C65FAED-F7DA-4D68-8C74-EFDFBF04D87D}"/>
          </ac:picMkLst>
        </pc:picChg>
        <pc:picChg chg="add">
          <ac:chgData name="Hower Zhang" userId="105cb520a8a010b1" providerId="LiveId" clId="{5B99FF0E-4438-4D42-A777-CA78C3C8AD31}" dt="2018-06-25T23:04:06.765" v="3484" actId="27636"/>
          <ac:picMkLst>
            <pc:docMk/>
            <pc:sldMk cId="1162445250" sldId="570"/>
            <ac:picMk id="6" creationId="{608AFB4B-30EE-41D7-88B1-D345CB164CCB}"/>
          </ac:picMkLst>
        </pc:picChg>
      </pc:sldChg>
      <pc:sldChg chg="add">
        <pc:chgData name="Hower Zhang" userId="105cb520a8a010b1" providerId="LiveId" clId="{5B99FF0E-4438-4D42-A777-CA78C3C8AD31}" dt="2018-06-26T07:24:40.413" v="4274"/>
        <pc:sldMkLst>
          <pc:docMk/>
          <pc:sldMk cId="2021358539" sldId="570"/>
        </pc:sldMkLst>
      </pc:sldChg>
      <pc:sldChg chg="modSp add">
        <pc:chgData name="Hower Zhang" userId="105cb520a8a010b1" providerId="LiveId" clId="{5B99FF0E-4438-4D42-A777-CA78C3C8AD31}" dt="2018-06-25T23:25:13.611" v="3990" actId="20577"/>
        <pc:sldMkLst>
          <pc:docMk/>
          <pc:sldMk cId="2574584986" sldId="571"/>
        </pc:sldMkLst>
        <pc:spChg chg="mod">
          <ac:chgData name="Hower Zhang" userId="105cb520a8a010b1" providerId="LiveId" clId="{5B99FF0E-4438-4D42-A777-CA78C3C8AD31}" dt="2018-06-25T23:25:13.611" v="3990" actId="20577"/>
          <ac:spMkLst>
            <pc:docMk/>
            <pc:sldMk cId="2574584986" sldId="571"/>
            <ac:spMk id="3" creationId="{96018E2C-F54A-40E7-9F20-6337CE97CD62}"/>
          </ac:spMkLst>
        </pc:spChg>
      </pc:sldChg>
      <pc:sldMasterChg chg="addSp modSldLayout">
        <pc:chgData name="Hower Zhang" userId="105cb520a8a010b1" providerId="LiveId" clId="{5B99FF0E-4438-4D42-A777-CA78C3C8AD31}" dt="2018-06-25T07:38:22.464" v="86" actId="1035"/>
        <pc:sldMasterMkLst>
          <pc:docMk/>
          <pc:sldMasterMk cId="1653359437" sldId="2147483660"/>
        </pc:sldMasterMkLst>
        <pc:picChg chg="add">
          <ac:chgData name="Hower Zhang" userId="105cb520a8a010b1" providerId="LiveId" clId="{5B99FF0E-4438-4D42-A777-CA78C3C8AD31}" dt="2018-06-25T07:38:13.943" v="76" actId="1035"/>
          <ac:picMkLst>
            <pc:docMk/>
            <pc:sldMasterMk cId="1653359437" sldId="2147483660"/>
            <ac:picMk id="18" creationId="{832D088B-8158-4EDB-80F1-E3DE9ECB8D7F}"/>
          </ac:picMkLst>
        </pc:picChg>
        <pc:sldLayoutChg chg="addSp modSp">
          <pc:chgData name="Hower Zhang" userId="105cb520a8a010b1" providerId="LiveId" clId="{5B99FF0E-4438-4D42-A777-CA78C3C8AD31}" dt="2018-06-25T07:38:22.464" v="86" actId="1035"/>
          <pc:sldLayoutMkLst>
            <pc:docMk/>
            <pc:sldMasterMk cId="1653359437" sldId="2147483660"/>
            <pc:sldLayoutMk cId="2487832289" sldId="2147483661"/>
          </pc:sldLayoutMkLst>
          <pc:picChg chg="add mod">
            <ac:chgData name="Hower Zhang" userId="105cb520a8a010b1" providerId="LiveId" clId="{5B99FF0E-4438-4D42-A777-CA78C3C8AD31}" dt="2018-06-25T07:38:22.464" v="86" actId="1035"/>
            <ac:picMkLst>
              <pc:docMk/>
              <pc:sldMasterMk cId="1653359437" sldId="2147483660"/>
              <pc:sldLayoutMk cId="2487832289" sldId="2147483661"/>
              <ac:picMk id="16" creationId="{EF13F1D9-5B12-436C-980F-6E09FA902F7F}"/>
            </ac:picMkLst>
          </pc:picChg>
          <pc:picChg chg="add mod">
            <ac:chgData name="Hower Zhang" userId="105cb520a8a010b1" providerId="LiveId" clId="{5B99FF0E-4438-4D42-A777-CA78C3C8AD31}" dt="2018-06-25T07:38:22.464" v="86" actId="1035"/>
            <ac:picMkLst>
              <pc:docMk/>
              <pc:sldMasterMk cId="1653359437" sldId="2147483660"/>
              <pc:sldLayoutMk cId="2487832289" sldId="2147483661"/>
              <ac:picMk id="18" creationId="{14DDAA7D-06DF-4B34-8458-7E619ACFCC1E}"/>
            </ac:picMkLst>
          </pc:picChg>
        </pc:sldLayoutChg>
        <pc:sldLayoutChg chg="addSp delSp modSp">
          <pc:chgData name="Hower Zhang" userId="105cb520a8a010b1" providerId="LiveId" clId="{5B99FF0E-4438-4D42-A777-CA78C3C8AD31}" dt="2018-06-25T07:38:09.925" v="75" actId="1035"/>
          <pc:sldLayoutMkLst>
            <pc:docMk/>
            <pc:sldMasterMk cId="1653359437" sldId="2147483660"/>
            <pc:sldLayoutMk cId="4228337463" sldId="2147483662"/>
          </pc:sldLayoutMkLst>
          <pc:picChg chg="add del mod">
            <ac:chgData name="Hower Zhang" userId="105cb520a8a010b1" providerId="LiveId" clId="{5B99FF0E-4438-4D42-A777-CA78C3C8AD31}" dt="2018-06-25T07:38:09.925" v="75" actId="1035"/>
            <ac:picMkLst>
              <pc:docMk/>
              <pc:sldMasterMk cId="1653359437" sldId="2147483660"/>
              <pc:sldLayoutMk cId="4228337463" sldId="2147483662"/>
              <ac:picMk id="7" creationId="{0F43F308-E16D-4CE3-8084-69DBA5D973AC}"/>
            </ac:picMkLst>
          </pc:picChg>
        </pc:sldLayoutChg>
      </pc:sldMasterChg>
    </pc:docChg>
  </pc:docChgLst>
</pc:chgInfo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image" Target="../media/image68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AA61EA-A1B0-4B0C-AE6B-8B6346AB55DE}" type="datetimeFigureOut">
              <a:rPr lang="en-GB" smtClean="0"/>
              <a:t>26/06/2018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DEC922-CA09-4CDA-9655-11E74D0C99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2463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Reliable, quick measurements to determine the basic parameters of a machine setting used as a fast check of the general functionality</a:t>
            </a:r>
          </a:p>
          <a:p>
            <a:r>
              <a:rPr lang="en-US" dirty="0"/>
              <a:t>Instrumentation built for a daily check of performance and stability, or for the control of wanted parameter changes in the accelerator setting.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Complex instrumentation for the commissioning of a new accelerator component, for the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development of higher performance and for solving more serious problems in case of a malfunction.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DEC922-CA09-4CDA-9655-11E74D0C997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8049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DEC922-CA09-4CDA-9655-11E74D0C9971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84324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幻灯片图像占位符 1">
            <a:extLst>
              <a:ext uri="{FF2B5EF4-FFF2-40B4-BE49-F238E27FC236}">
                <a16:creationId xmlns:a16="http://schemas.microsoft.com/office/drawing/2014/main" id="{4B6ACC1D-399E-4DC9-B413-59F9958FE61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备注占位符 2">
            <a:extLst>
              <a:ext uri="{FF2B5EF4-FFF2-40B4-BE49-F238E27FC236}">
                <a16:creationId xmlns:a16="http://schemas.microsoft.com/office/drawing/2014/main" id="{86B8C9E3-C941-419B-8022-17A46BFDDB3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altLang="zh-CN"/>
              <a:t>Beam halo is group of particles outside the beam core.</a:t>
            </a:r>
          </a:p>
          <a:p>
            <a:pPr eaLnBrk="1" hangingPunct="1">
              <a:spcBef>
                <a:spcPct val="0"/>
              </a:spcBef>
            </a:pPr>
            <a:endParaRPr lang="en-GB" altLang="zh-CN"/>
          </a:p>
          <a:p>
            <a:pPr eaLnBrk="1" hangingPunct="1">
              <a:spcBef>
                <a:spcPct val="0"/>
              </a:spcBef>
            </a:pPr>
            <a:r>
              <a:rPr lang="en-GB" altLang="zh-CN"/>
              <a:t>Beam halo can be caused by parametric resonances or nonlinear forces due to space charge [2], as well as field emission, light scattered on photo-cathodes, or by numerous other phenomena</a:t>
            </a:r>
            <a:endParaRPr lang="en-US" altLang="zh-CN"/>
          </a:p>
          <a:p>
            <a:pPr eaLnBrk="1" hangingPunct="1">
              <a:spcBef>
                <a:spcPct val="0"/>
              </a:spcBef>
            </a:pPr>
            <a:endParaRPr lang="en-US" altLang="zh-CN"/>
          </a:p>
          <a:p>
            <a:pPr eaLnBrk="1" hangingPunct="1">
              <a:spcBef>
                <a:spcPct val="0"/>
              </a:spcBef>
            </a:pPr>
            <a:r>
              <a:rPr lang="en-US" altLang="zh-CN"/>
              <a:t>It brings many negative effects such as emittance growth, emission of sencondary electrons and so on. Because of this negative effects, we want to avoid halo by study the phenomenon. </a:t>
            </a:r>
          </a:p>
          <a:p>
            <a:pPr eaLnBrk="1" hangingPunct="1">
              <a:spcBef>
                <a:spcPct val="0"/>
              </a:spcBef>
            </a:pPr>
            <a:r>
              <a:rPr lang="en-US" altLang="zh-CN"/>
              <a:t>Experimentally,  the challenge to measure faint halos is we need a method with high dynamic range about 10_5 or 10_6. people using image system to detect the halo using coronagraphy method, the mask usually is not adaptive when the beam core shape changes.</a:t>
            </a:r>
          </a:p>
          <a:p>
            <a:pPr eaLnBrk="1" hangingPunct="1">
              <a:spcBef>
                <a:spcPct val="0"/>
              </a:spcBef>
            </a:pPr>
            <a:endParaRPr lang="en-US" altLang="zh-CN"/>
          </a:p>
          <a:p>
            <a:pPr eaLnBrk="1" hangingPunct="1">
              <a:spcBef>
                <a:spcPct val="0"/>
              </a:spcBef>
            </a:pPr>
            <a:r>
              <a:rPr lang="en-US" altLang="zh-CN"/>
              <a:t>Today, we will introduce an adaptive mask method to measure halo using a device call DMD().</a:t>
            </a:r>
            <a:endParaRPr lang="zh-CN" altLang="en-US"/>
          </a:p>
        </p:txBody>
      </p:sp>
      <p:sp>
        <p:nvSpPr>
          <p:cNvPr id="39940" name="灯片编号占位符 3">
            <a:extLst>
              <a:ext uri="{FF2B5EF4-FFF2-40B4-BE49-F238E27FC236}">
                <a16:creationId xmlns:a16="http://schemas.microsoft.com/office/drawing/2014/main" id="{7EA06673-4E0F-4FAF-AD59-18B27B19575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A4C99697-8F6F-48DA-ADCA-8A5B4B42E53D}" type="slidenum">
              <a:rPr lang="zh-CN" altLang="en-US"/>
              <a:pPr eaLnBrk="1" hangingPunct="1"/>
              <a:t>34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49121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DEC922-CA09-4CDA-9655-11E74D0C9971}" type="slidenum">
              <a:rPr lang="en-GB" smtClean="0"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30602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jp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12192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0" name="Rectangle 9"/>
          <p:cNvSpPr/>
          <p:nvPr/>
        </p:nvSpPr>
        <p:spPr>
          <a:xfrm>
            <a:off x="1848629" y="6053328"/>
            <a:ext cx="2999232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1" name="Rectangle 10"/>
          <p:cNvSpPr/>
          <p:nvPr/>
        </p:nvSpPr>
        <p:spPr>
          <a:xfrm>
            <a:off x="4847861" y="6044184"/>
            <a:ext cx="7344139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3149600" y="4038600"/>
            <a:ext cx="8636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847861" y="6050037"/>
            <a:ext cx="7242539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  <a:endParaRPr kumimoji="0" lang="en-US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962421" y="6068699"/>
            <a:ext cx="27432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A5A074E5-5495-4916-9FEA-3E9765C7716A}" type="datetime1">
              <a:rPr lang="en-GB" smtClean="0"/>
              <a:t>26/06/2018</a:t>
            </a:fld>
            <a:endParaRPr lang="en-GB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780524" y="236539"/>
            <a:ext cx="78232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0668000" y="228600"/>
            <a:ext cx="11176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8E6EFF8-E38B-4B87-B4D7-44567DFCB075}" type="slidenum">
              <a:rPr lang="en-GB" smtClean="0"/>
              <a:t>‹#›</a:t>
            </a:fld>
            <a:endParaRPr lang="en-GB"/>
          </a:p>
        </p:txBody>
      </p:sp>
      <p:pic>
        <p:nvPicPr>
          <p:cNvPr id="13" name="Picture 2" descr="https://www.liv.ac.uk/media/livacuk/quasargroup/images/logos/QUASAR_Logo,copy-250x17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63" y="6053284"/>
            <a:ext cx="1449125" cy="769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http://pcwww.liv.ac.uk/~pgro/PosterPrep/colour_logo_1849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54" t="25211" r="10354" b="26230"/>
          <a:stretch/>
        </p:blipFill>
        <p:spPr bwMode="auto">
          <a:xfrm>
            <a:off x="7956208" y="60581"/>
            <a:ext cx="3990875" cy="748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log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00" y="44625"/>
            <a:ext cx="1803531" cy="764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AVA School on Low Energy Antimatter Physics">
            <a:extLst>
              <a:ext uri="{FF2B5EF4-FFF2-40B4-BE49-F238E27FC236}">
                <a16:creationId xmlns:a16="http://schemas.microsoft.com/office/drawing/2014/main" id="{EF13F1D9-5B12-436C-980F-6E09FA902F7F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82" t="11818" r="9127" b="41928"/>
          <a:stretch/>
        </p:blipFill>
        <p:spPr bwMode="auto">
          <a:xfrm>
            <a:off x="10810321" y="6131722"/>
            <a:ext cx="960767" cy="553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4DDAA7D-06DF-4B34-8458-7E619ACFCC1E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0111" y="6121365"/>
            <a:ext cx="535510" cy="534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78322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E6731-545B-4E98-AF70-CC3ADD563E80}" type="datetime1">
              <a:rPr lang="en-GB" smtClean="0"/>
              <a:t>26/06/2018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6EFF8-E38B-4B87-B4D7-44567DFCB0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77931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37600" y="609601"/>
            <a:ext cx="2743200" cy="55165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609600"/>
            <a:ext cx="7416800" cy="5516564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737600" y="6248403"/>
            <a:ext cx="2946400" cy="365125"/>
          </a:xfrm>
        </p:spPr>
        <p:txBody>
          <a:bodyPr/>
          <a:lstStyle/>
          <a:p>
            <a:fld id="{3F752AA2-C197-4BE9-9827-87CACA950D36}" type="datetime1">
              <a:rPr lang="en-GB" smtClean="0"/>
              <a:t>26/06/2018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9602" y="6248208"/>
            <a:ext cx="7431311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7" name="Rectangle 6"/>
          <p:cNvSpPr/>
          <p:nvPr/>
        </p:nvSpPr>
        <p:spPr bwMode="white">
          <a:xfrm>
            <a:off x="8128424" y="0"/>
            <a:ext cx="42672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>
          <a:xfrm>
            <a:off x="8189384" y="609600"/>
            <a:ext cx="3048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>
          <a:xfrm>
            <a:off x="8189384" y="0"/>
            <a:ext cx="3048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8075084" y="103716"/>
            <a:ext cx="533400" cy="325968"/>
          </a:xfrm>
        </p:spPr>
        <p:txBody>
          <a:bodyPr/>
          <a:lstStyle/>
          <a:p>
            <a:fld id="{E8E6EFF8-E38B-4B87-B4D7-44567DFCB0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06121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27200" y="42730"/>
            <a:ext cx="7620000" cy="533400"/>
          </a:xfrm>
        </p:spPr>
        <p:txBody>
          <a:bodyPr/>
          <a:lstStyle/>
          <a:p>
            <a:r>
              <a:rPr kumimoji="0" lang="en-US" altLang="zh-CN"/>
              <a:t>Click to edit Master title style</a:t>
            </a:r>
            <a:endParaRPr kumimoji="0" 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6B076-D2B0-4BE9-B21D-5FF86AFA37DC}" type="datetime1">
              <a:rPr lang="en-GB" smtClean="0"/>
              <a:t>26/06/2018</a:t>
            </a:fld>
            <a:endParaRPr lang="en-GB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812801" y="6172201"/>
            <a:ext cx="7228111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8E6EFF8-E38B-4B87-B4D7-44567DFCB075}" type="slidenum">
              <a:rPr lang="en-GB" smtClean="0"/>
              <a:t>‹#›</a:t>
            </a:fld>
            <a:endParaRPr lang="en-GB"/>
          </a:p>
        </p:txBody>
      </p:sp>
      <p:sp>
        <p:nvSpPr>
          <p:cNvPr id="8" name="内容占位符 7"/>
          <p:cNvSpPr>
            <a:spLocks noGrp="1"/>
          </p:cNvSpPr>
          <p:nvPr>
            <p:ph sz="quarter" idx="1"/>
          </p:nvPr>
        </p:nvSpPr>
        <p:spPr>
          <a:xfrm>
            <a:off x="508000" y="914400"/>
            <a:ext cx="11180064" cy="5181600"/>
          </a:xfrm>
        </p:spPr>
        <p:txBody>
          <a:bodyPr/>
          <a:lstStyle/>
          <a:p>
            <a:pPr lvl="0" eaLnBrk="1" latinLnBrk="0" hangingPunct="1"/>
            <a:r>
              <a:rPr lang="en-US" altLang="zh-CN"/>
              <a:t>Edit Master text styles</a:t>
            </a:r>
          </a:p>
          <a:p>
            <a:pPr lvl="1" eaLnBrk="1" latinLnBrk="0" hangingPunct="1"/>
            <a:r>
              <a:rPr lang="en-US" altLang="zh-CN"/>
              <a:t>Second level</a:t>
            </a:r>
          </a:p>
          <a:p>
            <a:pPr lvl="2" eaLnBrk="1" latinLnBrk="0" hangingPunct="1"/>
            <a:r>
              <a:rPr lang="en-US" altLang="zh-CN"/>
              <a:t>Third level</a:t>
            </a:r>
          </a:p>
          <a:p>
            <a:pPr lvl="3" eaLnBrk="1" latinLnBrk="0" hangingPunct="1"/>
            <a:r>
              <a:rPr lang="en-US" altLang="zh-CN"/>
              <a:t>Fourth level</a:t>
            </a:r>
          </a:p>
          <a:p>
            <a:pPr lvl="4" eaLnBrk="1" latinLnBrk="0" hangingPunct="1"/>
            <a:r>
              <a:rPr lang="en-US" altLang="zh-CN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4231571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2400" y="0"/>
            <a:ext cx="9168341" cy="648072"/>
          </a:xfrm>
          <a:noFill/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B29F1-3BB9-42B6-ABB6-9966782AB60B}" type="datetime1">
              <a:rPr lang="en-GB" smtClean="0"/>
              <a:t>26/06/2018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0401" y="6400801"/>
            <a:ext cx="7228111" cy="36512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8E6EFF8-E38B-4B87-B4D7-44567DFCB075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816864" y="762000"/>
            <a:ext cx="10871200" cy="53340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4228337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8801" y="2743200"/>
            <a:ext cx="9497484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12192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7272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>
          <a:xfrm>
            <a:off x="1828800" y="1600200"/>
            <a:ext cx="103632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1600200"/>
            <a:ext cx="1016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9D4E2-2209-4912-B506-0F2B1C787397}" type="datetime1">
              <a:rPr lang="en-GB" smtClean="0"/>
              <a:t>26/06/2018</a:t>
            </a:fld>
            <a:endParaRPr lang="en-GB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7272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E8E6EFF8-E38B-4B87-B4D7-44567DFCB075}" type="slidenum">
              <a:rPr lang="en-GB" smtClean="0"/>
              <a:t>‹#›</a:t>
            </a:fld>
            <a:endParaRPr lang="en-GB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94450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812800" y="1589567"/>
            <a:ext cx="51816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459868" y="1589567"/>
            <a:ext cx="5181600" cy="45720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062BABDF-38BE-4CBE-9551-923EAF90F9EA}" type="datetime1">
              <a:rPr lang="en-GB" smtClean="0"/>
              <a:t>26/06/2018</a:t>
            </a:fld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E8E6EFF8-E38B-4B87-B4D7-44567DFCB075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53464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200" y="273050"/>
            <a:ext cx="108712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812800" y="2438400"/>
            <a:ext cx="51816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6400800" y="2438400"/>
            <a:ext cx="5181600" cy="35814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3D6D70A-6711-4CD2-B650-8B52A823CBFE}" type="datetime1">
              <a:rPr lang="en-GB" smtClean="0"/>
              <a:t>26/06/2018</a:t>
            </a:fld>
            <a:endParaRPr lang="en-GB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E8E6EFF8-E38B-4B87-B4D7-44567DFCB075}" type="slidenum">
              <a:rPr lang="en-GB" smtClean="0"/>
              <a:t>‹#›</a:t>
            </a:fld>
            <a:endParaRPr lang="en-GB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GB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812800" y="1752600"/>
            <a:ext cx="51816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6400800" y="1752600"/>
            <a:ext cx="51816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13791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27F42-5E88-4BD9-815F-5EFD5CBC6321}" type="datetime1">
              <a:rPr lang="en-GB" smtClean="0"/>
              <a:t>26/06/2018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8E6EFF8-E38B-4B87-B4D7-44567DFCB0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01860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A7E21-24D3-46AA-8C93-9F535598A3D9}" type="datetime1">
              <a:rPr lang="en-GB" smtClean="0"/>
              <a:t>26/06/2018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711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8E6EFF8-E38B-4B87-B4D7-44567DFCB0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66965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273050"/>
            <a:ext cx="107696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74DD4-A940-49EB-877E-20EE4BB435EC}" type="datetime1">
              <a:rPr lang="en-GB" smtClean="0"/>
              <a:t>26/06/2018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8E6EFF8-E38B-4B87-B4D7-44567DFCB075}" type="slidenum">
              <a:rPr lang="en-GB" smtClean="0"/>
              <a:t>‹#›</a:t>
            </a:fld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812800" y="1752600"/>
            <a:ext cx="21336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3149600" y="1752600"/>
            <a:ext cx="8534400" cy="4419600"/>
          </a:xfrm>
        </p:spPr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635722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33600" y="5486400"/>
            <a:ext cx="97536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12192" y="4572000"/>
            <a:ext cx="12192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>
          <a:xfrm>
            <a:off x="-12192" y="4663440"/>
            <a:ext cx="195072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0" name="Rectangle 9"/>
          <p:cNvSpPr/>
          <p:nvPr/>
        </p:nvSpPr>
        <p:spPr>
          <a:xfrm>
            <a:off x="2060448" y="4654296"/>
            <a:ext cx="10131552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4648200"/>
            <a:ext cx="97536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Rectangle 10"/>
          <p:cNvSpPr/>
          <p:nvPr/>
        </p:nvSpPr>
        <p:spPr bwMode="white">
          <a:xfrm>
            <a:off x="1930400" y="0"/>
            <a:ext cx="134112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8331200" y="6248401"/>
            <a:ext cx="3556000" cy="365125"/>
          </a:xfrm>
        </p:spPr>
        <p:txBody>
          <a:bodyPr rtlCol="0"/>
          <a:lstStyle/>
          <a:p>
            <a:fld id="{B21A9B1F-B9EB-4DB5-ADBF-75841A5855E0}" type="datetime1">
              <a:rPr lang="en-GB" smtClean="0"/>
              <a:t>26/06/2018</a:t>
            </a:fld>
            <a:endParaRPr lang="en-GB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9304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E8E6EFF8-E38B-4B87-B4D7-44567DFCB075}" type="slidenum">
              <a:rPr lang="en-GB" smtClean="0"/>
              <a:t>‹#›</a:t>
            </a:fld>
            <a:endParaRPr lang="en-GB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2133600" y="6248207"/>
            <a:ext cx="6096000" cy="365125"/>
          </a:xfrm>
        </p:spPr>
        <p:txBody>
          <a:bodyPr rtlCol="0"/>
          <a:lstStyle/>
          <a:p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80768" y="0"/>
            <a:ext cx="10111232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5427551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image" Target="../media/image7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816864" y="1600200"/>
            <a:ext cx="108712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8128000" y="6176351"/>
            <a:ext cx="3556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55A32CD-F8EE-4D36-B95E-650A465FA662}" type="datetime1">
              <a:rPr lang="en-GB" smtClean="0"/>
              <a:t>26/06/2018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812801" y="6176157"/>
            <a:ext cx="7228111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Rectangle 6"/>
          <p:cNvSpPr/>
          <p:nvPr/>
        </p:nvSpPr>
        <p:spPr bwMode="white">
          <a:xfrm>
            <a:off x="0" y="876712"/>
            <a:ext cx="12192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>
          <a:xfrm>
            <a:off x="1" y="0"/>
            <a:ext cx="12191999" cy="572976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1" name="Rectangle 10"/>
          <p:cNvSpPr/>
          <p:nvPr/>
        </p:nvSpPr>
        <p:spPr>
          <a:xfrm>
            <a:off x="0" y="6289874"/>
            <a:ext cx="12192000" cy="568126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200" dirty="0"/>
          </a:p>
        </p:txBody>
      </p:sp>
      <p:pic>
        <p:nvPicPr>
          <p:cNvPr id="16" name="Picture 2" descr="https://www.liv.ac.uk/media/livacuk/quasargroup/images/logos/QUASAR_Logo,copy-250x177.jp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435" y="6326900"/>
            <a:ext cx="849397" cy="451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http://pcwww.liv.ac.uk/~pgro/PosterPrep/colour_logo_1849.png"/>
          <p:cNvPicPr>
            <a:picLocks noChangeAspect="1" noChangeArrowheads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54" t="25211" r="10354" b="26230"/>
          <a:stretch/>
        </p:blipFill>
        <p:spPr bwMode="auto">
          <a:xfrm>
            <a:off x="9998517" y="80849"/>
            <a:ext cx="2193483" cy="411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-13547" y="6546358"/>
            <a:ext cx="7112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pic>
        <p:nvPicPr>
          <p:cNvPr id="7170" name="Picture 2" descr="logo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944" y="25130"/>
            <a:ext cx="1199456" cy="508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31259" y="602492"/>
            <a:ext cx="7590411" cy="868479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-13547" y="6538420"/>
            <a:ext cx="7112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8E6EFF8-E38B-4B87-B4D7-44567DFCB075}" type="slidenum">
              <a:rPr lang="en-GB" smtClean="0"/>
              <a:t>‹#›</a:t>
            </a:fld>
            <a:endParaRPr lang="en-GB"/>
          </a:p>
        </p:txBody>
      </p:sp>
      <p:sp>
        <p:nvSpPr>
          <p:cNvPr id="15" name="Footer Placeholder 4"/>
          <p:cNvSpPr txBox="1">
            <a:spLocks/>
          </p:cNvSpPr>
          <p:nvPr/>
        </p:nvSpPr>
        <p:spPr>
          <a:xfrm>
            <a:off x="1930401" y="6289874"/>
            <a:ext cx="7228111" cy="568126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aseline="0" dirty="0"/>
              <a:t>AVA school on Low Energy Antimatter Physics 25-29 June 2018 </a:t>
            </a:r>
          </a:p>
          <a:p>
            <a:pPr algn="ctr"/>
            <a:r>
              <a:rPr lang="en-US" sz="1400" baseline="0" dirty="0"/>
              <a:t>hao.zhang@cockcroft.ac.uk</a:t>
            </a:r>
            <a:endParaRPr lang="en-US" sz="1400" dirty="0"/>
          </a:p>
        </p:txBody>
      </p:sp>
      <p:pic>
        <p:nvPicPr>
          <p:cNvPr id="1026" name="Picture 2" descr="AVA School on Low Energy Antimatter Physics">
            <a:extLst>
              <a:ext uri="{FF2B5EF4-FFF2-40B4-BE49-F238E27FC236}">
                <a16:creationId xmlns:a16="http://schemas.microsoft.com/office/drawing/2014/main" id="{93E8D8B9-B4B3-4EE0-B2B7-032B07176156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82" t="11818" r="9127" b="41928"/>
          <a:stretch/>
        </p:blipFill>
        <p:spPr bwMode="auto">
          <a:xfrm>
            <a:off x="10810321" y="6314604"/>
            <a:ext cx="960767" cy="553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32D088B-8158-4EDB-80F1-E3DE9ECB8D7F}"/>
              </a:ext>
            </a:extLst>
          </p:cNvPr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0111" y="6304247"/>
            <a:ext cx="535510" cy="534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359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51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wmf"/><Relationship Id="rId2" Type="http://schemas.openxmlformats.org/officeDocument/2006/relationships/image" Target="../media/image55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57.wmf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emf"/><Relationship Id="rId3" Type="http://schemas.openxmlformats.org/officeDocument/2006/relationships/oleObject" Target="../embeddings/oleObject1.bin"/><Relationship Id="rId7" Type="http://schemas.openxmlformats.org/officeDocument/2006/relationships/image" Target="../media/image75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4.png"/><Relationship Id="rId5" Type="http://schemas.openxmlformats.org/officeDocument/2006/relationships/oleObject" Target="../embeddings/oleObject2.bin"/><Relationship Id="rId4" Type="http://schemas.openxmlformats.org/officeDocument/2006/relationships/image" Target="../media/image68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png"/><Relationship Id="rId3" Type="http://schemas.openxmlformats.org/officeDocument/2006/relationships/image" Target="../media/image82.png"/><Relationship Id="rId7" Type="http://schemas.openxmlformats.org/officeDocument/2006/relationships/image" Target="../media/image86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5.png"/><Relationship Id="rId5" Type="http://schemas.openxmlformats.org/officeDocument/2006/relationships/image" Target="../media/image84.png"/><Relationship Id="rId4" Type="http://schemas.openxmlformats.org/officeDocument/2006/relationships/image" Target="../media/image83.png"/><Relationship Id="rId9" Type="http://schemas.openxmlformats.org/officeDocument/2006/relationships/image" Target="../media/image8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12.png"/><Relationship Id="rId7" Type="http://schemas.openxmlformats.org/officeDocument/2006/relationships/image" Target="../media/image59.png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73.png"/><Relationship Id="rId3" Type="http://schemas.openxmlformats.org/officeDocument/2006/relationships/image" Target="../media/image63.png"/><Relationship Id="rId7" Type="http://schemas.openxmlformats.org/officeDocument/2006/relationships/image" Target="../media/image67.png"/><Relationship Id="rId12" Type="http://schemas.openxmlformats.org/officeDocument/2006/relationships/image" Target="../media/image72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png"/><Relationship Id="rId11" Type="http://schemas.openxmlformats.org/officeDocument/2006/relationships/image" Target="../media/image71.png"/><Relationship Id="rId5" Type="http://schemas.openxmlformats.org/officeDocument/2006/relationships/image" Target="../media/image65.png"/><Relationship Id="rId10" Type="http://schemas.openxmlformats.org/officeDocument/2006/relationships/image" Target="../media/image70.png"/><Relationship Id="rId4" Type="http://schemas.openxmlformats.org/officeDocument/2006/relationships/image" Target="../media/image64.png"/><Relationship Id="rId9" Type="http://schemas.openxmlformats.org/officeDocument/2006/relationships/image" Target="../media/image6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216B55-B0C7-4645-ABC0-A0C7288F0B1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Beam diagnostics (Non-destructive methods)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5BE1939-1E89-44C7-B9F5-E9AE64FD7D9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C57C33-4D60-4242-BBA9-C0873488BE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E6EFF8-E38B-4B87-B4D7-44567DFCB07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86689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Picture 74">
            <a:extLst>
              <a:ext uri="{FF2B5EF4-FFF2-40B4-BE49-F238E27FC236}">
                <a16:creationId xmlns:a16="http://schemas.microsoft.com/office/drawing/2014/main" id="{32B28C46-55D0-4E2A-A394-086DB8462A8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6425" b="26115"/>
          <a:stretch/>
        </p:blipFill>
        <p:spPr>
          <a:xfrm>
            <a:off x="201505" y="1114467"/>
            <a:ext cx="9563762" cy="32608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21361B2-4E83-4061-B980-8080077DF9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Stripline</a:t>
            </a:r>
            <a:r>
              <a:rPr lang="en-US" dirty="0"/>
              <a:t> or Directional Coupler BPM</a:t>
            </a:r>
          </a:p>
        </p:txBody>
      </p:sp>
      <p:grpSp>
        <p:nvGrpSpPr>
          <p:cNvPr id="39" name="Group 3">
            <a:extLst>
              <a:ext uri="{FF2B5EF4-FFF2-40B4-BE49-F238E27FC236}">
                <a16:creationId xmlns:a16="http://schemas.microsoft.com/office/drawing/2014/main" id="{7AA28CD8-FBB8-42BF-A955-C9E76B441153}"/>
              </a:ext>
            </a:extLst>
          </p:cNvPr>
          <p:cNvGrpSpPr>
            <a:grpSpLocks/>
          </p:cNvGrpSpPr>
          <p:nvPr/>
        </p:nvGrpSpPr>
        <p:grpSpPr bwMode="auto">
          <a:xfrm>
            <a:off x="935600" y="991301"/>
            <a:ext cx="7424737" cy="2105105"/>
            <a:chOff x="634" y="671"/>
            <a:chExt cx="4677" cy="1459"/>
          </a:xfrm>
        </p:grpSpPr>
        <p:sp>
          <p:nvSpPr>
            <p:cNvPr id="40" name="Freeform 4">
              <a:extLst>
                <a:ext uri="{FF2B5EF4-FFF2-40B4-BE49-F238E27FC236}">
                  <a16:creationId xmlns:a16="http://schemas.microsoft.com/office/drawing/2014/main" id="{87927A2B-1692-4181-96AC-77DA5280673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" y="1218"/>
              <a:ext cx="150" cy="872"/>
            </a:xfrm>
            <a:custGeom>
              <a:avLst/>
              <a:gdLst>
                <a:gd name="T0" fmla="*/ 140 w 143"/>
                <a:gd name="T1" fmla="*/ 0 h 660"/>
                <a:gd name="T2" fmla="*/ 6 w 143"/>
                <a:gd name="T3" fmla="*/ 363 h 660"/>
                <a:gd name="T4" fmla="*/ 143 w 143"/>
                <a:gd name="T5" fmla="*/ 660 h 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3" h="660">
                  <a:moveTo>
                    <a:pt x="140" y="0"/>
                  </a:moveTo>
                  <a:cubicBezTo>
                    <a:pt x="118" y="60"/>
                    <a:pt x="0" y="235"/>
                    <a:pt x="6" y="363"/>
                  </a:cubicBezTo>
                  <a:cubicBezTo>
                    <a:pt x="7" y="473"/>
                    <a:pt x="115" y="598"/>
                    <a:pt x="143" y="660"/>
                  </a:cubicBezTo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ＭＳ Ｐゴシック"/>
              </a:endParaRPr>
            </a:p>
          </p:txBody>
        </p:sp>
        <p:sp>
          <p:nvSpPr>
            <p:cNvPr id="41" name="Freeform 5">
              <a:extLst>
                <a:ext uri="{FF2B5EF4-FFF2-40B4-BE49-F238E27FC236}">
                  <a16:creationId xmlns:a16="http://schemas.microsoft.com/office/drawing/2014/main" id="{B0A4575B-00FF-45A0-9C47-404A5B47800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2" y="671"/>
              <a:ext cx="179" cy="563"/>
            </a:xfrm>
            <a:custGeom>
              <a:avLst/>
              <a:gdLst>
                <a:gd name="T0" fmla="*/ 0 w 179"/>
                <a:gd name="T1" fmla="*/ 563 h 563"/>
                <a:gd name="T2" fmla="*/ 141 w 179"/>
                <a:gd name="T3" fmla="*/ 83 h 563"/>
                <a:gd name="T4" fmla="*/ 150 w 179"/>
                <a:gd name="T5" fmla="*/ 64 h 5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79" h="563">
                  <a:moveTo>
                    <a:pt x="0" y="563"/>
                  </a:moveTo>
                  <a:cubicBezTo>
                    <a:pt x="23" y="484"/>
                    <a:pt x="147" y="253"/>
                    <a:pt x="141" y="83"/>
                  </a:cubicBezTo>
                  <a:cubicBezTo>
                    <a:pt x="166" y="0"/>
                    <a:pt x="179" y="146"/>
                    <a:pt x="150" y="64"/>
                  </a:cubicBezTo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ＭＳ Ｐゴシック"/>
              </a:endParaRPr>
            </a:p>
          </p:txBody>
        </p:sp>
        <p:grpSp>
          <p:nvGrpSpPr>
            <p:cNvPr id="42" name="Group 6">
              <a:extLst>
                <a:ext uri="{FF2B5EF4-FFF2-40B4-BE49-F238E27FC236}">
                  <a16:creationId xmlns:a16="http://schemas.microsoft.com/office/drawing/2014/main" id="{3A9D83F9-74A3-441F-A46C-41CEEE2CB77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4" y="693"/>
              <a:ext cx="4647" cy="1437"/>
              <a:chOff x="634" y="791"/>
              <a:chExt cx="4647" cy="1437"/>
            </a:xfrm>
          </p:grpSpPr>
          <p:sp>
            <p:nvSpPr>
              <p:cNvPr id="43" name="Freeform 7">
                <a:extLst>
                  <a:ext uri="{FF2B5EF4-FFF2-40B4-BE49-F238E27FC236}">
                    <a16:creationId xmlns:a16="http://schemas.microsoft.com/office/drawing/2014/main" id="{835A89BF-44A2-4B6F-8311-6D12A60876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34" y="798"/>
                <a:ext cx="320" cy="1398"/>
              </a:xfrm>
              <a:custGeom>
                <a:avLst/>
                <a:gdLst>
                  <a:gd name="T0" fmla="*/ 28 w 320"/>
                  <a:gd name="T1" fmla="*/ 72 h 1398"/>
                  <a:gd name="T2" fmla="*/ 25 w 320"/>
                  <a:gd name="T3" fmla="*/ 74 h 1398"/>
                  <a:gd name="T4" fmla="*/ 179 w 320"/>
                  <a:gd name="T5" fmla="*/ 518 h 1398"/>
                  <a:gd name="T6" fmla="*/ 319 w 320"/>
                  <a:gd name="T7" fmla="*/ 982 h 1398"/>
                  <a:gd name="T8" fmla="*/ 182 w 320"/>
                  <a:gd name="T9" fmla="*/ 1398 h 13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0" h="1398">
                    <a:moveTo>
                      <a:pt x="28" y="72"/>
                    </a:moveTo>
                    <a:cubicBezTo>
                      <a:pt x="28" y="74"/>
                      <a:pt x="0" y="0"/>
                      <a:pt x="25" y="74"/>
                    </a:cubicBezTo>
                    <a:cubicBezTo>
                      <a:pt x="50" y="148"/>
                      <a:pt x="130" y="367"/>
                      <a:pt x="179" y="518"/>
                    </a:cubicBezTo>
                    <a:cubicBezTo>
                      <a:pt x="256" y="659"/>
                      <a:pt x="320" y="822"/>
                      <a:pt x="319" y="982"/>
                    </a:cubicBezTo>
                    <a:cubicBezTo>
                      <a:pt x="320" y="1128"/>
                      <a:pt x="210" y="1312"/>
                      <a:pt x="182" y="1398"/>
                    </a:cubicBezTo>
                  </a:path>
                </a:pathLst>
              </a:cu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ctr" defTabSz="91440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34" charset="0"/>
                  <a:ea typeface="ＭＳ Ｐゴシック"/>
                </a:endParaRPr>
              </a:p>
            </p:txBody>
          </p:sp>
          <p:sp>
            <p:nvSpPr>
              <p:cNvPr id="44" name="Freeform 8">
                <a:extLst>
                  <a:ext uri="{FF2B5EF4-FFF2-40B4-BE49-F238E27FC236}">
                    <a16:creationId xmlns:a16="http://schemas.microsoft.com/office/drawing/2014/main" id="{71272B9C-F77A-4DC9-81B6-358A3A5AAC0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62" y="791"/>
                <a:ext cx="319" cy="1429"/>
              </a:xfrm>
              <a:custGeom>
                <a:avLst/>
                <a:gdLst>
                  <a:gd name="T0" fmla="*/ 165 w 319"/>
                  <a:gd name="T1" fmla="*/ 1429 h 1429"/>
                  <a:gd name="T2" fmla="*/ 319 w 319"/>
                  <a:gd name="T3" fmla="*/ 985 h 1429"/>
                  <a:gd name="T4" fmla="*/ 165 w 319"/>
                  <a:gd name="T5" fmla="*/ 541 h 1429"/>
                  <a:gd name="T6" fmla="*/ 25 w 319"/>
                  <a:gd name="T7" fmla="*/ 77 h 1429"/>
                  <a:gd name="T8" fmla="*/ 14 w 319"/>
                  <a:gd name="T9" fmla="*/ 79 h 1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19" h="1429">
                    <a:moveTo>
                      <a:pt x="165" y="1429"/>
                    </a:moveTo>
                    <a:cubicBezTo>
                      <a:pt x="243" y="1281"/>
                      <a:pt x="319" y="1133"/>
                      <a:pt x="319" y="985"/>
                    </a:cubicBezTo>
                    <a:cubicBezTo>
                      <a:pt x="319" y="837"/>
                      <a:pt x="214" y="692"/>
                      <a:pt x="165" y="541"/>
                    </a:cubicBezTo>
                    <a:cubicBezTo>
                      <a:pt x="88" y="400"/>
                      <a:pt x="24" y="237"/>
                      <a:pt x="25" y="77"/>
                    </a:cubicBezTo>
                    <a:cubicBezTo>
                      <a:pt x="0" y="0"/>
                      <a:pt x="16" y="79"/>
                      <a:pt x="14" y="79"/>
                    </a:cubicBezTo>
                  </a:path>
                </a:pathLst>
              </a:cu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ctr" defTabSz="91440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34" charset="0"/>
                  <a:ea typeface="ＭＳ Ｐゴシック"/>
                </a:endParaRPr>
              </a:p>
            </p:txBody>
          </p:sp>
          <p:sp>
            <p:nvSpPr>
              <p:cNvPr id="45" name="Line 9">
                <a:extLst>
                  <a:ext uri="{FF2B5EF4-FFF2-40B4-BE49-F238E27FC236}">
                    <a16:creationId xmlns:a16="http://schemas.microsoft.com/office/drawing/2014/main" id="{B27CF78D-D0C4-46DC-AD76-6404BA8EC73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22" y="2228"/>
                <a:ext cx="4314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AF507438-7753-43e0-B8FC-AC1667EBCBE1}">
                  <a14:hiddenEffects xmlns=""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algn="ctr" defTabSz="914400" eaLnBrk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itchFamily="34" charset="0"/>
                  <a:ea typeface="ＭＳ Ｐゴシック"/>
                </a:endParaRPr>
              </a:p>
            </p:txBody>
          </p:sp>
        </p:grpSp>
      </p:grpSp>
      <p:sp>
        <p:nvSpPr>
          <p:cNvPr id="46" name="Line 11">
            <a:extLst>
              <a:ext uri="{FF2B5EF4-FFF2-40B4-BE49-F238E27FC236}">
                <a16:creationId xmlns:a16="http://schemas.microsoft.com/office/drawing/2014/main" id="{0BC98C90-2173-47DA-AE8C-DB201A5E557A}"/>
              </a:ext>
            </a:extLst>
          </p:cNvPr>
          <p:cNvSpPr>
            <a:spLocks noChangeShapeType="1"/>
          </p:cNvSpPr>
          <p:nvPr/>
        </p:nvSpPr>
        <p:spPr bwMode="auto">
          <a:xfrm>
            <a:off x="1033000" y="5366202"/>
            <a:ext cx="73152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ＭＳ Ｐゴシック"/>
            </a:endParaRPr>
          </a:p>
        </p:txBody>
      </p:sp>
      <p:sp>
        <p:nvSpPr>
          <p:cNvPr id="47" name="Line 12">
            <a:extLst>
              <a:ext uri="{FF2B5EF4-FFF2-40B4-BE49-F238E27FC236}">
                <a16:creationId xmlns:a16="http://schemas.microsoft.com/office/drawing/2014/main" id="{30658403-4596-4136-B4EF-2B6EDB0C3F21}"/>
              </a:ext>
            </a:extLst>
          </p:cNvPr>
          <p:cNvSpPr>
            <a:spLocks noChangeShapeType="1"/>
          </p:cNvSpPr>
          <p:nvPr/>
        </p:nvSpPr>
        <p:spPr bwMode="auto">
          <a:xfrm>
            <a:off x="1033000" y="3419927"/>
            <a:ext cx="0" cy="27876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ＭＳ Ｐゴシック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93FDB705-01DB-4946-BEA3-D2800DBB55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03012" y="3056719"/>
            <a:ext cx="152400" cy="76200"/>
          </a:xfrm>
          <a:prstGeom prst="ellipse">
            <a:avLst/>
          </a:prstGeom>
          <a:solidFill>
            <a:srgbClr val="BBE0E3"/>
          </a:solidFill>
          <a:ln w="1905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ＭＳ Ｐゴシック"/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4628CA03-F39F-4819-9EF7-0FA40E55BF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0675" y="3050369"/>
            <a:ext cx="152400" cy="76200"/>
          </a:xfrm>
          <a:prstGeom prst="ellipse">
            <a:avLst/>
          </a:prstGeom>
          <a:solidFill>
            <a:srgbClr val="BBE0E3"/>
          </a:solidFill>
          <a:ln w="19050">
            <a:solidFill>
              <a:srgbClr val="000000"/>
            </a:solidFill>
            <a:round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ＭＳ Ｐゴシック"/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FA8292AA-CB1F-4BE5-B1E3-4822FADB5991}"/>
              </a:ext>
            </a:extLst>
          </p:cNvPr>
          <p:cNvGrpSpPr>
            <a:grpSpLocks/>
          </p:cNvGrpSpPr>
          <p:nvPr/>
        </p:nvGrpSpPr>
        <p:grpSpPr bwMode="auto">
          <a:xfrm>
            <a:off x="2153212" y="2637619"/>
            <a:ext cx="4876800" cy="463550"/>
            <a:chOff x="1248" y="2544"/>
            <a:chExt cx="3072" cy="292"/>
          </a:xfrm>
        </p:grpSpPr>
        <p:sp>
          <p:nvSpPr>
            <p:cNvPr id="51" name="Line 16">
              <a:extLst>
                <a:ext uri="{FF2B5EF4-FFF2-40B4-BE49-F238E27FC236}">
                  <a16:creationId xmlns:a16="http://schemas.microsoft.com/office/drawing/2014/main" id="{B92164CC-2322-4798-B59B-17D4DA40E11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296" y="2544"/>
              <a:ext cx="2976" cy="0"/>
            </a:xfrm>
            <a:prstGeom prst="line">
              <a:avLst/>
            </a:prstGeom>
            <a:noFill/>
            <a:ln w="635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ＭＳ Ｐゴシック"/>
              </a:endParaRPr>
            </a:p>
          </p:txBody>
        </p:sp>
        <p:sp>
          <p:nvSpPr>
            <p:cNvPr id="52" name="Freeform 53">
              <a:extLst>
                <a:ext uri="{FF2B5EF4-FFF2-40B4-BE49-F238E27FC236}">
                  <a16:creationId xmlns:a16="http://schemas.microsoft.com/office/drawing/2014/main" id="{F5F2DC90-698B-44B7-A1CA-E36AE2F4E307}"/>
                </a:ext>
              </a:extLst>
            </p:cNvPr>
            <p:cNvSpPr>
              <a:spLocks/>
            </p:cNvSpPr>
            <p:nvPr/>
          </p:nvSpPr>
          <p:spPr bwMode="auto">
            <a:xfrm>
              <a:off x="1248" y="2544"/>
              <a:ext cx="96" cy="292"/>
            </a:xfrm>
            <a:custGeom>
              <a:avLst/>
              <a:gdLst>
                <a:gd name="T0" fmla="*/ 65 w 144"/>
                <a:gd name="T1" fmla="*/ 0 h 916"/>
                <a:gd name="T2" fmla="*/ 65 w 144"/>
                <a:gd name="T3" fmla="*/ 166 h 916"/>
                <a:gd name="T4" fmla="*/ 144 w 144"/>
                <a:gd name="T5" fmla="*/ 244 h 916"/>
                <a:gd name="T6" fmla="*/ 0 w 144"/>
                <a:gd name="T7" fmla="*/ 340 h 916"/>
                <a:gd name="T8" fmla="*/ 144 w 144"/>
                <a:gd name="T9" fmla="*/ 436 h 916"/>
                <a:gd name="T10" fmla="*/ 0 w 144"/>
                <a:gd name="T11" fmla="*/ 532 h 916"/>
                <a:gd name="T12" fmla="*/ 144 w 144"/>
                <a:gd name="T13" fmla="*/ 628 h 916"/>
                <a:gd name="T14" fmla="*/ 0 w 144"/>
                <a:gd name="T15" fmla="*/ 724 h 916"/>
                <a:gd name="T16" fmla="*/ 96 w 144"/>
                <a:gd name="T17" fmla="*/ 820 h 916"/>
                <a:gd name="T18" fmla="*/ 96 w 144"/>
                <a:gd name="T19" fmla="*/ 916 h 9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4" h="916">
                  <a:moveTo>
                    <a:pt x="65" y="0"/>
                  </a:moveTo>
                  <a:lnTo>
                    <a:pt x="65" y="166"/>
                  </a:lnTo>
                  <a:lnTo>
                    <a:pt x="144" y="244"/>
                  </a:lnTo>
                  <a:lnTo>
                    <a:pt x="0" y="340"/>
                  </a:lnTo>
                  <a:lnTo>
                    <a:pt x="144" y="436"/>
                  </a:lnTo>
                  <a:lnTo>
                    <a:pt x="0" y="532"/>
                  </a:lnTo>
                  <a:lnTo>
                    <a:pt x="144" y="628"/>
                  </a:lnTo>
                  <a:lnTo>
                    <a:pt x="0" y="724"/>
                  </a:lnTo>
                  <a:lnTo>
                    <a:pt x="96" y="820"/>
                  </a:lnTo>
                  <a:lnTo>
                    <a:pt x="96" y="916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ＭＳ Ｐゴシック"/>
              </a:endParaRPr>
            </a:p>
          </p:txBody>
        </p:sp>
        <p:sp>
          <p:nvSpPr>
            <p:cNvPr id="53" name="Freeform 54">
              <a:extLst>
                <a:ext uri="{FF2B5EF4-FFF2-40B4-BE49-F238E27FC236}">
                  <a16:creationId xmlns:a16="http://schemas.microsoft.com/office/drawing/2014/main" id="{74EAB9ED-73CF-4311-9BDF-5FA76A1E61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4" y="2544"/>
              <a:ext cx="96" cy="292"/>
            </a:xfrm>
            <a:custGeom>
              <a:avLst/>
              <a:gdLst>
                <a:gd name="T0" fmla="*/ 65 w 144"/>
                <a:gd name="T1" fmla="*/ 0 h 916"/>
                <a:gd name="T2" fmla="*/ 65 w 144"/>
                <a:gd name="T3" fmla="*/ 166 h 916"/>
                <a:gd name="T4" fmla="*/ 144 w 144"/>
                <a:gd name="T5" fmla="*/ 244 h 916"/>
                <a:gd name="T6" fmla="*/ 0 w 144"/>
                <a:gd name="T7" fmla="*/ 340 h 916"/>
                <a:gd name="T8" fmla="*/ 144 w 144"/>
                <a:gd name="T9" fmla="*/ 436 h 916"/>
                <a:gd name="T10" fmla="*/ 0 w 144"/>
                <a:gd name="T11" fmla="*/ 532 h 916"/>
                <a:gd name="T12" fmla="*/ 144 w 144"/>
                <a:gd name="T13" fmla="*/ 628 h 916"/>
                <a:gd name="T14" fmla="*/ 0 w 144"/>
                <a:gd name="T15" fmla="*/ 724 h 916"/>
                <a:gd name="T16" fmla="*/ 96 w 144"/>
                <a:gd name="T17" fmla="*/ 820 h 916"/>
                <a:gd name="T18" fmla="*/ 96 w 144"/>
                <a:gd name="T19" fmla="*/ 916 h 9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4" h="916">
                  <a:moveTo>
                    <a:pt x="65" y="0"/>
                  </a:moveTo>
                  <a:lnTo>
                    <a:pt x="65" y="166"/>
                  </a:lnTo>
                  <a:lnTo>
                    <a:pt x="144" y="244"/>
                  </a:lnTo>
                  <a:lnTo>
                    <a:pt x="0" y="340"/>
                  </a:lnTo>
                  <a:lnTo>
                    <a:pt x="144" y="436"/>
                  </a:lnTo>
                  <a:lnTo>
                    <a:pt x="0" y="532"/>
                  </a:lnTo>
                  <a:lnTo>
                    <a:pt x="144" y="628"/>
                  </a:lnTo>
                  <a:lnTo>
                    <a:pt x="0" y="724"/>
                  </a:lnTo>
                  <a:lnTo>
                    <a:pt x="96" y="820"/>
                  </a:lnTo>
                  <a:lnTo>
                    <a:pt x="96" y="916"/>
                  </a:lnTo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ctr" defTabSz="91440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ＭＳ Ｐゴシック"/>
              </a:endParaRP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C0ED4203-0256-41C4-BC51-09BD1441567A}"/>
              </a:ext>
            </a:extLst>
          </p:cNvPr>
          <p:cNvGrpSpPr>
            <a:grpSpLocks/>
          </p:cNvGrpSpPr>
          <p:nvPr/>
        </p:nvGrpSpPr>
        <p:grpSpPr bwMode="auto">
          <a:xfrm>
            <a:off x="324412" y="2080153"/>
            <a:ext cx="930275" cy="152400"/>
            <a:chOff x="90" y="1586"/>
            <a:chExt cx="586" cy="96"/>
          </a:xfrm>
        </p:grpSpPr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4A612D95-0B5B-4C55-BEED-C442A2A12E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" y="1586"/>
              <a:ext cx="96" cy="96"/>
            </a:xfrm>
            <a:prstGeom prst="ellipse">
              <a:avLst/>
            </a:prstGeom>
            <a:solidFill>
              <a:srgbClr val="FF99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10199"/>
                  </a:solidFill>
                  <a:effectLst/>
                  <a:uLnTx/>
                  <a:uFillTx/>
                  <a:latin typeface="Arial" pitchFamily="34" charset="0"/>
                  <a:ea typeface="ＭＳ Ｐゴシック"/>
                </a:rPr>
                <a:t>+</a:t>
              </a:r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004336F7-CBAD-4A0C-AB00-65A13EC0DE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2" y="1586"/>
              <a:ext cx="96" cy="96"/>
            </a:xfrm>
            <a:prstGeom prst="ellipse">
              <a:avLst/>
            </a:prstGeom>
            <a:solidFill>
              <a:srgbClr val="FF99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10199"/>
                  </a:solidFill>
                  <a:effectLst/>
                  <a:uLnTx/>
                  <a:uFillTx/>
                  <a:latin typeface="Arial" pitchFamily="34" charset="0"/>
                  <a:ea typeface="ＭＳ Ｐゴシック"/>
                </a:rPr>
                <a:t>+</a:t>
              </a:r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754265C8-3CEC-4ED8-8C73-AA03FA86D4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" y="1586"/>
              <a:ext cx="96" cy="96"/>
            </a:xfrm>
            <a:prstGeom prst="ellipse">
              <a:avLst/>
            </a:prstGeom>
            <a:solidFill>
              <a:srgbClr val="FF99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10199"/>
                  </a:solidFill>
                  <a:effectLst/>
                  <a:uLnTx/>
                  <a:uFillTx/>
                  <a:latin typeface="Arial" pitchFamily="34" charset="0"/>
                  <a:ea typeface="ＭＳ Ｐゴシック"/>
                </a:rPr>
                <a:t>+</a:t>
              </a:r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66B96BB9-85FC-4B57-8230-E8D6E53B14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" y="1586"/>
              <a:ext cx="96" cy="96"/>
            </a:xfrm>
            <a:prstGeom prst="ellipse">
              <a:avLst/>
            </a:prstGeom>
            <a:solidFill>
              <a:srgbClr val="FF99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10199"/>
                  </a:solidFill>
                  <a:effectLst/>
                  <a:uLnTx/>
                  <a:uFillTx/>
                  <a:latin typeface="Arial" pitchFamily="34" charset="0"/>
                  <a:ea typeface="ＭＳ Ｐゴシック"/>
                </a:rPr>
                <a:t>+</a:t>
              </a:r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2A722F14-5EB4-4A8D-A2BA-D32DFB69A5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0" y="1586"/>
              <a:ext cx="96" cy="96"/>
            </a:xfrm>
            <a:prstGeom prst="ellipse">
              <a:avLst/>
            </a:prstGeom>
            <a:solidFill>
              <a:srgbClr val="FF9900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10199"/>
                  </a:solidFill>
                  <a:effectLst/>
                  <a:uLnTx/>
                  <a:uFillTx/>
                  <a:latin typeface="Arial" pitchFamily="34" charset="0"/>
                  <a:ea typeface="ＭＳ Ｐゴシック"/>
                </a:rPr>
                <a:t>+</a:t>
              </a:r>
            </a:p>
          </p:txBody>
        </p:sp>
      </p:grpSp>
      <p:sp>
        <p:nvSpPr>
          <p:cNvPr id="60" name="Line 25">
            <a:extLst>
              <a:ext uri="{FF2B5EF4-FFF2-40B4-BE49-F238E27FC236}">
                <a16:creationId xmlns:a16="http://schemas.microsoft.com/office/drawing/2014/main" id="{EB099552-8BAD-457C-9679-76ECBA734662}"/>
              </a:ext>
            </a:extLst>
          </p:cNvPr>
          <p:cNvSpPr>
            <a:spLocks noChangeShapeType="1"/>
          </p:cNvSpPr>
          <p:nvPr/>
        </p:nvSpPr>
        <p:spPr bwMode="auto">
          <a:xfrm>
            <a:off x="1033000" y="4321627"/>
            <a:ext cx="73152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ＭＳ Ｐゴシック"/>
            </a:endParaRPr>
          </a:p>
        </p:txBody>
      </p:sp>
      <p:sp>
        <p:nvSpPr>
          <p:cNvPr id="61" name="Freeform 62">
            <a:extLst>
              <a:ext uri="{FF2B5EF4-FFF2-40B4-BE49-F238E27FC236}">
                <a16:creationId xmlns:a16="http://schemas.microsoft.com/office/drawing/2014/main" id="{39EC7341-CDF3-4C8F-923F-CEE588221593}"/>
              </a:ext>
            </a:extLst>
          </p:cNvPr>
          <p:cNvSpPr>
            <a:spLocks/>
          </p:cNvSpPr>
          <p:nvPr/>
        </p:nvSpPr>
        <p:spPr bwMode="auto">
          <a:xfrm>
            <a:off x="2010337" y="2253444"/>
            <a:ext cx="1565275" cy="304800"/>
          </a:xfrm>
          <a:custGeom>
            <a:avLst/>
            <a:gdLst>
              <a:gd name="T0" fmla="*/ 0 w 986"/>
              <a:gd name="T1" fmla="*/ 288 h 288"/>
              <a:gd name="T2" fmla="*/ 150 w 986"/>
              <a:gd name="T3" fmla="*/ 288 h 288"/>
              <a:gd name="T4" fmla="*/ 150 w 986"/>
              <a:gd name="T5" fmla="*/ 0 h 288"/>
              <a:gd name="T6" fmla="*/ 748 w 986"/>
              <a:gd name="T7" fmla="*/ 0 h 288"/>
              <a:gd name="T8" fmla="*/ 748 w 986"/>
              <a:gd name="T9" fmla="*/ 288 h 288"/>
              <a:gd name="T10" fmla="*/ 986 w 986"/>
              <a:gd name="T11" fmla="*/ 288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86" h="288">
                <a:moveTo>
                  <a:pt x="0" y="288"/>
                </a:moveTo>
                <a:lnTo>
                  <a:pt x="150" y="288"/>
                </a:lnTo>
                <a:lnTo>
                  <a:pt x="150" y="0"/>
                </a:lnTo>
                <a:lnTo>
                  <a:pt x="748" y="0"/>
                </a:lnTo>
                <a:lnTo>
                  <a:pt x="748" y="288"/>
                </a:lnTo>
                <a:lnTo>
                  <a:pt x="986" y="288"/>
                </a:lnTo>
              </a:path>
            </a:pathLst>
          </a:custGeom>
          <a:noFill/>
          <a:ln w="25400" cmpd="sng">
            <a:solidFill>
              <a:srgbClr val="33CCFF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0" hangingPunct="0"/>
            <a:endParaRPr lang="en-GB">
              <a:solidFill>
                <a:srgbClr val="FFFFFF"/>
              </a:solidFill>
              <a:latin typeface="Arial" pitchFamily="34" charset="0"/>
              <a:ea typeface="ＭＳ Ｐゴシック"/>
            </a:endParaRPr>
          </a:p>
        </p:txBody>
      </p:sp>
      <p:sp>
        <p:nvSpPr>
          <p:cNvPr id="62" name="Freeform 63">
            <a:extLst>
              <a:ext uri="{FF2B5EF4-FFF2-40B4-BE49-F238E27FC236}">
                <a16:creationId xmlns:a16="http://schemas.microsoft.com/office/drawing/2014/main" id="{4499F448-BD57-4102-9675-27FB8FF5F99A}"/>
              </a:ext>
            </a:extLst>
          </p:cNvPr>
          <p:cNvSpPr>
            <a:spLocks/>
          </p:cNvSpPr>
          <p:nvPr/>
        </p:nvSpPr>
        <p:spPr bwMode="auto">
          <a:xfrm flipV="1">
            <a:off x="2010337" y="2710644"/>
            <a:ext cx="1565275" cy="304800"/>
          </a:xfrm>
          <a:custGeom>
            <a:avLst/>
            <a:gdLst>
              <a:gd name="T0" fmla="*/ 0 w 986"/>
              <a:gd name="T1" fmla="*/ 288 h 288"/>
              <a:gd name="T2" fmla="*/ 150 w 986"/>
              <a:gd name="T3" fmla="*/ 288 h 288"/>
              <a:gd name="T4" fmla="*/ 150 w 986"/>
              <a:gd name="T5" fmla="*/ 0 h 288"/>
              <a:gd name="T6" fmla="*/ 748 w 986"/>
              <a:gd name="T7" fmla="*/ 0 h 288"/>
              <a:gd name="T8" fmla="*/ 748 w 986"/>
              <a:gd name="T9" fmla="*/ 288 h 288"/>
              <a:gd name="T10" fmla="*/ 986 w 986"/>
              <a:gd name="T11" fmla="*/ 288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86" h="288">
                <a:moveTo>
                  <a:pt x="0" y="288"/>
                </a:moveTo>
                <a:lnTo>
                  <a:pt x="150" y="288"/>
                </a:lnTo>
                <a:lnTo>
                  <a:pt x="150" y="0"/>
                </a:lnTo>
                <a:lnTo>
                  <a:pt x="748" y="0"/>
                </a:lnTo>
                <a:lnTo>
                  <a:pt x="748" y="288"/>
                </a:lnTo>
                <a:lnTo>
                  <a:pt x="986" y="288"/>
                </a:lnTo>
              </a:path>
            </a:pathLst>
          </a:custGeom>
          <a:noFill/>
          <a:ln w="25400" cmpd="sng">
            <a:solidFill>
              <a:srgbClr val="FF33CC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0" hangingPunct="0"/>
            <a:endParaRPr lang="en-GB">
              <a:solidFill>
                <a:srgbClr val="FFFFFF"/>
              </a:solidFill>
              <a:latin typeface="Arial" pitchFamily="34" charset="0"/>
              <a:ea typeface="ＭＳ Ｐゴシック"/>
            </a:endParaRPr>
          </a:p>
        </p:txBody>
      </p:sp>
      <p:sp>
        <p:nvSpPr>
          <p:cNvPr id="63" name="Freeform 64">
            <a:extLst>
              <a:ext uri="{FF2B5EF4-FFF2-40B4-BE49-F238E27FC236}">
                <a16:creationId xmlns:a16="http://schemas.microsoft.com/office/drawing/2014/main" id="{6AD2292E-1CE6-43A6-9E09-352E02D2805E}"/>
              </a:ext>
            </a:extLst>
          </p:cNvPr>
          <p:cNvSpPr>
            <a:spLocks/>
          </p:cNvSpPr>
          <p:nvPr/>
        </p:nvSpPr>
        <p:spPr bwMode="auto">
          <a:xfrm flipV="1">
            <a:off x="5744137" y="2710644"/>
            <a:ext cx="1565275" cy="304800"/>
          </a:xfrm>
          <a:custGeom>
            <a:avLst/>
            <a:gdLst>
              <a:gd name="T0" fmla="*/ 0 w 986"/>
              <a:gd name="T1" fmla="*/ 288 h 288"/>
              <a:gd name="T2" fmla="*/ 150 w 986"/>
              <a:gd name="T3" fmla="*/ 288 h 288"/>
              <a:gd name="T4" fmla="*/ 150 w 986"/>
              <a:gd name="T5" fmla="*/ 0 h 288"/>
              <a:gd name="T6" fmla="*/ 748 w 986"/>
              <a:gd name="T7" fmla="*/ 0 h 288"/>
              <a:gd name="T8" fmla="*/ 748 w 986"/>
              <a:gd name="T9" fmla="*/ 288 h 288"/>
              <a:gd name="T10" fmla="*/ 986 w 986"/>
              <a:gd name="T11" fmla="*/ 288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86" h="288">
                <a:moveTo>
                  <a:pt x="0" y="288"/>
                </a:moveTo>
                <a:lnTo>
                  <a:pt x="150" y="288"/>
                </a:lnTo>
                <a:lnTo>
                  <a:pt x="150" y="0"/>
                </a:lnTo>
                <a:lnTo>
                  <a:pt x="748" y="0"/>
                </a:lnTo>
                <a:lnTo>
                  <a:pt x="748" y="288"/>
                </a:lnTo>
                <a:lnTo>
                  <a:pt x="986" y="288"/>
                </a:lnTo>
              </a:path>
            </a:pathLst>
          </a:custGeom>
          <a:noFill/>
          <a:ln w="25400" cmpd="sng">
            <a:solidFill>
              <a:srgbClr val="FF33CC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0" hangingPunct="0"/>
            <a:endParaRPr lang="en-GB">
              <a:solidFill>
                <a:srgbClr val="FFFFFF"/>
              </a:solidFill>
              <a:latin typeface="Arial" pitchFamily="34" charset="0"/>
              <a:ea typeface="ＭＳ Ｐゴシック"/>
            </a:endParaRPr>
          </a:p>
        </p:txBody>
      </p:sp>
      <p:sp>
        <p:nvSpPr>
          <p:cNvPr id="64" name="Freeform 65">
            <a:extLst>
              <a:ext uri="{FF2B5EF4-FFF2-40B4-BE49-F238E27FC236}">
                <a16:creationId xmlns:a16="http://schemas.microsoft.com/office/drawing/2014/main" id="{71F57B97-464E-48E3-898E-46A4F56B39D1}"/>
              </a:ext>
            </a:extLst>
          </p:cNvPr>
          <p:cNvSpPr>
            <a:spLocks/>
          </p:cNvSpPr>
          <p:nvPr/>
        </p:nvSpPr>
        <p:spPr bwMode="auto">
          <a:xfrm>
            <a:off x="1028237" y="3562802"/>
            <a:ext cx="7051675" cy="1516062"/>
          </a:xfrm>
          <a:custGeom>
            <a:avLst/>
            <a:gdLst>
              <a:gd name="T0" fmla="*/ 0 w 4442"/>
              <a:gd name="T1" fmla="*/ 478 h 955"/>
              <a:gd name="T2" fmla="*/ 368 w 4442"/>
              <a:gd name="T3" fmla="*/ 472 h 955"/>
              <a:gd name="T4" fmla="*/ 368 w 4442"/>
              <a:gd name="T5" fmla="*/ 0 h 955"/>
              <a:gd name="T6" fmla="*/ 686 w 4442"/>
              <a:gd name="T7" fmla="*/ 0 h 955"/>
              <a:gd name="T8" fmla="*/ 692 w 4442"/>
              <a:gd name="T9" fmla="*/ 478 h 955"/>
              <a:gd name="T10" fmla="*/ 3949 w 4442"/>
              <a:gd name="T11" fmla="*/ 481 h 955"/>
              <a:gd name="T12" fmla="*/ 3949 w 4442"/>
              <a:gd name="T13" fmla="*/ 955 h 955"/>
              <a:gd name="T14" fmla="*/ 4249 w 4442"/>
              <a:gd name="T15" fmla="*/ 955 h 955"/>
              <a:gd name="T16" fmla="*/ 4246 w 4442"/>
              <a:gd name="T17" fmla="*/ 472 h 955"/>
              <a:gd name="T18" fmla="*/ 4442 w 4442"/>
              <a:gd name="T19" fmla="*/ 472 h 9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442" h="955">
                <a:moveTo>
                  <a:pt x="0" y="478"/>
                </a:moveTo>
                <a:lnTo>
                  <a:pt x="368" y="472"/>
                </a:lnTo>
                <a:lnTo>
                  <a:pt x="368" y="0"/>
                </a:lnTo>
                <a:lnTo>
                  <a:pt x="686" y="0"/>
                </a:lnTo>
                <a:lnTo>
                  <a:pt x="692" y="478"/>
                </a:lnTo>
                <a:lnTo>
                  <a:pt x="3949" y="481"/>
                </a:lnTo>
                <a:lnTo>
                  <a:pt x="3949" y="955"/>
                </a:lnTo>
                <a:lnTo>
                  <a:pt x="4249" y="955"/>
                </a:lnTo>
                <a:lnTo>
                  <a:pt x="4246" y="472"/>
                </a:lnTo>
                <a:lnTo>
                  <a:pt x="4442" y="472"/>
                </a:lnTo>
              </a:path>
            </a:pathLst>
          </a:custGeom>
          <a:noFill/>
          <a:ln w="38100" cmpd="sng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 eaLnBrk="0" hangingPunct="0"/>
            <a:endParaRPr lang="en-GB">
              <a:solidFill>
                <a:srgbClr val="FFFFFF"/>
              </a:solidFill>
              <a:latin typeface="Arial" pitchFamily="34" charset="0"/>
              <a:ea typeface="ＭＳ Ｐゴシック"/>
            </a:endParaRP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FE28FFE9-81F7-4D22-88A5-2B57E6632A0D}"/>
              </a:ext>
            </a:extLst>
          </p:cNvPr>
          <p:cNvGrpSpPr>
            <a:grpSpLocks/>
          </p:cNvGrpSpPr>
          <p:nvPr/>
        </p:nvGrpSpPr>
        <p:grpSpPr bwMode="auto">
          <a:xfrm>
            <a:off x="1026650" y="4604202"/>
            <a:ext cx="7004050" cy="1524000"/>
            <a:chOff x="701" y="3051"/>
            <a:chExt cx="4412" cy="960"/>
          </a:xfrm>
        </p:grpSpPr>
        <p:sp>
          <p:nvSpPr>
            <p:cNvPr id="66" name="Line 31">
              <a:extLst>
                <a:ext uri="{FF2B5EF4-FFF2-40B4-BE49-F238E27FC236}">
                  <a16:creationId xmlns:a16="http://schemas.microsoft.com/office/drawing/2014/main" id="{1EE2D6EE-0D30-4991-B2E8-7CBBEF81A45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01" y="3531"/>
              <a:ext cx="4408" cy="0"/>
            </a:xfrm>
            <a:prstGeom prst="line">
              <a:avLst/>
            </a:prstGeom>
            <a:noFill/>
            <a:ln w="38100">
              <a:solidFill>
                <a:srgbClr val="0099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eaLnBrk="0" hangingPunct="0"/>
              <a:endParaRPr lang="en-GB">
                <a:solidFill>
                  <a:srgbClr val="FFFFFF"/>
                </a:solidFill>
                <a:latin typeface="Arial" pitchFamily="34" charset="0"/>
                <a:ea typeface="ＭＳ Ｐゴシック"/>
              </a:endParaRPr>
            </a:p>
          </p:txBody>
        </p:sp>
        <p:sp>
          <p:nvSpPr>
            <p:cNvPr id="67" name="Freeform 68">
              <a:extLst>
                <a:ext uri="{FF2B5EF4-FFF2-40B4-BE49-F238E27FC236}">
                  <a16:creationId xmlns:a16="http://schemas.microsoft.com/office/drawing/2014/main" id="{963EE698-2A42-4CA4-8196-17EB23A5303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" y="3051"/>
              <a:ext cx="4408" cy="480"/>
            </a:xfrm>
            <a:custGeom>
              <a:avLst/>
              <a:gdLst>
                <a:gd name="T0" fmla="*/ 0 w 4408"/>
                <a:gd name="T1" fmla="*/ 480 h 480"/>
                <a:gd name="T2" fmla="*/ 2204 w 4408"/>
                <a:gd name="T3" fmla="*/ 480 h 480"/>
                <a:gd name="T4" fmla="*/ 2204 w 4408"/>
                <a:gd name="T5" fmla="*/ 0 h 480"/>
                <a:gd name="T6" fmla="*/ 2540 w 4408"/>
                <a:gd name="T7" fmla="*/ 0 h 480"/>
                <a:gd name="T8" fmla="*/ 2540 w 4408"/>
                <a:gd name="T9" fmla="*/ 480 h 480"/>
                <a:gd name="T10" fmla="*/ 4408 w 4408"/>
                <a:gd name="T11" fmla="*/ 48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08" h="480">
                  <a:moveTo>
                    <a:pt x="0" y="480"/>
                  </a:moveTo>
                  <a:lnTo>
                    <a:pt x="2204" y="480"/>
                  </a:lnTo>
                  <a:lnTo>
                    <a:pt x="2204" y="0"/>
                  </a:lnTo>
                  <a:lnTo>
                    <a:pt x="2540" y="0"/>
                  </a:lnTo>
                  <a:lnTo>
                    <a:pt x="2540" y="480"/>
                  </a:lnTo>
                  <a:lnTo>
                    <a:pt x="4408" y="480"/>
                  </a:lnTo>
                </a:path>
              </a:pathLst>
            </a:custGeom>
            <a:noFill/>
            <a:ln w="38100" cap="rnd" cmpd="sng">
              <a:solidFill>
                <a:srgbClr val="33CCFF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eaLnBrk="0" hangingPunct="0"/>
              <a:endParaRPr lang="en-GB">
                <a:solidFill>
                  <a:srgbClr val="FFFFFF"/>
                </a:solidFill>
                <a:latin typeface="Arial" pitchFamily="34" charset="0"/>
                <a:ea typeface="ＭＳ Ｐゴシック"/>
              </a:endParaRPr>
            </a:p>
          </p:txBody>
        </p:sp>
        <p:sp>
          <p:nvSpPr>
            <p:cNvPr id="68" name="Freeform 69">
              <a:extLst>
                <a:ext uri="{FF2B5EF4-FFF2-40B4-BE49-F238E27FC236}">
                  <a16:creationId xmlns:a16="http://schemas.microsoft.com/office/drawing/2014/main" id="{C9180C67-7D1B-4997-8F2A-AEFCE6F10BE7}"/>
                </a:ext>
              </a:extLst>
            </p:cNvPr>
            <p:cNvSpPr>
              <a:spLocks/>
            </p:cNvSpPr>
            <p:nvPr/>
          </p:nvSpPr>
          <p:spPr bwMode="auto">
            <a:xfrm flipV="1">
              <a:off x="705" y="3531"/>
              <a:ext cx="4408" cy="480"/>
            </a:xfrm>
            <a:custGeom>
              <a:avLst/>
              <a:gdLst>
                <a:gd name="T0" fmla="*/ 0 w 4408"/>
                <a:gd name="T1" fmla="*/ 480 h 480"/>
                <a:gd name="T2" fmla="*/ 2204 w 4408"/>
                <a:gd name="T3" fmla="*/ 480 h 480"/>
                <a:gd name="T4" fmla="*/ 2204 w 4408"/>
                <a:gd name="T5" fmla="*/ 0 h 480"/>
                <a:gd name="T6" fmla="*/ 2540 w 4408"/>
                <a:gd name="T7" fmla="*/ 0 h 480"/>
                <a:gd name="T8" fmla="*/ 2540 w 4408"/>
                <a:gd name="T9" fmla="*/ 480 h 480"/>
                <a:gd name="T10" fmla="*/ 4408 w 4408"/>
                <a:gd name="T11" fmla="*/ 48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408" h="480">
                  <a:moveTo>
                    <a:pt x="0" y="480"/>
                  </a:moveTo>
                  <a:lnTo>
                    <a:pt x="2204" y="480"/>
                  </a:lnTo>
                  <a:lnTo>
                    <a:pt x="2204" y="0"/>
                  </a:lnTo>
                  <a:lnTo>
                    <a:pt x="2540" y="0"/>
                  </a:lnTo>
                  <a:lnTo>
                    <a:pt x="2540" y="480"/>
                  </a:lnTo>
                  <a:lnTo>
                    <a:pt x="4408" y="480"/>
                  </a:lnTo>
                </a:path>
              </a:pathLst>
            </a:custGeom>
            <a:noFill/>
            <a:ln w="38100" cap="rnd" cmpd="sng">
              <a:solidFill>
                <a:srgbClr val="FF33CC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ctr" eaLnBrk="0" hangingPunct="0"/>
              <a:endParaRPr lang="en-GB">
                <a:solidFill>
                  <a:srgbClr val="FFFFFF"/>
                </a:solidFill>
                <a:latin typeface="Arial" pitchFamily="34" charset="0"/>
                <a:ea typeface="ＭＳ Ｐゴシック"/>
              </a:endParaRPr>
            </a:p>
          </p:txBody>
        </p:sp>
      </p:grpSp>
      <p:sp>
        <p:nvSpPr>
          <p:cNvPr id="69" name="Text Box 34">
            <a:extLst>
              <a:ext uri="{FF2B5EF4-FFF2-40B4-BE49-F238E27FC236}">
                <a16:creationId xmlns:a16="http://schemas.microsoft.com/office/drawing/2014/main" id="{436C2E16-9B7A-4B16-850E-E1820D2D01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36395" y="3039256"/>
            <a:ext cx="243688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en-US" sz="2000" dirty="0">
                <a:solidFill>
                  <a:srgbClr val="010199"/>
                </a:solidFill>
                <a:latin typeface="Times New Roman" pitchFamily="18" charset="0"/>
                <a:ea typeface="ＭＳ Ｐゴシック"/>
              </a:rPr>
              <a:t>Upstream Port (term.)</a:t>
            </a:r>
          </a:p>
        </p:txBody>
      </p:sp>
      <p:sp>
        <p:nvSpPr>
          <p:cNvPr id="70" name="Text Box 35">
            <a:extLst>
              <a:ext uri="{FF2B5EF4-FFF2-40B4-BE49-F238E27FC236}">
                <a16:creationId xmlns:a16="http://schemas.microsoft.com/office/drawing/2014/main" id="{7852B97B-D6A3-474C-B992-7E7F038E60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69538" y="3058306"/>
            <a:ext cx="275107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 eaLnBrk="0" hangingPunct="0"/>
            <a:r>
              <a:rPr lang="en-US" altLang="en-US" sz="2000" dirty="0">
                <a:solidFill>
                  <a:srgbClr val="010199"/>
                </a:solidFill>
                <a:latin typeface="Times New Roman" pitchFamily="18" charset="0"/>
                <a:ea typeface="ＭＳ Ｐゴシック"/>
              </a:rPr>
              <a:t>Downstream Port (term.)</a:t>
            </a:r>
          </a:p>
        </p:txBody>
      </p:sp>
      <p:sp>
        <p:nvSpPr>
          <p:cNvPr id="71" name="Text Box 36">
            <a:extLst>
              <a:ext uri="{FF2B5EF4-FFF2-40B4-BE49-F238E27FC236}">
                <a16:creationId xmlns:a16="http://schemas.microsoft.com/office/drawing/2014/main" id="{DDECCA9B-848A-4546-9CCD-6C14D3A7AE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0832" y="3675514"/>
            <a:ext cx="56137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en-US" sz="2400" dirty="0">
                <a:solidFill>
                  <a:srgbClr val="010199"/>
                </a:solidFill>
                <a:latin typeface="Times New Roman" pitchFamily="18" charset="0"/>
                <a:ea typeface="ＭＳ Ｐゴシック"/>
              </a:rPr>
              <a:t>Up</a:t>
            </a:r>
          </a:p>
        </p:txBody>
      </p:sp>
      <p:sp>
        <p:nvSpPr>
          <p:cNvPr id="72" name="Text Box 37">
            <a:extLst>
              <a:ext uri="{FF2B5EF4-FFF2-40B4-BE49-F238E27FC236}">
                <a16:creationId xmlns:a16="http://schemas.microsoft.com/office/drawing/2014/main" id="{B051AFCB-5F92-4783-BE8E-BB16F262FB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4223" y="4694689"/>
            <a:ext cx="93807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tx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 eaLnBrk="0" hangingPunct="0"/>
            <a:r>
              <a:rPr lang="en-US" altLang="en-US" sz="2400" dirty="0">
                <a:solidFill>
                  <a:srgbClr val="010199"/>
                </a:solidFill>
                <a:latin typeface="Times New Roman" pitchFamily="18" charset="0"/>
                <a:ea typeface="ＭＳ Ｐゴシック"/>
              </a:rPr>
              <a:t>Down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94E01C0-710B-48EA-890A-031A37390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8E6EFF8-E38B-4B87-B4D7-44567DFCB07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330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-1.85185E-6 L 0.80847 -0.00046 " pathEditMode="relative" rAng="0" ptsTypes="AA">
                                      <p:cBhvr>
                                        <p:cTn id="6" dur="66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417" y="-2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2" presetClass="exit" presetSubtype="8" fill="hold" nodeType="withEffect">
                                  <p:stCondLst>
                                    <p:cond delay="66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7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1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1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1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1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0" presetClass="path" presetSubtype="0" fill="hold" grpId="1" nodeType="withEffect">
                                  <p:stCondLst>
                                    <p:cond delay="1700"/>
                                  </p:stCondLst>
                                  <p:childTnLst>
                                    <p:animMotion origin="layout" path="M -2.77778E-7 3.33333E-6 L 0.40608 3.33333E-6 " pathEditMode="relative" rAng="0" ptsTypes="AA">
                                      <p:cBhvr>
                                        <p:cTn id="17" dur="3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295" y="0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17" presetClass="exit" presetSubtype="2" fill="hold" grpId="2" nodeType="withEffect">
                                  <p:stCondLst>
                                    <p:cond delay="490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11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1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1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1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0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7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1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1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1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1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0" presetClass="path" presetSubtype="0" fill="hold" grpId="1" nodeType="withEffect">
                                  <p:stCondLst>
                                    <p:cond delay="1700"/>
                                  </p:stCondLst>
                                  <p:childTnLst>
                                    <p:animMotion origin="layout" path="M -2.77778E-7 3.33333E-6 L 0.40608 3.33333E-6 " pathEditMode="relative" rAng="0" ptsTypes="AA">
                                      <p:cBhvr>
                                        <p:cTn id="31" dur="33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295" y="0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17" presetClass="exit" presetSubtype="2" fill="hold" grpId="2" nodeType="withEffect">
                                  <p:stCondLst>
                                    <p:cond delay="49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11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1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1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1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0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7" presetClass="entr" presetSubtype="2" fill="hold" grpId="0" nodeType="withEffect">
                                  <p:stCondLst>
                                    <p:cond delay="49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8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8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0" presetClass="path" presetSubtype="0" fill="hold" grpId="1" nodeType="withEffect">
                                  <p:stCondLst>
                                    <p:cond delay="5700"/>
                                  </p:stCondLst>
                                  <p:childTnLst>
                                    <p:animMotion origin="layout" path="M -0.00226 -4.44444E-6 L -0.41285 -4.44444E-6 " pathEditMode="relative" rAng="0" ptsTypes="AA">
                                      <p:cBhvr>
                                        <p:cTn id="45" dur="33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538" y="0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17" presetClass="exit" presetSubtype="8" fill="hold" grpId="2" nodeType="withEffect">
                                  <p:stCondLst>
                                    <p:cond delay="8900"/>
                                  </p:stCondLst>
                                  <p:childTnLst>
                                    <p:anim calcmode="lin" valueType="num">
                                      <p:cBhvr>
                                        <p:cTn id="47" dur="11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1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1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1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10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99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98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  <p:bldP spid="61" grpId="1" animBg="1"/>
      <p:bldP spid="61" grpId="2" animBg="1"/>
      <p:bldP spid="62" grpId="0" animBg="1"/>
      <p:bldP spid="62" grpId="1" animBg="1"/>
      <p:bldP spid="62" grpId="2" animBg="1"/>
      <p:bldP spid="63" grpId="0" animBg="1"/>
      <p:bldP spid="63" grpId="1" animBg="1"/>
      <p:bldP spid="63" grpId="2" animBg="1"/>
      <p:bldP spid="6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EA0CDE-62B4-CE48-A688-BE8BC9B992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Stripline</a:t>
            </a:r>
            <a:r>
              <a:rPr lang="en-US" dirty="0"/>
              <a:t> BPM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9A9259-1781-6146-AB99-EB52BF8DB7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6063" y="648072"/>
            <a:ext cx="7427495" cy="5287507"/>
          </a:xfrm>
        </p:spPr>
        <p:txBody>
          <a:bodyPr vert="horz" lIns="90000">
            <a:normAutofit fontScale="92500" lnSpcReduction="20000"/>
          </a:bodyPr>
          <a:lstStyle/>
          <a:p>
            <a:pPr>
              <a:buClr>
                <a:srgbClr val="008000"/>
              </a:buClr>
              <a:buFont typeface="System Font Regular"/>
              <a:buChar char="+"/>
            </a:pPr>
            <a:r>
              <a:rPr lang="en-US" dirty="0">
                <a:solidFill>
                  <a:srgbClr val="008000"/>
                </a:solidFill>
              </a:rPr>
              <a:t>Pros</a:t>
            </a:r>
          </a:p>
          <a:p>
            <a:pPr lvl="1"/>
            <a:r>
              <a:rPr lang="en-US" dirty="0"/>
              <a:t>Well defined, and high transfer impedance function</a:t>
            </a:r>
          </a:p>
          <a:p>
            <a:pPr lvl="2"/>
            <a:r>
              <a:rPr lang="en-US" sz="1600" dirty="0"/>
              <a:t>For </a:t>
            </a:r>
            <a:r>
              <a:rPr lang="en-US" sz="1600" dirty="0" err="1"/>
              <a:t>striplines</a:t>
            </a:r>
            <a:r>
              <a:rPr lang="en-US" sz="1600" dirty="0"/>
              <a:t> with </a:t>
            </a:r>
            <a:r>
              <a:rPr lang="en-US" sz="1600" i="1" dirty="0"/>
              <a:t>l &gt;&gt; w, </a:t>
            </a:r>
            <a:r>
              <a:rPr lang="en-US" sz="1600" dirty="0"/>
              <a:t>TEM operation</a:t>
            </a:r>
          </a:p>
          <a:p>
            <a:pPr lvl="2"/>
            <a:r>
              <a:rPr lang="en-US" sz="1600" dirty="0"/>
              <a:t>Can be “tuned” to match a dominant beam frequency</a:t>
            </a:r>
          </a:p>
          <a:p>
            <a:pPr lvl="3"/>
            <a:r>
              <a:rPr lang="en-US" sz="1400" dirty="0"/>
              <a:t>Optimizing the length of the </a:t>
            </a:r>
            <a:r>
              <a:rPr lang="en-US" sz="1400" dirty="0" err="1"/>
              <a:t>stripline</a:t>
            </a:r>
            <a:endParaRPr lang="en-US" sz="1400" dirty="0"/>
          </a:p>
          <a:p>
            <a:pPr lvl="1"/>
            <a:r>
              <a:rPr lang="en-US" dirty="0"/>
              <a:t>Matched characteristic impedance with 50 </a:t>
            </a:r>
            <a:r>
              <a:rPr lang="en-US" dirty="0" err="1"/>
              <a:t>Ω</a:t>
            </a:r>
            <a:r>
              <a:rPr lang="en-US" dirty="0"/>
              <a:t> source</a:t>
            </a:r>
          </a:p>
          <a:p>
            <a:pPr lvl="2"/>
            <a:r>
              <a:rPr lang="en-US" sz="1600" dirty="0"/>
              <a:t>Only for terminated ports</a:t>
            </a:r>
          </a:p>
          <a:p>
            <a:pPr lvl="3"/>
            <a:r>
              <a:rPr lang="en-US" sz="1400" dirty="0"/>
              <a:t>Shorted downstream port: 0 </a:t>
            </a:r>
            <a:r>
              <a:rPr lang="en-US" sz="1400" dirty="0" err="1"/>
              <a:t>Ω</a:t>
            </a:r>
            <a:r>
              <a:rPr lang="en-US" sz="1400" dirty="0"/>
              <a:t> source, no directivity</a:t>
            </a:r>
          </a:p>
          <a:p>
            <a:pPr lvl="2"/>
            <a:r>
              <a:rPr lang="en-US" sz="1600" dirty="0"/>
              <a:t>Reduced reflection effects between generator (</a:t>
            </a:r>
            <a:r>
              <a:rPr lang="en-US" sz="1600" dirty="0" err="1"/>
              <a:t>stripline</a:t>
            </a:r>
            <a:r>
              <a:rPr lang="en-US" sz="1600" dirty="0"/>
              <a:t> BPM) </a:t>
            </a:r>
            <a:br>
              <a:rPr lang="en-US" sz="1600" dirty="0"/>
            </a:br>
            <a:r>
              <a:rPr lang="en-US" sz="1600" dirty="0"/>
              <a:t>and read-out electronics!</a:t>
            </a:r>
          </a:p>
          <a:p>
            <a:pPr lvl="1"/>
            <a:r>
              <a:rPr lang="en-US" dirty="0"/>
              <a:t>Directivity</a:t>
            </a:r>
          </a:p>
          <a:p>
            <a:pPr lvl="2"/>
            <a:r>
              <a:rPr lang="en-US" sz="1600" dirty="0"/>
              <a:t>Separate beam position measurement of counter-rotating beams </a:t>
            </a:r>
          </a:p>
          <a:p>
            <a:pPr lvl="3"/>
            <a:r>
              <a:rPr lang="en-US" sz="1400" dirty="0"/>
              <a:t>e.g. near the IP in a ring collider </a:t>
            </a:r>
          </a:p>
          <a:p>
            <a:pPr>
              <a:buClr>
                <a:srgbClr val="FF0000"/>
              </a:buClr>
              <a:buFont typeface="System Font Regular"/>
              <a:buChar char="-"/>
            </a:pPr>
            <a:r>
              <a:rPr lang="en-US" dirty="0">
                <a:solidFill>
                  <a:srgbClr val="FF0000"/>
                </a:solidFill>
              </a:rPr>
              <a:t>Cons</a:t>
            </a:r>
          </a:p>
          <a:p>
            <a:pPr lvl="1"/>
            <a:r>
              <a:rPr lang="en-US" dirty="0"/>
              <a:t>Complicated, fragile mechanics, high costs, requires sufficient real-estate</a:t>
            </a:r>
          </a:p>
          <a:p>
            <a:pPr lvl="2"/>
            <a:r>
              <a:rPr lang="en-US" sz="1600" dirty="0"/>
              <a:t>More RF </a:t>
            </a:r>
            <a:r>
              <a:rPr lang="en-US" sz="1600" dirty="0" err="1"/>
              <a:t>feedthroughts</a:t>
            </a:r>
            <a:r>
              <a:rPr lang="en-US" sz="1600" dirty="0"/>
              <a:t> required, impedance control of the </a:t>
            </a:r>
            <a:r>
              <a:rPr lang="en-US" sz="1600" dirty="0" err="1"/>
              <a:t>stripline</a:t>
            </a:r>
            <a:r>
              <a:rPr lang="en-US" sz="1600" dirty="0"/>
              <a:t>, strip-electrode may require a support structure</a:t>
            </a:r>
            <a:r>
              <a:rPr lang="en-US" dirty="0"/>
              <a:t> </a:t>
            </a:r>
          </a:p>
        </p:txBody>
      </p:sp>
      <p:pic>
        <p:nvPicPr>
          <p:cNvPr id="4" name="Picture 1" descr="page2image1816608">
            <a:extLst>
              <a:ext uri="{FF2B5EF4-FFF2-40B4-BE49-F238E27FC236}">
                <a16:creationId xmlns:a16="http://schemas.microsoft.com/office/drawing/2014/main" id="{DD302CF1-8AB4-48B8-B432-61FFA7C486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6957" y="3409048"/>
            <a:ext cx="3088714" cy="2669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F46C10A-637B-4025-BD09-9F8D7EC3DC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6957" y="779047"/>
            <a:ext cx="2726054" cy="232187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EF1E4AE-7FA3-4870-9CD5-571CE29634B1}"/>
              </a:ext>
            </a:extLst>
          </p:cNvPr>
          <p:cNvSpPr txBox="1"/>
          <p:nvPr/>
        </p:nvSpPr>
        <p:spPr>
          <a:xfrm>
            <a:off x="8356611" y="3409048"/>
            <a:ext cx="13500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>
                <a:solidFill>
                  <a:srgbClr val="FFFF00"/>
                </a:solidFill>
              </a:rPr>
              <a:t>Stripline</a:t>
            </a:r>
            <a:r>
              <a:rPr lang="en-US" sz="1400" b="1" dirty="0">
                <a:solidFill>
                  <a:srgbClr val="FFFF00"/>
                </a:solidFill>
              </a:rPr>
              <a:t> BPM</a:t>
            </a:r>
            <a:br>
              <a:rPr lang="en-US" sz="1400" b="1" dirty="0">
                <a:solidFill>
                  <a:srgbClr val="FFFF00"/>
                </a:solidFill>
              </a:rPr>
            </a:br>
            <a:r>
              <a:rPr lang="en-US" sz="1400" b="1" dirty="0">
                <a:solidFill>
                  <a:srgbClr val="FFFF00"/>
                </a:solidFill>
              </a:rPr>
              <a:t>LHC (</a:t>
            </a:r>
            <a:r>
              <a:rPr lang="en-US" sz="1400" b="1" i="1" dirty="0">
                <a:solidFill>
                  <a:srgbClr val="FFFF00"/>
                </a:solidFill>
              </a:rPr>
              <a:t>CERN</a:t>
            </a:r>
            <a:r>
              <a:rPr lang="en-US" sz="1400" b="1" dirty="0">
                <a:solidFill>
                  <a:srgbClr val="FFFF00"/>
                </a:solidFill>
              </a:rPr>
              <a:t>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EFB68CB-5563-42B5-AD1A-29CC0750DBED}"/>
              </a:ext>
            </a:extLst>
          </p:cNvPr>
          <p:cNvSpPr txBox="1"/>
          <p:nvPr/>
        </p:nvSpPr>
        <p:spPr>
          <a:xfrm>
            <a:off x="10075710" y="772014"/>
            <a:ext cx="14414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/>
              <a:t>Stripline</a:t>
            </a:r>
            <a:r>
              <a:rPr lang="en-US" sz="1400" b="1" dirty="0"/>
              <a:t> BPM</a:t>
            </a:r>
            <a:br>
              <a:rPr lang="en-US" sz="1400" b="1" dirty="0"/>
            </a:br>
            <a:r>
              <a:rPr lang="en-US" sz="1400" b="1" dirty="0"/>
              <a:t>FLASH (</a:t>
            </a:r>
            <a:r>
              <a:rPr lang="en-US" sz="1400" b="1" i="1" dirty="0"/>
              <a:t>DESY</a:t>
            </a:r>
            <a:r>
              <a:rPr lang="en-US" sz="1400" b="1" dirty="0"/>
              <a:t>)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14976D9-A71D-40D5-BF8F-ED5E048002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8E6EFF8-E38B-4B87-B4D7-44567DFCB07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6577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BD9F26-74E8-432D-8BA8-03EC02F897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Electro-Optic Beam Position Monitors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76CB65E-4D49-42D7-88C5-1AF68C9004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746" y="807493"/>
            <a:ext cx="11400508" cy="524301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850726E-C6C1-44B4-8FDE-005F4F1C28E2}"/>
              </a:ext>
            </a:extLst>
          </p:cNvPr>
          <p:cNvSpPr txBox="1"/>
          <p:nvPr/>
        </p:nvSpPr>
        <p:spPr>
          <a:xfrm>
            <a:off x="395746" y="5681175"/>
            <a:ext cx="18453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courtesy </a:t>
            </a:r>
            <a:r>
              <a:rPr lang="en-US" altLang="zh-CN" i="1" dirty="0"/>
              <a:t>S</a:t>
            </a:r>
            <a:r>
              <a:rPr lang="en-US" i="1" dirty="0"/>
              <a:t>. Gibson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E398CDB-03F5-4E13-830A-636A424FFC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8E6EFF8-E38B-4B87-B4D7-44567DFCB075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7153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C3E185-9E31-4316-9A77-E145FEABAC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3498" y="1782305"/>
            <a:ext cx="8605003" cy="3037668"/>
          </a:xfrm>
        </p:spPr>
        <p:txBody>
          <a:bodyPr>
            <a:normAutofit/>
          </a:bodyPr>
          <a:lstStyle/>
          <a:p>
            <a:r>
              <a:rPr lang="en-US" sz="6600" dirty="0"/>
              <a:t>Beam </a:t>
            </a:r>
            <a:r>
              <a:rPr lang="en-US" altLang="zh-CN" sz="6600" dirty="0"/>
              <a:t>Current</a:t>
            </a:r>
            <a:r>
              <a:rPr lang="en-US" sz="6600" dirty="0"/>
              <a:t> Monitoring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4D272F-CE63-4356-BB33-ECFB99E40F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8E6EFF8-E38B-4B87-B4D7-44567DFCB075}" type="slidenum">
              <a:rPr lang="en-GB" smtClean="0"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7531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measurement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What is the beam current?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marL="457200" lvl="1" indent="0">
              <a:buNone/>
            </a:pPr>
            <a:r>
              <a:rPr lang="en-US" dirty="0"/>
              <a:t>In an accelerator the current is formed by N particles of charge state </a:t>
            </a:r>
            <a:r>
              <a:rPr lang="en-US" i="1" dirty="0"/>
              <a:t>q </a:t>
            </a:r>
            <a:r>
              <a:rPr lang="en-US" dirty="0"/>
              <a:t>per unit of time </a:t>
            </a:r>
            <a:r>
              <a:rPr lang="en-US" i="1" dirty="0"/>
              <a:t>t </a:t>
            </a:r>
            <a:r>
              <a:rPr lang="en-US" dirty="0"/>
              <a:t>or unit of length </a:t>
            </a:r>
            <a:r>
              <a:rPr lang="en-US" i="1" dirty="0"/>
              <a:t>l </a:t>
            </a:r>
            <a:r>
              <a:rPr lang="en-US" dirty="0"/>
              <a:t>and velocity β </a:t>
            </a:r>
            <a:r>
              <a:rPr lang="en-US" i="1" dirty="0"/>
              <a:t>= v/c</a:t>
            </a:r>
            <a:r>
              <a:rPr lang="en-US" dirty="0"/>
              <a:t>.</a:t>
            </a:r>
          </a:p>
          <a:p>
            <a:pPr marL="594360" indent="-457200"/>
            <a:r>
              <a:rPr lang="en-US" altLang="zh-CN" dirty="0"/>
              <a:t>Measurement methods</a:t>
            </a:r>
          </a:p>
          <a:p>
            <a:pPr marL="914400" lvl="1" indent="-457200"/>
            <a:r>
              <a:rPr lang="en-US" altLang="zh-CN" dirty="0"/>
              <a:t>Faraday cup</a:t>
            </a:r>
          </a:p>
          <a:p>
            <a:pPr marL="914400" lvl="1" indent="-457200"/>
            <a:r>
              <a:rPr lang="en-US" dirty="0"/>
              <a:t>Wall current monitor</a:t>
            </a:r>
          </a:p>
          <a:p>
            <a:pPr marL="914400" lvl="1" indent="-457200"/>
            <a:r>
              <a:rPr lang="en-US" dirty="0"/>
              <a:t>Current transformer</a:t>
            </a:r>
          </a:p>
          <a:p>
            <a:pPr marL="914400" lvl="1" indent="-457200"/>
            <a:r>
              <a:rPr lang="en-US" dirty="0"/>
              <a:t>Cryogenic Current Comparator (CCC)</a:t>
            </a:r>
          </a:p>
          <a:p>
            <a:pPr marL="914400" lvl="1" indent="-457200"/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4EFFDEC-AECA-438A-AE4C-5088112521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1147" y="1516169"/>
            <a:ext cx="4141800" cy="1082733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39091B-B3D3-4A3C-8DA8-4AA0458356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8E6EFF8-E38B-4B87-B4D7-44567DFCB075}" type="slidenum">
              <a:rPr lang="en-GB" smtClean="0"/>
              <a:t>14</a:t>
            </a:fld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1ADF3A3-A79D-457E-AED7-EBB960B39C58}"/>
              </a:ext>
            </a:extLst>
          </p:cNvPr>
          <p:cNvSpPr/>
          <p:nvPr/>
        </p:nvSpPr>
        <p:spPr>
          <a:xfrm>
            <a:off x="7891641" y="4390369"/>
            <a:ext cx="367200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B0F0"/>
                </a:solidFill>
              </a:rPr>
              <a:t>We can measure the beam through the electric and magnetic fields created by the beam.</a:t>
            </a:r>
            <a:endParaRPr lang="en-GB" sz="20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11548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EB1F1B-9DD9-4F7D-A217-41D239ED41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Beam transformer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A396A4-C657-43DC-8AE9-3F6BD7CA2576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EBD5C8-BC28-47D6-96C8-B4CF75569A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4196" y="673369"/>
            <a:ext cx="8943607" cy="5511262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2C781D0-4A83-4107-92ED-2C6BDD318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8E6EFF8-E38B-4B87-B4D7-44567DFCB075}" type="slidenum">
              <a:rPr lang="en-GB" smtClean="0"/>
              <a:t>15</a:t>
            </a:fld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978B486-320B-4DA2-ADEF-B3135649CF92}"/>
              </a:ext>
            </a:extLst>
          </p:cNvPr>
          <p:cNvSpPr/>
          <p:nvPr/>
        </p:nvSpPr>
        <p:spPr>
          <a:xfrm>
            <a:off x="9233481" y="5586318"/>
            <a:ext cx="194771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Courtecy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: W.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Blokland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951730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985EC9-5D6D-4F6F-93AE-03CC1D673C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Monitor Limitations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08AFB4B-30EE-41D7-88B1-D345CB164C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2968" y="572776"/>
            <a:ext cx="8846063" cy="5712447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F90CD2-BE9C-4FA2-A412-1EE985C0D4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8E6EFF8-E38B-4B87-B4D7-44567DFCB075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13585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Wall-Current Monitors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117" y="1512258"/>
            <a:ext cx="5229469" cy="1714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0F4140F-7E50-4936-B7B4-5CDC9D9516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8586" y="1196996"/>
            <a:ext cx="5329325" cy="2344903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438124F-47E0-4E87-810A-90EA0B33768B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816864" y="3840480"/>
            <a:ext cx="10871200" cy="2255520"/>
          </a:xfrm>
        </p:spPr>
        <p:txBody>
          <a:bodyPr/>
          <a:lstStyle/>
          <a:p>
            <a:r>
              <a:rPr lang="en-US" dirty="0"/>
              <a:t>The image current accompany the beam current.</a:t>
            </a:r>
          </a:p>
          <a:p>
            <a:r>
              <a:rPr lang="en-US" dirty="0"/>
              <a:t>A voltage proportional to beam current can be measured across the resistors</a:t>
            </a:r>
          </a:p>
          <a:p>
            <a:r>
              <a:rPr lang="en-US" dirty="0"/>
              <a:t>Also the noise issue will limiting the resolution</a:t>
            </a:r>
          </a:p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E718B3E-920E-410A-A1E8-3A6E74690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8E6EFF8-E38B-4B87-B4D7-44567DFCB075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65693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Cryogenic Current Comparator (CCC)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816864" y="762000"/>
            <a:ext cx="7215788" cy="5334000"/>
          </a:xfrm>
        </p:spPr>
        <p:txBody>
          <a:bodyPr/>
          <a:lstStyle/>
          <a:p>
            <a:r>
              <a:rPr lang="en-US" dirty="0"/>
              <a:t>Non-destructive measurement device for low intensity beams (between 1 </a:t>
            </a:r>
            <a:r>
              <a:rPr lang="en-US" dirty="0" err="1"/>
              <a:t>nA</a:t>
            </a:r>
            <a:r>
              <a:rPr lang="en-US" dirty="0"/>
              <a:t> an 10 </a:t>
            </a:r>
            <a:r>
              <a:rPr lang="en-US" dirty="0" err="1"/>
              <a:t>μA</a:t>
            </a:r>
            <a:r>
              <a:rPr lang="en-US" dirty="0"/>
              <a:t>) </a:t>
            </a:r>
          </a:p>
          <a:p>
            <a:endParaRPr lang="en-US" dirty="0"/>
          </a:p>
          <a:p>
            <a:r>
              <a:rPr lang="en-US" dirty="0"/>
              <a:t>The CCC consists of:</a:t>
            </a:r>
          </a:p>
          <a:p>
            <a:pPr lvl="1"/>
            <a:r>
              <a:rPr lang="en-US" dirty="0"/>
              <a:t>Cryogenic device </a:t>
            </a:r>
          </a:p>
          <a:p>
            <a:pPr lvl="1"/>
            <a:r>
              <a:rPr lang="en-US" dirty="0"/>
              <a:t>SC pickup coil,</a:t>
            </a:r>
          </a:p>
          <a:p>
            <a:pPr lvl="1"/>
            <a:r>
              <a:rPr lang="en-US" dirty="0"/>
              <a:t>High efficient SC shield,</a:t>
            </a:r>
          </a:p>
          <a:p>
            <a:pPr lvl="1"/>
            <a:r>
              <a:rPr lang="en-US" dirty="0"/>
              <a:t>High performance SQUID</a:t>
            </a:r>
          </a:p>
          <a:p>
            <a:pPr marL="365760" lvl="1" indent="0">
              <a:buNone/>
            </a:pPr>
            <a:r>
              <a:rPr lang="en-US" dirty="0"/>
              <a:t>   measurement system.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71BFA22-944B-4415-9B16-4128BE0D53E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6875" t="24988" r="28797" b="9430"/>
          <a:stretch/>
        </p:blipFill>
        <p:spPr>
          <a:xfrm>
            <a:off x="8350934" y="648072"/>
            <a:ext cx="3715825" cy="563176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0F23298-1D5E-42F3-BEF9-0E7F82ABE5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6114" y="1741265"/>
            <a:ext cx="3224820" cy="4354735"/>
          </a:xfrm>
          <a:prstGeom prst="rect">
            <a:avLst/>
          </a:prstGeom>
        </p:spPr>
      </p:pic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191193A-DDC9-432B-B804-3A20287252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8E6EFF8-E38B-4B87-B4D7-44567DFCB075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77406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C3E185-9E31-4316-9A77-E145FEABAC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3498" y="1782305"/>
            <a:ext cx="8605003" cy="3037668"/>
          </a:xfrm>
        </p:spPr>
        <p:txBody>
          <a:bodyPr>
            <a:normAutofit/>
          </a:bodyPr>
          <a:lstStyle/>
          <a:p>
            <a:r>
              <a:rPr lang="en-US" sz="6600" dirty="0"/>
              <a:t>Beam profile Monitoring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1448F20-F272-4907-B00F-A473B8406E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8E6EFF8-E38B-4B87-B4D7-44567DFCB075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41860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03D265-4870-45F0-BCCE-03DC506A2F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Demand for beam diagnostics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7DB57C-0320-4CBB-8844-2BD1FD2BE2D8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02956" y="762000"/>
            <a:ext cx="5693044" cy="53340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Essential for any accelerator</a:t>
            </a:r>
          </a:p>
          <a:p>
            <a:r>
              <a:rPr lang="en-US" dirty="0"/>
              <a:t>‘Organ of sense’</a:t>
            </a:r>
          </a:p>
          <a:p>
            <a:r>
              <a:rPr lang="en-US" dirty="0"/>
              <a:t>Deal with real beam with imperfections</a:t>
            </a:r>
          </a:p>
          <a:p>
            <a:endParaRPr lang="en-US" dirty="0"/>
          </a:p>
          <a:p>
            <a:r>
              <a:rPr lang="en-US" altLang="zh-CN" dirty="0"/>
              <a:t>Three </a:t>
            </a:r>
            <a:r>
              <a:rPr lang="en-US" dirty="0"/>
              <a:t>categories</a:t>
            </a:r>
          </a:p>
          <a:p>
            <a:pPr lvl="1"/>
            <a:r>
              <a:rPr lang="en-US" dirty="0"/>
              <a:t>Reliable, quick measurements for general functionality,</a:t>
            </a:r>
            <a:r>
              <a:rPr lang="zh-CN" altLang="en-US" dirty="0"/>
              <a:t> </a:t>
            </a:r>
            <a:r>
              <a:rPr lang="en-US" altLang="zh-CN" dirty="0"/>
              <a:t>e.g.</a:t>
            </a:r>
            <a:r>
              <a:rPr lang="zh-CN" altLang="en-US" dirty="0"/>
              <a:t> </a:t>
            </a:r>
            <a:r>
              <a:rPr lang="en-US" altLang="zh-CN" dirty="0"/>
              <a:t>current</a:t>
            </a:r>
            <a:r>
              <a:rPr lang="zh-CN" altLang="en-US" dirty="0"/>
              <a:t> </a:t>
            </a:r>
            <a:r>
              <a:rPr lang="en-US" altLang="zh-CN" dirty="0"/>
              <a:t>transformer</a:t>
            </a:r>
          </a:p>
          <a:p>
            <a:pPr lvl="1"/>
            <a:r>
              <a:rPr lang="en-US" altLang="zh-CN" dirty="0"/>
              <a:t>For </a:t>
            </a:r>
            <a:r>
              <a:rPr lang="en-US" dirty="0"/>
              <a:t>a daily check of performance and stability, e.g. profile determination</a:t>
            </a:r>
          </a:p>
          <a:p>
            <a:pPr lvl="1"/>
            <a:r>
              <a:rPr lang="en-US" altLang="zh-CN" dirty="0"/>
              <a:t>Complex instrumentation, e.g. Emittance measurement</a:t>
            </a:r>
          </a:p>
          <a:p>
            <a:pPr lvl="1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50ED8D1-D5BF-474B-B4A4-9095F33CA8F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781" t="24786" r="39688" b="4719"/>
          <a:stretch/>
        </p:blipFill>
        <p:spPr>
          <a:xfrm>
            <a:off x="6096000" y="589305"/>
            <a:ext cx="5975880" cy="567939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70A91CC-F437-482A-B8B0-E10DB0EE5999}"/>
              </a:ext>
            </a:extLst>
          </p:cNvPr>
          <p:cNvSpPr/>
          <p:nvPr/>
        </p:nvSpPr>
        <p:spPr>
          <a:xfrm>
            <a:off x="0" y="5893377"/>
            <a:ext cx="6096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P. </a:t>
            </a:r>
            <a:r>
              <a:rPr lang="en-GB" sz="1200" dirty="0" err="1">
                <a:latin typeface="Arial" panose="020B0604020202020204" pitchFamily="34" charset="0"/>
                <a:cs typeface="Arial" panose="020B0604020202020204" pitchFamily="34" charset="0"/>
              </a:rPr>
              <a:t>Forck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, Lecture Notes on Beam Instrumentation and Diagnostics,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Joint University Accelerator School, January – March 2012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5AF1FD-7C5A-4CEA-ACA7-EAFA2554F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8E6EFF8-E38B-4B87-B4D7-44567DFCB075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62844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B15D3E-3FE2-4CAE-A81D-79FB11D8D3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Measure the beam profile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11A990-0918-4143-AFB4-B6E4F544227F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b="1" dirty="0"/>
              <a:t>Intercepting methods</a:t>
            </a:r>
          </a:p>
          <a:p>
            <a:pPr lvl="1"/>
            <a:r>
              <a:rPr lang="en-GB" dirty="0"/>
              <a:t>Scintillating screen</a:t>
            </a:r>
          </a:p>
          <a:p>
            <a:pPr lvl="1"/>
            <a:r>
              <a:rPr lang="en-GB" dirty="0"/>
              <a:t>Optical transition radiation (OTR)</a:t>
            </a:r>
          </a:p>
          <a:p>
            <a:pPr lvl="1"/>
            <a:r>
              <a:rPr lang="en-GB" dirty="0"/>
              <a:t>Wire scanner</a:t>
            </a:r>
          </a:p>
          <a:p>
            <a:pPr lvl="1"/>
            <a:r>
              <a:rPr lang="en-GB" dirty="0"/>
              <a:t>Scraper</a:t>
            </a:r>
          </a:p>
          <a:p>
            <a:pPr lvl="1"/>
            <a:endParaRPr lang="en-GB" dirty="0"/>
          </a:p>
          <a:p>
            <a:r>
              <a:rPr lang="en-GB" b="1" dirty="0"/>
              <a:t>Non intercepting methods</a:t>
            </a:r>
          </a:p>
          <a:p>
            <a:pPr lvl="1"/>
            <a:r>
              <a:rPr lang="en-GB" dirty="0"/>
              <a:t>Synchrotron radiation</a:t>
            </a:r>
          </a:p>
          <a:p>
            <a:pPr lvl="1"/>
            <a:r>
              <a:rPr lang="en-GB" dirty="0"/>
              <a:t>Laser wire</a:t>
            </a:r>
          </a:p>
          <a:p>
            <a:pPr lvl="1"/>
            <a:r>
              <a:rPr lang="en-GB" dirty="0"/>
              <a:t>Rest gas ionisation</a:t>
            </a:r>
          </a:p>
          <a:p>
            <a:pPr lvl="1"/>
            <a:r>
              <a:rPr lang="en-GB" dirty="0"/>
              <a:t>Beam induced fluorescence</a:t>
            </a:r>
          </a:p>
          <a:p>
            <a:pPr lvl="1"/>
            <a:r>
              <a:rPr lang="en-GB" dirty="0"/>
              <a:t>Gas jet beam profile monitor</a:t>
            </a:r>
          </a:p>
          <a:p>
            <a:pPr lvl="1"/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FECC46-EF7B-4357-9EEF-35CD30AFD4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8E6EFF8-E38B-4B87-B4D7-44567DFCB075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79780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Synchrotron radiation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90550" y="762000"/>
            <a:ext cx="5143500" cy="5334000"/>
          </a:xfrm>
        </p:spPr>
        <p:txBody>
          <a:bodyPr>
            <a:normAutofit/>
          </a:bodyPr>
          <a:lstStyle/>
          <a:p>
            <a:r>
              <a:rPr lang="en-US" dirty="0"/>
              <a:t>Charged particles emit electromagnetic radiation when accelerated</a:t>
            </a:r>
          </a:p>
          <a:p>
            <a:r>
              <a:rPr lang="en-US" dirty="0"/>
              <a:t>Synchrotron radiation: change of direction</a:t>
            </a:r>
          </a:p>
          <a:p>
            <a:r>
              <a:rPr lang="en-US" dirty="0"/>
              <a:t>Light is radiated only in the forward direction, tangent to the beam’s instantaneous circular path through a bend.</a:t>
            </a:r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52" r="5934"/>
          <a:stretch/>
        </p:blipFill>
        <p:spPr bwMode="auto">
          <a:xfrm>
            <a:off x="5534855" y="1018208"/>
            <a:ext cx="6403145" cy="4585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8314690" y="5660829"/>
            <a:ext cx="328676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/>
              <a:t>Credit: U. </a:t>
            </a:r>
            <a:r>
              <a:rPr lang="en-GB" sz="1200" dirty="0" err="1"/>
              <a:t>Iriso</a:t>
            </a:r>
            <a:r>
              <a:rPr lang="en-GB" sz="1200" dirty="0"/>
              <a:t> and F. </a:t>
            </a:r>
            <a:r>
              <a:rPr lang="en-GB" sz="1200" dirty="0" err="1"/>
              <a:t>P´erez</a:t>
            </a:r>
            <a:r>
              <a:rPr lang="en-GB" sz="1200" dirty="0"/>
              <a:t>, ALBA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05EA28-F0D8-4841-B3A9-8077C6F0A1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8E6EFF8-E38B-4B87-B4D7-44567DFCB075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06241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DDCDE4-9DD7-443C-9FBE-47CAE2BCCB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Synchrotron radiation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4E8909-234B-439F-A09A-D799C1B9B57B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816864" y="762000"/>
            <a:ext cx="5926836" cy="53340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Synchrotron radiation is broad band.</a:t>
            </a:r>
          </a:p>
          <a:p>
            <a:r>
              <a:rPr lang="en-US" dirty="0"/>
              <a:t>Visible wavelength</a:t>
            </a:r>
          </a:p>
          <a:p>
            <a:pPr lvl="1"/>
            <a:r>
              <a:rPr lang="en-US" dirty="0"/>
              <a:t>Optical component is easy to implement.</a:t>
            </a:r>
            <a:endParaRPr lang="en-US" sz="2900" dirty="0"/>
          </a:p>
          <a:p>
            <a:pPr lvl="1"/>
            <a:r>
              <a:rPr lang="en-US" sz="2800" dirty="0"/>
              <a:t>diffraction limits the resolution at longer wavelengths when the beam is small</a:t>
            </a:r>
          </a:p>
          <a:p>
            <a:r>
              <a:rPr lang="en-US" dirty="0"/>
              <a:t>X-ray</a:t>
            </a:r>
          </a:p>
          <a:p>
            <a:pPr lvl="1"/>
            <a:r>
              <a:rPr lang="en-US" dirty="0"/>
              <a:t>Better resolution</a:t>
            </a:r>
          </a:p>
          <a:p>
            <a:pPr lvl="1"/>
            <a:r>
              <a:rPr lang="en-US" dirty="0"/>
              <a:t>Hard to form an image</a:t>
            </a:r>
          </a:p>
          <a:p>
            <a:pPr lvl="2"/>
            <a:r>
              <a:rPr lang="en-US" dirty="0"/>
              <a:t>Pinhole camera</a:t>
            </a:r>
          </a:p>
          <a:p>
            <a:pPr lvl="2"/>
            <a:r>
              <a:rPr lang="en-US" dirty="0"/>
              <a:t>Zone plates</a:t>
            </a:r>
          </a:p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A2F04A-5C27-4695-85C8-00F3CAF0A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8E6EFF8-E38B-4B87-B4D7-44567DFCB075}" type="slidenum">
              <a:rPr lang="en-GB" smtClean="0"/>
              <a:t>22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AC19978-2262-430A-ABD1-A60B6E4380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4337" y="596679"/>
            <a:ext cx="5157663" cy="304826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FE06F6F-8429-4508-AA25-FE758EE295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62292" y="3578152"/>
            <a:ext cx="3304318" cy="2609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3454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D2B00F-8D53-4716-B99E-F63E6ED39B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Laser wire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E535EF-6AC6-4706-925A-601EA4C7EB26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6405414" y="762000"/>
            <a:ext cx="5282649" cy="5334000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First ionization potential for H‐ ions is 0.75eV.</a:t>
            </a:r>
          </a:p>
          <a:p>
            <a:r>
              <a:rPr lang="en-US" dirty="0"/>
              <a:t>Photons with λ&lt;1500nm can separate H</a:t>
            </a:r>
            <a:r>
              <a:rPr lang="en-US" baseline="30000" dirty="0"/>
              <a:t>‐</a:t>
            </a:r>
            <a:r>
              <a:rPr lang="en-US" dirty="0"/>
              <a:t> ion into free electron and neutral H.</a:t>
            </a:r>
          </a:p>
          <a:p>
            <a:r>
              <a:rPr lang="en-US" dirty="0"/>
              <a:t>The H</a:t>
            </a:r>
            <a:r>
              <a:rPr lang="en-US" baseline="30000" dirty="0"/>
              <a:t>‐</a:t>
            </a:r>
            <a:r>
              <a:rPr lang="en-US" dirty="0"/>
              <a:t> ion has no excited states so the electron is removed into the continuum.</a:t>
            </a:r>
          </a:p>
          <a:p>
            <a:r>
              <a:rPr lang="en-US" b="1" dirty="0"/>
              <a:t>Laser can be used to mark a portion of beam by neutralization.</a:t>
            </a:r>
          </a:p>
          <a:p>
            <a:r>
              <a:rPr lang="en-US" dirty="0"/>
              <a:t>Once a </a:t>
            </a:r>
            <a:r>
              <a:rPr lang="en-US" dirty="0" err="1"/>
              <a:t>porton</a:t>
            </a:r>
            <a:r>
              <a:rPr lang="en-US" dirty="0"/>
              <a:t> of the beam is marked, measurements can be made on the neutral beam, the removed electrons, or the reduced beam current with beam current transformer or BPM </a:t>
            </a:r>
            <a:r>
              <a:rPr lang="en-US" dirty="0" err="1"/>
              <a:t>stripline</a:t>
            </a:r>
            <a:r>
              <a:rPr lang="en-US" dirty="0"/>
              <a:t>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84C95F6-4158-4A46-9212-7F784CE06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8E6EFF8-E38B-4B87-B4D7-44567DFCB075}" type="slidenum">
              <a:rPr lang="en-GB" smtClean="0"/>
              <a:t>23</a:t>
            </a:fld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B29542E-698A-4EEC-85DC-5B4DED62C5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053" y="960654"/>
            <a:ext cx="6041660" cy="3895682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AF447C6D-91FE-4FE5-847E-727F41CF8209}"/>
              </a:ext>
            </a:extLst>
          </p:cNvPr>
          <p:cNvSpPr/>
          <p:nvPr/>
        </p:nvSpPr>
        <p:spPr>
          <a:xfrm>
            <a:off x="95454" y="5051046"/>
            <a:ext cx="630995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T. Shea, </a:t>
            </a:r>
            <a:r>
              <a:rPr lang="en-US" altLang="zh-CN" sz="1200" dirty="0">
                <a:latin typeface="Arial" panose="020B0604020202020204" pitchFamily="34" charset="0"/>
                <a:cs typeface="Arial" panose="020B0604020202020204" pitchFamily="34" charset="0"/>
              </a:rPr>
              <a:t>Laser Diagnostics for H- beams, 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,  Accelerator Beam diagnostics, USPAS 2009</a:t>
            </a:r>
          </a:p>
        </p:txBody>
      </p:sp>
    </p:spTree>
    <p:extLst>
      <p:ext uri="{BB962C8B-B14F-4D97-AF65-F5344CB8AC3E}">
        <p14:creationId xmlns:p14="http://schemas.microsoft.com/office/powerpoint/2010/main" val="6553979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09C4C5-6F27-4473-A791-7EFC0911E1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Laser wire scanner station @ SNS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6889B9-482A-4D30-8C2B-D398FD7787B9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C1698BE-215A-45E7-9607-48BAF3E3A8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424" y="971550"/>
            <a:ext cx="5727040" cy="40767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C98A216-A12E-4CC6-8620-9B93044B9EA7}"/>
              </a:ext>
            </a:extLst>
          </p:cNvPr>
          <p:cNvSpPr/>
          <p:nvPr/>
        </p:nvSpPr>
        <p:spPr>
          <a:xfrm>
            <a:off x="7542741" y="3333378"/>
            <a:ext cx="3048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Q‐switched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Nd:YAG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 laser</a:t>
            </a:r>
          </a:p>
          <a:p>
            <a:r>
              <a:rPr lang="el-GR" dirty="0">
                <a:solidFill>
                  <a:srgbClr val="8E1357"/>
                </a:solidFill>
                <a:latin typeface="Wingdings" panose="05000000000000000000" pitchFamily="2" charset="2"/>
              </a:rPr>
              <a:t></a:t>
            </a:r>
            <a:r>
              <a:rPr lang="en-US" dirty="0">
                <a:solidFill>
                  <a:srgbClr val="000000"/>
                </a:solidFill>
                <a:latin typeface="Symbol" panose="05050102010706020507" pitchFamily="18" charset="2"/>
              </a:rPr>
              <a:t>l = </a:t>
            </a:r>
            <a:r>
              <a:rPr lang="el-GR" dirty="0">
                <a:solidFill>
                  <a:srgbClr val="000000"/>
                </a:solidFill>
              </a:rPr>
              <a:t> 1.06 </a:t>
            </a:r>
            <a:r>
              <a:rPr lang="en-US" dirty="0">
                <a:solidFill>
                  <a:srgbClr val="000000"/>
                </a:solidFill>
                <a:latin typeface="Symbol" panose="05050102010706020507" pitchFamily="18" charset="2"/>
              </a:rPr>
              <a:t>m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m</a:t>
            </a:r>
          </a:p>
          <a:p>
            <a:r>
              <a:rPr lang="en-US" dirty="0">
                <a:solidFill>
                  <a:srgbClr val="8E1357"/>
                </a:solidFill>
                <a:latin typeface="Wingdings" panose="05000000000000000000" pitchFamily="2" charset="2"/>
              </a:rPr>
              <a:t></a:t>
            </a:r>
            <a:r>
              <a:rPr lang="en-US" i="1" dirty="0" err="1">
                <a:solidFill>
                  <a:srgbClr val="000000"/>
                </a:solidFill>
                <a:latin typeface="Arial-ItalicMT"/>
              </a:rPr>
              <a:t>f</a:t>
            </a:r>
            <a:r>
              <a:rPr lang="en-US" sz="1200" i="1" dirty="0" err="1">
                <a:solidFill>
                  <a:srgbClr val="000000"/>
                </a:solidFill>
                <a:latin typeface="Arial-ItalicMT"/>
              </a:rPr>
              <a:t>rep</a:t>
            </a:r>
            <a:r>
              <a:rPr lang="en-US" sz="1200" i="1" dirty="0">
                <a:solidFill>
                  <a:srgbClr val="000000"/>
                </a:solidFill>
                <a:latin typeface="Arial-ItalicMT"/>
              </a:rPr>
              <a:t> 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= 30 Hz, </a:t>
            </a:r>
            <a:r>
              <a:rPr lang="en-US" i="1" dirty="0">
                <a:solidFill>
                  <a:srgbClr val="000000"/>
                </a:solidFill>
                <a:latin typeface="Arial-ItalicMT"/>
              </a:rPr>
              <a:t>T</a:t>
            </a:r>
            <a:r>
              <a:rPr lang="en-US" sz="1200" i="1" dirty="0">
                <a:solidFill>
                  <a:srgbClr val="000000"/>
                </a:solidFill>
                <a:latin typeface="Arial-ItalicMT"/>
              </a:rPr>
              <a:t>w 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= 7 ns</a:t>
            </a:r>
          </a:p>
          <a:p>
            <a:r>
              <a:rPr lang="en-US" dirty="0">
                <a:solidFill>
                  <a:srgbClr val="8E1357"/>
                </a:solidFill>
                <a:latin typeface="Wingdings" panose="05000000000000000000" pitchFamily="2" charset="2"/>
              </a:rPr>
              <a:t></a:t>
            </a:r>
            <a:r>
              <a:rPr lang="en-US" i="1" dirty="0">
                <a:solidFill>
                  <a:srgbClr val="000000"/>
                </a:solidFill>
                <a:latin typeface="Arial-ItalicMT"/>
              </a:rPr>
              <a:t>E</a:t>
            </a:r>
            <a:r>
              <a:rPr lang="en-US" sz="1200" i="1" dirty="0">
                <a:solidFill>
                  <a:srgbClr val="000000"/>
                </a:solidFill>
                <a:latin typeface="Arial-ItalicMT"/>
              </a:rPr>
              <a:t>p 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= 50 – 200 </a:t>
            </a:r>
            <a:r>
              <a:rPr lang="en-US" dirty="0" err="1">
                <a:solidFill>
                  <a:srgbClr val="000000"/>
                </a:solidFill>
                <a:latin typeface="Calibri" panose="020F0502020204030204" pitchFamily="34" charset="0"/>
              </a:rPr>
              <a:t>mJ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3509E53-A366-4CA0-8D28-F48A54F2B2D1}"/>
              </a:ext>
            </a:extLst>
          </p:cNvPr>
          <p:cNvSpPr txBox="1"/>
          <p:nvPr/>
        </p:nvSpPr>
        <p:spPr>
          <a:xfrm>
            <a:off x="816864" y="5387459"/>
            <a:ext cx="43053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T. Shea, laser diagnostics, USPAS 2009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BF0FB2-8160-4D30-B0E5-0D3A8536A9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8E6EFF8-E38B-4B87-B4D7-44567DFCB075}" type="slidenum">
              <a:rPr lang="en-GB" smtClean="0"/>
              <a:t>24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B30FC5B-4FF6-410D-AEC3-3E7A62C43E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45719" y="1026795"/>
            <a:ext cx="3749365" cy="2249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446612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Residual gas based Ionization Profile Monitor</a:t>
            </a:r>
            <a:endParaRPr lang="en-GB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4325" y="858012"/>
            <a:ext cx="6220062" cy="4751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6817982" y="5680501"/>
            <a:ext cx="13716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/>
              <a:t>Credit: P. Fork, GSI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F0AB285-3564-4C30-BC2F-6CC0EEF794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432" y="858012"/>
            <a:ext cx="4916818" cy="4595982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D62CCE9-71F3-4B80-9D0D-5AC4085387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8E6EFF8-E38B-4B87-B4D7-44567DFCB075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1497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E44B8E-CCA1-449B-B3A1-C6B6E960D9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Residual gas image of</a:t>
            </a:r>
            <a:r>
              <a:rPr lang="zh-CN" altLang="en-US" dirty="0"/>
              <a:t> </a:t>
            </a:r>
            <a:r>
              <a:rPr lang="en-US" altLang="zh-CN" dirty="0"/>
              <a:t>a</a:t>
            </a:r>
            <a:r>
              <a:rPr lang="zh-CN" altLang="en-US" dirty="0"/>
              <a:t> </a:t>
            </a:r>
            <a:r>
              <a:rPr lang="en-US" altLang="zh-CN" dirty="0"/>
              <a:t>electron beam</a:t>
            </a: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0380267-6383-4D9B-A0CE-A48A5CB4EF78}"/>
              </a:ext>
            </a:extLst>
          </p:cNvPr>
          <p:cNvPicPr>
            <a:picLocks noGrp="1" noChangeAspect="1"/>
          </p:cNvPicPr>
          <p:nvPr>
            <p:ph sz="quarter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649" b="21714"/>
          <a:stretch/>
        </p:blipFill>
        <p:spPr>
          <a:xfrm>
            <a:off x="938213" y="1341413"/>
            <a:ext cx="4267199" cy="2700997"/>
          </a:xfr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C8F0928F-0EE9-4323-AA97-7E09FF12E463}"/>
              </a:ext>
            </a:extLst>
          </p:cNvPr>
          <p:cNvCxnSpPr>
            <a:cxnSpLocks/>
          </p:cNvCxnSpPr>
          <p:nvPr/>
        </p:nvCxnSpPr>
        <p:spPr>
          <a:xfrm flipH="1">
            <a:off x="4598084" y="2762250"/>
            <a:ext cx="1033975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3B79CE8B-C7AC-4703-B4C7-1C877B00D58A}"/>
              </a:ext>
            </a:extLst>
          </p:cNvPr>
          <p:cNvSpPr txBox="1"/>
          <p:nvPr/>
        </p:nvSpPr>
        <p:spPr>
          <a:xfrm>
            <a:off x="4171436" y="2318782"/>
            <a:ext cx="20679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E-Beam direction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8497D9A-CDBC-4CCA-BB44-B36D0C5341AC}"/>
              </a:ext>
            </a:extLst>
          </p:cNvPr>
          <p:cNvSpPr txBox="1"/>
          <p:nvPr/>
        </p:nvSpPr>
        <p:spPr>
          <a:xfrm>
            <a:off x="590551" y="4366419"/>
            <a:ext cx="4762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rgbClr val="0070C0"/>
                </a:solidFill>
              </a:rPr>
              <a:t>Give you</a:t>
            </a:r>
            <a:r>
              <a:rPr lang="zh-CN" altLang="en-US" sz="2400" dirty="0">
                <a:solidFill>
                  <a:srgbClr val="0070C0"/>
                </a:solidFill>
              </a:rPr>
              <a:t> </a:t>
            </a:r>
            <a:r>
              <a:rPr lang="en-US" altLang="zh-CN" sz="2400" dirty="0">
                <a:solidFill>
                  <a:srgbClr val="0070C0"/>
                </a:solidFill>
              </a:rPr>
              <a:t>a</a:t>
            </a:r>
            <a:r>
              <a:rPr lang="zh-CN" altLang="en-US" sz="2400" dirty="0">
                <a:solidFill>
                  <a:srgbClr val="0070C0"/>
                </a:solidFill>
              </a:rPr>
              <a:t> </a:t>
            </a:r>
            <a:r>
              <a:rPr lang="en-US" altLang="zh-CN" sz="2400" dirty="0">
                <a:solidFill>
                  <a:srgbClr val="0070C0"/>
                </a:solidFill>
              </a:rPr>
              <a:t>one</a:t>
            </a:r>
            <a:r>
              <a:rPr lang="zh-CN" altLang="en-US" sz="2400" dirty="0">
                <a:solidFill>
                  <a:srgbClr val="0070C0"/>
                </a:solidFill>
              </a:rPr>
              <a:t> </a:t>
            </a:r>
            <a:r>
              <a:rPr lang="en-US" altLang="zh-CN" sz="2400" dirty="0">
                <a:solidFill>
                  <a:srgbClr val="0070C0"/>
                </a:solidFill>
              </a:rPr>
              <a:t>dimensional profile!</a:t>
            </a:r>
            <a:endParaRPr lang="en-US" sz="2400" dirty="0">
              <a:solidFill>
                <a:srgbClr val="0070C0"/>
              </a:solidFill>
            </a:endParaRP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567B9D2-0720-4BAA-B407-A5B84F9D6A1F}"/>
              </a:ext>
            </a:extLst>
          </p:cNvPr>
          <p:cNvSpPr txBox="1">
            <a:spLocks/>
          </p:cNvSpPr>
          <p:nvPr/>
        </p:nvSpPr>
        <p:spPr>
          <a:xfrm>
            <a:off x="5943600" y="762000"/>
            <a:ext cx="5744464" cy="53340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20040" indent="-320040" algn="l" rtl="0" eaLnBrk="1" latinLnBrk="0" hangingPunct="1">
              <a:spcBef>
                <a:spcPts val="700"/>
              </a:spcBef>
              <a:buClr>
                <a:schemeClr val="accent2"/>
              </a:buClr>
              <a:buSzPct val="60000"/>
              <a:buFont typeface="Wingdings"/>
              <a:buChar char=""/>
              <a:defRPr kumimoji="0" sz="2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rtl="0" eaLnBrk="1" latinLnBrk="0" hangingPunct="1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-228600" algn="l" rtl="0" eaLnBrk="1" latinLnBrk="0" hangingPunct="1">
              <a:spcBef>
                <a:spcPts val="400"/>
              </a:spcBef>
              <a:buClr>
                <a:schemeClr val="accent3"/>
              </a:buClr>
              <a:buSzPct val="7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-228600" algn="l" rtl="0" eaLnBrk="1" latinLnBrk="0" hangingPunct="1">
              <a:spcBef>
                <a:spcPts val="400"/>
              </a:spcBef>
              <a:buClr>
                <a:schemeClr val="accent4"/>
              </a:buClr>
              <a:buSzPct val="65000"/>
              <a:buFont typeface="Wingdings"/>
              <a:buChar char="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0312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6517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260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Wingdings"/>
              <a:buChar char="§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Secondary </a:t>
            </a:r>
            <a:r>
              <a:rPr lang="en-US" altLang="zh-CN" dirty="0"/>
              <a:t>ions or electrons are collected.</a:t>
            </a:r>
          </a:p>
          <a:p>
            <a:r>
              <a:rPr lang="en-US" altLang="zh-CN" dirty="0"/>
              <a:t>Magnetic field are used to compensate the profile distortion by self space charge force or wake fields.</a:t>
            </a:r>
          </a:p>
          <a:p>
            <a:r>
              <a:rPr lang="en-US" altLang="zh-CN" dirty="0"/>
              <a:t>Secondary particles are collected by electronics or optical (scintillator plus MCP)</a:t>
            </a:r>
          </a:p>
          <a:p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498AC77-85E6-4C10-8B4A-C838625B86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8E6EFF8-E38B-4B87-B4D7-44567DFCB075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54489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570133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/>
              <a:t>Beam induced fluorescence (BIF)</a:t>
            </a:r>
          </a:p>
        </p:txBody>
      </p:sp>
      <p:pic>
        <p:nvPicPr>
          <p:cNvPr id="6146" name="Picture 2" descr="http://www-bd.gsi.de/dokuwiki/lib/exe/fetch.php?media=projects:bif-monitor:bif-principle_72dpi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475" y="907334"/>
            <a:ext cx="5268684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www-bd.gsi.de/dokuwiki/lib/exe/fetch.php?media=projects:bif-monitor:detection-principle_new_72dpi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8000" y="2209800"/>
            <a:ext cx="6220587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5791200" y="1066801"/>
            <a:ext cx="561098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Schematic drawing of the BIF-monitor as installed at GSI UNILAC. *</a:t>
            </a:r>
          </a:p>
        </p:txBody>
      </p:sp>
      <p:sp>
        <p:nvSpPr>
          <p:cNvPr id="5" name="Rectangle 4"/>
          <p:cNvSpPr/>
          <p:nvPr/>
        </p:nvSpPr>
        <p:spPr>
          <a:xfrm>
            <a:off x="222191" y="3658832"/>
            <a:ext cx="4572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/>
              <a:t>BIF detection principle </a:t>
            </a:r>
            <a:r>
              <a:rPr lang="en-GB" dirty="0"/>
              <a:t>- How the beam induced fluorescence light is imaged, intensified and detected.*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-32759" y="6070363"/>
            <a:ext cx="7010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*Credit: GSI, http://www-bd.gsi.de/dokuwiki/doku.php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3AFD72C-6423-443E-B40E-E7FB9F2028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8E6EFF8-E38B-4B87-B4D7-44567DFCB075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132393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79150C-FC03-4F23-B465-E31142CEF5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IPM and BIF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CAF9C6-C3F6-4009-B334-FC6A62470E69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The cross section for impact ionization and fluorescence dependent on the beam energy, residual gas species, and certain fluorescent </a:t>
            </a:r>
            <a:r>
              <a:rPr lang="en-US" altLang="zh-CN" dirty="0"/>
              <a:t>wavelength</a:t>
            </a:r>
            <a:r>
              <a:rPr lang="en-US" dirty="0"/>
              <a:t>.</a:t>
            </a:r>
          </a:p>
          <a:p>
            <a:r>
              <a:rPr lang="en-US" dirty="0"/>
              <a:t>BIF has longer integration time due to lower cross section and viewed at certain solid angle. </a:t>
            </a:r>
          </a:p>
          <a:p>
            <a:r>
              <a:rPr lang="en-US" dirty="0"/>
              <a:t>Might need gas injection using a leaking valve to increase the local pressure.</a:t>
            </a:r>
          </a:p>
          <a:p>
            <a:r>
              <a:rPr lang="en-US" dirty="0"/>
              <a:t>Normally N</a:t>
            </a:r>
            <a:r>
              <a:rPr lang="en-US" baseline="-25000" dirty="0"/>
              <a:t>2 </a:t>
            </a:r>
            <a:r>
              <a:rPr lang="en-US" dirty="0"/>
              <a:t>has higher cross section, </a:t>
            </a:r>
            <a:r>
              <a:rPr lang="en-US" altLang="zh-CN" dirty="0"/>
              <a:t>other gases such as Ne, </a:t>
            </a:r>
            <a:r>
              <a:rPr lang="en-US" altLang="zh-CN" dirty="0" err="1"/>
              <a:t>Ar</a:t>
            </a:r>
            <a:r>
              <a:rPr lang="en-US" altLang="zh-CN" dirty="0"/>
              <a:t> has been used.</a:t>
            </a:r>
            <a:endParaRPr lang="en-US" dirty="0"/>
          </a:p>
        </p:txBody>
      </p:sp>
      <p:sp>
        <p:nvSpPr>
          <p:cNvPr id="5" name="Arrow: Right 4">
            <a:extLst>
              <a:ext uri="{FF2B5EF4-FFF2-40B4-BE49-F238E27FC236}">
                <a16:creationId xmlns:a16="http://schemas.microsoft.com/office/drawing/2014/main" id="{6B410D1C-2C9E-46E0-B867-808B457F0AEB}"/>
              </a:ext>
            </a:extLst>
          </p:cNvPr>
          <p:cNvSpPr/>
          <p:nvPr/>
        </p:nvSpPr>
        <p:spPr>
          <a:xfrm>
            <a:off x="2193315" y="5214230"/>
            <a:ext cx="1959585" cy="6722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E5FE10F-2354-451E-BE05-F6523029AAC8}"/>
              </a:ext>
            </a:extLst>
          </p:cNvPr>
          <p:cNvSpPr txBox="1"/>
          <p:nvPr/>
        </p:nvSpPr>
        <p:spPr>
          <a:xfrm>
            <a:off x="4465867" y="5319507"/>
            <a:ext cx="37827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B0F0"/>
                </a:solidFill>
              </a:rPr>
              <a:t>Using Supersonic </a:t>
            </a:r>
            <a:r>
              <a:rPr lang="en-US" altLang="zh-CN" sz="2400" b="1" dirty="0">
                <a:solidFill>
                  <a:srgbClr val="00B0F0"/>
                </a:solidFill>
              </a:rPr>
              <a:t>gas jet</a:t>
            </a:r>
            <a:r>
              <a:rPr lang="zh-CN" altLang="en-US" sz="2400" b="1" dirty="0">
                <a:solidFill>
                  <a:srgbClr val="00B0F0"/>
                </a:solidFill>
              </a:rPr>
              <a:t>！</a:t>
            </a:r>
            <a:endParaRPr lang="en-US" sz="2400" b="1" dirty="0">
              <a:solidFill>
                <a:srgbClr val="00B0F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AB2736-5DCE-411E-869A-B85CDD8E89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8E6EFF8-E38B-4B87-B4D7-44567DFCB075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0588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Motivation to use gas jet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GB" dirty="0"/>
              <a:t>Low temperature</a:t>
            </a:r>
          </a:p>
          <a:p>
            <a:r>
              <a:rPr lang="en-GB" dirty="0"/>
              <a:t>High directional jet</a:t>
            </a:r>
          </a:p>
          <a:p>
            <a:r>
              <a:rPr lang="en-GB" dirty="0"/>
              <a:t>Non-invasive or minimum-invasive</a:t>
            </a:r>
          </a:p>
          <a:p>
            <a:r>
              <a:rPr lang="en-GB" dirty="0"/>
              <a:t>Not dependent on beam species, energy and intensity</a:t>
            </a:r>
          </a:p>
          <a:p>
            <a:r>
              <a:rPr lang="en-GB" dirty="0"/>
              <a:t>No damage threshold </a:t>
            </a:r>
          </a:p>
          <a:p>
            <a:r>
              <a:rPr lang="en-GB" dirty="0"/>
              <a:t>Not affect the vacuum very much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2F8453-D322-49E7-B00D-E7AECB4DDF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8E6EFF8-E38B-4B87-B4D7-44567DFCB075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9081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C3E185-9E31-4316-9A77-E145FEABAC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3498" y="1782305"/>
            <a:ext cx="8605003" cy="3037668"/>
          </a:xfrm>
        </p:spPr>
        <p:txBody>
          <a:bodyPr>
            <a:normAutofit/>
          </a:bodyPr>
          <a:lstStyle/>
          <a:p>
            <a:r>
              <a:rPr lang="en-US" sz="6600" dirty="0"/>
              <a:t>Beam Position Monitoring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973CF68-8B11-4570-B137-1800644289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8E6EFF8-E38B-4B87-B4D7-44567DFCB07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760172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E479D-6B36-4725-828D-8056C7122F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Gas jet profile monitor in Cockcroft institute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4AB341-B1DF-4054-8A41-58A5CDF288B4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23633D8-C2E4-4809-8D91-FD3214E6E7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48860" y="2434883"/>
            <a:ext cx="5499024" cy="3845955"/>
          </a:xfrm>
          <a:prstGeom prst="rect">
            <a:avLst/>
          </a:prstGeom>
        </p:spPr>
      </p:pic>
      <p:pic>
        <p:nvPicPr>
          <p:cNvPr id="4" name="Picture 3" descr="C:\Work\Conferences\IBIC2016\figures201603151.png">
            <a:extLst>
              <a:ext uri="{FF2B5EF4-FFF2-40B4-BE49-F238E27FC236}">
                <a16:creationId xmlns:a16="http://schemas.microsoft.com/office/drawing/2014/main" id="{D6FB874B-24A1-4703-A1B3-C54FF85E8EE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852" y="649458"/>
            <a:ext cx="6598161" cy="312068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4E7EFBE-C757-4EB4-A9C3-593BA8368A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0968" y="3868401"/>
            <a:ext cx="4263788" cy="2227599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B99A78-B064-4ABD-B5CD-8880E32EE0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8E6EFF8-E38B-4B87-B4D7-44567DFCB075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335090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Gas jet beam profile monitor </a:t>
            </a:r>
            <a:endParaRPr lang="en-GB" dirty="0"/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E062C521-F63E-437C-A4C7-7CB2981D24FB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6922185" y="1325698"/>
            <a:ext cx="4117848" cy="2514600"/>
          </a:xfrm>
        </p:spPr>
        <p:txBody>
          <a:bodyPr>
            <a:normAutofit/>
          </a:bodyPr>
          <a:lstStyle/>
          <a:p>
            <a:r>
              <a:rPr lang="en-GB" dirty="0"/>
              <a:t>Estimated jet property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16BE0F4-4E31-4C94-A577-4F8F5438F61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59455" y="1593284"/>
            <a:ext cx="4083736" cy="3671432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Down Arrow 10">
            <a:extLst>
              <a:ext uri="{FF2B5EF4-FFF2-40B4-BE49-F238E27FC236}">
                <a16:creationId xmlns:a16="http://schemas.microsoft.com/office/drawing/2014/main" id="{881C190A-8183-4AB8-A581-DF722E877027}"/>
              </a:ext>
            </a:extLst>
          </p:cNvPr>
          <p:cNvSpPr/>
          <p:nvPr/>
        </p:nvSpPr>
        <p:spPr>
          <a:xfrm rot="10800000">
            <a:off x="3322525" y="2370788"/>
            <a:ext cx="334620" cy="1499251"/>
          </a:xfrm>
          <a:prstGeom prst="downArrow">
            <a:avLst>
              <a:gd name="adj1" fmla="val 53857"/>
              <a:gd name="adj2" fmla="val 106406"/>
            </a:avLst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0A30414E-0C4E-47F6-A916-2C6AE3C2D2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9070071"/>
              </p:ext>
            </p:extLst>
          </p:nvPr>
        </p:nvGraphicFramePr>
        <p:xfrm>
          <a:off x="7406260" y="1813068"/>
          <a:ext cx="2455038" cy="1122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62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87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9720">
                <a:tc>
                  <a:txBody>
                    <a:bodyPr/>
                    <a:lstStyle/>
                    <a:p>
                      <a:r>
                        <a:rPr lang="en-US" altLang="zh-CN" sz="1200" dirty="0"/>
                        <a:t>Parameter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dirty="0"/>
                        <a:t>Value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3680">
                <a:tc>
                  <a:txBody>
                    <a:bodyPr/>
                    <a:lstStyle/>
                    <a:p>
                      <a:r>
                        <a:rPr lang="en-US" sz="1200" dirty="0"/>
                        <a:t>Density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dirty="0"/>
                        <a:t>2.5*10</a:t>
                      </a:r>
                      <a:r>
                        <a:rPr lang="en-US" altLang="zh-CN" sz="1200" baseline="30000" dirty="0"/>
                        <a:t>16</a:t>
                      </a:r>
                      <a:r>
                        <a:rPr lang="en-US" altLang="zh-CN" sz="1200" dirty="0"/>
                        <a:t> particle/m</a:t>
                      </a:r>
                      <a:r>
                        <a:rPr lang="en-US" altLang="zh-CN" sz="1200" baseline="30000" dirty="0"/>
                        <a:t>3</a:t>
                      </a:r>
                      <a:endParaRPr lang="en-GB" sz="1200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796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Thickness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0.5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796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Vertical</a:t>
                      </a:r>
                      <a:r>
                        <a:rPr lang="en-GB" sz="1200" baseline="0" dirty="0"/>
                        <a:t> size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5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A2223A4D-5244-4327-96DC-584CA22C6F59}"/>
              </a:ext>
            </a:extLst>
          </p:cNvPr>
          <p:cNvSpPr txBox="1"/>
          <p:nvPr/>
        </p:nvSpPr>
        <p:spPr>
          <a:xfrm>
            <a:off x="1656695" y="5671066"/>
            <a:ext cx="396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Estimated integration time = 1 </a:t>
            </a:r>
            <a:r>
              <a:rPr lang="en-GB" dirty="0" err="1"/>
              <a:t>ms</a:t>
            </a:r>
            <a:r>
              <a:rPr lang="en-GB" dirty="0"/>
              <a:t> </a:t>
            </a:r>
          </a:p>
        </p:txBody>
      </p:sp>
      <p:grpSp>
        <p:nvGrpSpPr>
          <p:cNvPr id="18" name="Group 16">
            <a:extLst>
              <a:ext uri="{FF2B5EF4-FFF2-40B4-BE49-F238E27FC236}">
                <a16:creationId xmlns:a16="http://schemas.microsoft.com/office/drawing/2014/main" id="{1720889B-9840-4BFF-A34F-5351E8C34CB2}"/>
              </a:ext>
            </a:extLst>
          </p:cNvPr>
          <p:cNvGrpSpPr>
            <a:grpSpLocks noChangeAspect="1"/>
          </p:cNvGrpSpPr>
          <p:nvPr/>
        </p:nvGrpSpPr>
        <p:grpSpPr>
          <a:xfrm rot="21449118">
            <a:off x="3369553" y="4026451"/>
            <a:ext cx="296952" cy="225401"/>
            <a:chOff x="4898030" y="3284984"/>
            <a:chExt cx="754090" cy="572391"/>
          </a:xfrm>
        </p:grpSpPr>
        <p:grpSp>
          <p:nvGrpSpPr>
            <p:cNvPr id="19" name="Group 17">
              <a:extLst>
                <a:ext uri="{FF2B5EF4-FFF2-40B4-BE49-F238E27FC236}">
                  <a16:creationId xmlns:a16="http://schemas.microsoft.com/office/drawing/2014/main" id="{55D404AF-9757-41AF-BD44-3CC46A9A62C3}"/>
                </a:ext>
              </a:extLst>
            </p:cNvPr>
            <p:cNvGrpSpPr/>
            <p:nvPr/>
          </p:nvGrpSpPr>
          <p:grpSpPr>
            <a:xfrm>
              <a:off x="5202830" y="3356992"/>
              <a:ext cx="213921" cy="216024"/>
              <a:chOff x="2341853" y="2120210"/>
              <a:chExt cx="720069" cy="504056"/>
            </a:xfrm>
          </p:grpSpPr>
          <p:sp>
            <p:nvSpPr>
              <p:cNvPr id="41" name="Flowchart: Connector 40">
                <a:extLst>
                  <a:ext uri="{FF2B5EF4-FFF2-40B4-BE49-F238E27FC236}">
                    <a16:creationId xmlns:a16="http://schemas.microsoft.com/office/drawing/2014/main" id="{C55F0197-51EB-408E-848C-E7C6176CAF2C}"/>
                  </a:ext>
                </a:extLst>
              </p:cNvPr>
              <p:cNvSpPr/>
              <p:nvPr/>
            </p:nvSpPr>
            <p:spPr>
              <a:xfrm>
                <a:off x="2341853" y="2120210"/>
                <a:ext cx="720069" cy="504056"/>
              </a:xfrm>
              <a:prstGeom prst="flowChartConnector">
                <a:avLst/>
              </a:prstGeom>
              <a:solidFill>
                <a:schemeClr val="bg1"/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42" name="Group 40">
                <a:extLst>
                  <a:ext uri="{FF2B5EF4-FFF2-40B4-BE49-F238E27FC236}">
                    <a16:creationId xmlns:a16="http://schemas.microsoft.com/office/drawing/2014/main" id="{67EE30DB-D762-4951-B597-73C0846E7F0A}"/>
                  </a:ext>
                </a:extLst>
              </p:cNvPr>
              <p:cNvGrpSpPr/>
              <p:nvPr/>
            </p:nvGrpSpPr>
            <p:grpSpPr>
              <a:xfrm>
                <a:off x="2487960" y="2192218"/>
                <a:ext cx="427856" cy="360040"/>
                <a:chOff x="2487960" y="2192218"/>
                <a:chExt cx="423664" cy="360040"/>
              </a:xfrm>
            </p:grpSpPr>
            <p:cxnSp>
              <p:nvCxnSpPr>
                <p:cNvPr id="43" name="Straight Connector 42">
                  <a:extLst>
                    <a:ext uri="{FF2B5EF4-FFF2-40B4-BE49-F238E27FC236}">
                      <a16:creationId xmlns:a16="http://schemas.microsoft.com/office/drawing/2014/main" id="{3EDFBEA6-709F-4C62-ADA2-9991874E2A42}"/>
                    </a:ext>
                  </a:extLst>
                </p:cNvPr>
                <p:cNvCxnSpPr/>
                <p:nvPr/>
              </p:nvCxnSpPr>
              <p:spPr>
                <a:xfrm>
                  <a:off x="2699792" y="2192218"/>
                  <a:ext cx="0" cy="36004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4" name="Straight Connector 43">
                  <a:extLst>
                    <a:ext uri="{FF2B5EF4-FFF2-40B4-BE49-F238E27FC236}">
                      <a16:creationId xmlns:a16="http://schemas.microsoft.com/office/drawing/2014/main" id="{2CD5FCF2-526A-4AD7-804F-D1AD3CCD36E2}"/>
                    </a:ext>
                  </a:extLst>
                </p:cNvPr>
                <p:cNvCxnSpPr/>
                <p:nvPr/>
              </p:nvCxnSpPr>
              <p:spPr>
                <a:xfrm>
                  <a:off x="2487960" y="2372238"/>
                  <a:ext cx="423664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0" name="Group 18">
              <a:extLst>
                <a:ext uri="{FF2B5EF4-FFF2-40B4-BE49-F238E27FC236}">
                  <a16:creationId xmlns:a16="http://schemas.microsoft.com/office/drawing/2014/main" id="{4422A647-9270-41F6-A6D6-AB700C5E19BD}"/>
                </a:ext>
              </a:extLst>
            </p:cNvPr>
            <p:cNvGrpSpPr/>
            <p:nvPr/>
          </p:nvGrpSpPr>
          <p:grpSpPr>
            <a:xfrm>
              <a:off x="4898030" y="3284984"/>
              <a:ext cx="754090" cy="572391"/>
              <a:chOff x="4898030" y="3284984"/>
              <a:chExt cx="754090" cy="572391"/>
            </a:xfrm>
          </p:grpSpPr>
          <p:grpSp>
            <p:nvGrpSpPr>
              <p:cNvPr id="21" name="Group 19">
                <a:extLst>
                  <a:ext uri="{FF2B5EF4-FFF2-40B4-BE49-F238E27FC236}">
                    <a16:creationId xmlns:a16="http://schemas.microsoft.com/office/drawing/2014/main" id="{51B323E4-38D5-4D39-AC44-5B95AD0197AD}"/>
                  </a:ext>
                </a:extLst>
              </p:cNvPr>
              <p:cNvGrpSpPr/>
              <p:nvPr/>
            </p:nvGrpSpPr>
            <p:grpSpPr>
              <a:xfrm>
                <a:off x="4898030" y="3488951"/>
                <a:ext cx="213921" cy="216024"/>
                <a:chOff x="2341853" y="2120210"/>
                <a:chExt cx="720069" cy="504056"/>
              </a:xfrm>
            </p:grpSpPr>
            <p:sp>
              <p:nvSpPr>
                <p:cNvPr id="37" name="Flowchart: Connector 36">
                  <a:extLst>
                    <a:ext uri="{FF2B5EF4-FFF2-40B4-BE49-F238E27FC236}">
                      <a16:creationId xmlns:a16="http://schemas.microsoft.com/office/drawing/2014/main" id="{00EDC77E-638D-443F-8054-59EF44BEE465}"/>
                    </a:ext>
                  </a:extLst>
                </p:cNvPr>
                <p:cNvSpPr/>
                <p:nvPr/>
              </p:nvSpPr>
              <p:spPr>
                <a:xfrm>
                  <a:off x="2341853" y="2120210"/>
                  <a:ext cx="720069" cy="504056"/>
                </a:xfrm>
                <a:prstGeom prst="flowChartConnector">
                  <a:avLst/>
                </a:prstGeom>
                <a:solidFill>
                  <a:schemeClr val="bg1"/>
                </a:solidFill>
                <a:ln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38" name="Group 36">
                  <a:extLst>
                    <a:ext uri="{FF2B5EF4-FFF2-40B4-BE49-F238E27FC236}">
                      <a16:creationId xmlns:a16="http://schemas.microsoft.com/office/drawing/2014/main" id="{10F4FF46-DB75-4C34-A190-225236829F44}"/>
                    </a:ext>
                  </a:extLst>
                </p:cNvPr>
                <p:cNvGrpSpPr/>
                <p:nvPr/>
              </p:nvGrpSpPr>
              <p:grpSpPr>
                <a:xfrm>
                  <a:off x="2487960" y="2192218"/>
                  <a:ext cx="427856" cy="360040"/>
                  <a:chOff x="2487960" y="2192218"/>
                  <a:chExt cx="423664" cy="360040"/>
                </a:xfrm>
              </p:grpSpPr>
              <p:cxnSp>
                <p:nvCxnSpPr>
                  <p:cNvPr id="39" name="Straight Connector 38">
                    <a:extLst>
                      <a:ext uri="{FF2B5EF4-FFF2-40B4-BE49-F238E27FC236}">
                        <a16:creationId xmlns:a16="http://schemas.microsoft.com/office/drawing/2014/main" id="{DBE4B5AF-DBCD-47A9-B2A4-5F06F937721B}"/>
                      </a:ext>
                    </a:extLst>
                  </p:cNvPr>
                  <p:cNvCxnSpPr/>
                  <p:nvPr/>
                </p:nvCxnSpPr>
                <p:spPr>
                  <a:xfrm>
                    <a:off x="2699792" y="2192218"/>
                    <a:ext cx="0" cy="36004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" name="Straight Connector 39">
                    <a:extLst>
                      <a:ext uri="{FF2B5EF4-FFF2-40B4-BE49-F238E27FC236}">
                        <a16:creationId xmlns:a16="http://schemas.microsoft.com/office/drawing/2014/main" id="{B5105BD0-F1C3-4725-8846-66CD38BFE33F}"/>
                      </a:ext>
                    </a:extLst>
                  </p:cNvPr>
                  <p:cNvCxnSpPr/>
                  <p:nvPr/>
                </p:nvCxnSpPr>
                <p:spPr>
                  <a:xfrm>
                    <a:off x="2487960" y="2372238"/>
                    <a:ext cx="423664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22" name="Group 20">
                <a:extLst>
                  <a:ext uri="{FF2B5EF4-FFF2-40B4-BE49-F238E27FC236}">
                    <a16:creationId xmlns:a16="http://schemas.microsoft.com/office/drawing/2014/main" id="{E431DD09-731B-40AF-A5FF-5E6A830C9FE9}"/>
                  </a:ext>
                </a:extLst>
              </p:cNvPr>
              <p:cNvGrpSpPr/>
              <p:nvPr/>
            </p:nvGrpSpPr>
            <p:grpSpPr>
              <a:xfrm>
                <a:off x="5050430" y="3641351"/>
                <a:ext cx="213921" cy="216024"/>
                <a:chOff x="2341853" y="2120210"/>
                <a:chExt cx="720069" cy="504056"/>
              </a:xfrm>
            </p:grpSpPr>
            <p:sp>
              <p:nvSpPr>
                <p:cNvPr id="33" name="Flowchart: Connector 32">
                  <a:extLst>
                    <a:ext uri="{FF2B5EF4-FFF2-40B4-BE49-F238E27FC236}">
                      <a16:creationId xmlns:a16="http://schemas.microsoft.com/office/drawing/2014/main" id="{A32A3DEC-B781-4718-A05A-92944DD4F6A3}"/>
                    </a:ext>
                  </a:extLst>
                </p:cNvPr>
                <p:cNvSpPr/>
                <p:nvPr/>
              </p:nvSpPr>
              <p:spPr>
                <a:xfrm>
                  <a:off x="2341853" y="2120210"/>
                  <a:ext cx="720069" cy="504056"/>
                </a:xfrm>
                <a:prstGeom prst="flowChartConnector">
                  <a:avLst/>
                </a:prstGeom>
                <a:solidFill>
                  <a:schemeClr val="bg1"/>
                </a:solidFill>
                <a:ln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34" name="Group 32">
                  <a:extLst>
                    <a:ext uri="{FF2B5EF4-FFF2-40B4-BE49-F238E27FC236}">
                      <a16:creationId xmlns:a16="http://schemas.microsoft.com/office/drawing/2014/main" id="{A2290926-E4A2-4A0D-9F68-DCF2DE100181}"/>
                    </a:ext>
                  </a:extLst>
                </p:cNvPr>
                <p:cNvGrpSpPr/>
                <p:nvPr/>
              </p:nvGrpSpPr>
              <p:grpSpPr>
                <a:xfrm>
                  <a:off x="2487960" y="2192218"/>
                  <a:ext cx="427856" cy="360040"/>
                  <a:chOff x="2487960" y="2192218"/>
                  <a:chExt cx="423664" cy="360040"/>
                </a:xfrm>
              </p:grpSpPr>
              <p:cxnSp>
                <p:nvCxnSpPr>
                  <p:cNvPr id="35" name="Straight Connector 34">
                    <a:extLst>
                      <a:ext uri="{FF2B5EF4-FFF2-40B4-BE49-F238E27FC236}">
                        <a16:creationId xmlns:a16="http://schemas.microsoft.com/office/drawing/2014/main" id="{E8F3B129-C58A-480A-8159-7BF574376AE8}"/>
                      </a:ext>
                    </a:extLst>
                  </p:cNvPr>
                  <p:cNvCxnSpPr/>
                  <p:nvPr/>
                </p:nvCxnSpPr>
                <p:spPr>
                  <a:xfrm>
                    <a:off x="2699792" y="2192218"/>
                    <a:ext cx="0" cy="36004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" name="Straight Connector 35">
                    <a:extLst>
                      <a:ext uri="{FF2B5EF4-FFF2-40B4-BE49-F238E27FC236}">
                        <a16:creationId xmlns:a16="http://schemas.microsoft.com/office/drawing/2014/main" id="{F8CA9A7D-6A67-4814-868A-FF4B882247AE}"/>
                      </a:ext>
                    </a:extLst>
                  </p:cNvPr>
                  <p:cNvCxnSpPr/>
                  <p:nvPr/>
                </p:nvCxnSpPr>
                <p:spPr>
                  <a:xfrm>
                    <a:off x="2487960" y="2372238"/>
                    <a:ext cx="423664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23" name="Group 21">
                <a:extLst>
                  <a:ext uri="{FF2B5EF4-FFF2-40B4-BE49-F238E27FC236}">
                    <a16:creationId xmlns:a16="http://schemas.microsoft.com/office/drawing/2014/main" id="{010604C1-C941-4EE3-A8A8-CA98B4EA5355}"/>
                  </a:ext>
                </a:extLst>
              </p:cNvPr>
              <p:cNvGrpSpPr/>
              <p:nvPr/>
            </p:nvGrpSpPr>
            <p:grpSpPr>
              <a:xfrm>
                <a:off x="5438199" y="3284984"/>
                <a:ext cx="213921" cy="216024"/>
                <a:chOff x="2341853" y="2120210"/>
                <a:chExt cx="720069" cy="504056"/>
              </a:xfrm>
            </p:grpSpPr>
            <p:sp>
              <p:nvSpPr>
                <p:cNvPr id="29" name="Flowchart: Connector 28">
                  <a:extLst>
                    <a:ext uri="{FF2B5EF4-FFF2-40B4-BE49-F238E27FC236}">
                      <a16:creationId xmlns:a16="http://schemas.microsoft.com/office/drawing/2014/main" id="{ABD9ABC0-39D2-4EA7-91D8-4B32E9E7B56E}"/>
                    </a:ext>
                  </a:extLst>
                </p:cNvPr>
                <p:cNvSpPr/>
                <p:nvPr/>
              </p:nvSpPr>
              <p:spPr>
                <a:xfrm>
                  <a:off x="2341853" y="2120210"/>
                  <a:ext cx="720069" cy="504056"/>
                </a:xfrm>
                <a:prstGeom prst="flowChartConnector">
                  <a:avLst/>
                </a:prstGeom>
                <a:solidFill>
                  <a:schemeClr val="bg1"/>
                </a:solidFill>
                <a:ln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30" name="Group 28">
                  <a:extLst>
                    <a:ext uri="{FF2B5EF4-FFF2-40B4-BE49-F238E27FC236}">
                      <a16:creationId xmlns:a16="http://schemas.microsoft.com/office/drawing/2014/main" id="{F65DFDA9-36E6-4037-B4FF-DF3CFA2A32A4}"/>
                    </a:ext>
                  </a:extLst>
                </p:cNvPr>
                <p:cNvGrpSpPr/>
                <p:nvPr/>
              </p:nvGrpSpPr>
              <p:grpSpPr>
                <a:xfrm>
                  <a:off x="2487960" y="2192218"/>
                  <a:ext cx="427856" cy="360040"/>
                  <a:chOff x="2487960" y="2192218"/>
                  <a:chExt cx="423664" cy="360040"/>
                </a:xfrm>
              </p:grpSpPr>
              <p:cxnSp>
                <p:nvCxnSpPr>
                  <p:cNvPr id="31" name="Straight Connector 30">
                    <a:extLst>
                      <a:ext uri="{FF2B5EF4-FFF2-40B4-BE49-F238E27FC236}">
                        <a16:creationId xmlns:a16="http://schemas.microsoft.com/office/drawing/2014/main" id="{8CC4898D-560F-4BB5-B2E3-0401E92642C8}"/>
                      </a:ext>
                    </a:extLst>
                  </p:cNvPr>
                  <p:cNvCxnSpPr/>
                  <p:nvPr/>
                </p:nvCxnSpPr>
                <p:spPr>
                  <a:xfrm>
                    <a:off x="2699792" y="2192218"/>
                    <a:ext cx="0" cy="36004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" name="Straight Connector 31">
                    <a:extLst>
                      <a:ext uri="{FF2B5EF4-FFF2-40B4-BE49-F238E27FC236}">
                        <a16:creationId xmlns:a16="http://schemas.microsoft.com/office/drawing/2014/main" id="{A9574EF0-EDB5-44D7-AB28-9CDC6FCC66BA}"/>
                      </a:ext>
                    </a:extLst>
                  </p:cNvPr>
                  <p:cNvCxnSpPr/>
                  <p:nvPr/>
                </p:nvCxnSpPr>
                <p:spPr>
                  <a:xfrm>
                    <a:off x="2487960" y="2372238"/>
                    <a:ext cx="423664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24" name="Group 22">
                <a:extLst>
                  <a:ext uri="{FF2B5EF4-FFF2-40B4-BE49-F238E27FC236}">
                    <a16:creationId xmlns:a16="http://schemas.microsoft.com/office/drawing/2014/main" id="{4D4D5328-E40B-48F5-AD52-9747B8A1C046}"/>
                  </a:ext>
                </a:extLst>
              </p:cNvPr>
              <p:cNvGrpSpPr/>
              <p:nvPr/>
            </p:nvGrpSpPr>
            <p:grpSpPr>
              <a:xfrm>
                <a:off x="5258807" y="3549757"/>
                <a:ext cx="213921" cy="216024"/>
                <a:chOff x="1980395" y="1897919"/>
                <a:chExt cx="720070" cy="504056"/>
              </a:xfrm>
            </p:grpSpPr>
            <p:sp>
              <p:nvSpPr>
                <p:cNvPr id="25" name="Flowchart: Connector 24">
                  <a:extLst>
                    <a:ext uri="{FF2B5EF4-FFF2-40B4-BE49-F238E27FC236}">
                      <a16:creationId xmlns:a16="http://schemas.microsoft.com/office/drawing/2014/main" id="{B6EB66E5-FA6D-4EE0-AE72-B59357E8E6F6}"/>
                    </a:ext>
                  </a:extLst>
                </p:cNvPr>
                <p:cNvSpPr/>
                <p:nvPr/>
              </p:nvSpPr>
              <p:spPr>
                <a:xfrm>
                  <a:off x="1980395" y="1897919"/>
                  <a:ext cx="720070" cy="504056"/>
                </a:xfrm>
                <a:prstGeom prst="flowChartConnector">
                  <a:avLst/>
                </a:prstGeom>
                <a:solidFill>
                  <a:schemeClr val="bg1"/>
                </a:solidFill>
                <a:ln>
                  <a:solidFill>
                    <a:schemeClr val="accent6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grpSp>
              <p:nvGrpSpPr>
                <p:cNvPr id="26" name="Group 24">
                  <a:extLst>
                    <a:ext uri="{FF2B5EF4-FFF2-40B4-BE49-F238E27FC236}">
                      <a16:creationId xmlns:a16="http://schemas.microsoft.com/office/drawing/2014/main" id="{7EA12941-898B-446A-A81D-4FEB600CAB7A}"/>
                    </a:ext>
                  </a:extLst>
                </p:cNvPr>
                <p:cNvGrpSpPr/>
                <p:nvPr/>
              </p:nvGrpSpPr>
              <p:grpSpPr>
                <a:xfrm>
                  <a:off x="2126500" y="1995255"/>
                  <a:ext cx="427856" cy="360040"/>
                  <a:chOff x="2130042" y="1995255"/>
                  <a:chExt cx="423664" cy="360040"/>
                </a:xfrm>
              </p:grpSpPr>
              <p:cxnSp>
                <p:nvCxnSpPr>
                  <p:cNvPr id="27" name="Straight Connector 26">
                    <a:extLst>
                      <a:ext uri="{FF2B5EF4-FFF2-40B4-BE49-F238E27FC236}">
                        <a16:creationId xmlns:a16="http://schemas.microsoft.com/office/drawing/2014/main" id="{446575DC-B13B-4AF8-BA79-DBFB339AB69A}"/>
                      </a:ext>
                    </a:extLst>
                  </p:cNvPr>
                  <p:cNvCxnSpPr/>
                  <p:nvPr/>
                </p:nvCxnSpPr>
                <p:spPr>
                  <a:xfrm>
                    <a:off x="2340284" y="1995255"/>
                    <a:ext cx="0" cy="36004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" name="Straight Connector 27">
                    <a:extLst>
                      <a:ext uri="{FF2B5EF4-FFF2-40B4-BE49-F238E27FC236}">
                        <a16:creationId xmlns:a16="http://schemas.microsoft.com/office/drawing/2014/main" id="{8F545A8E-3029-488A-B69F-CED457EB3A67}"/>
                      </a:ext>
                    </a:extLst>
                  </p:cNvPr>
                  <p:cNvCxnSpPr/>
                  <p:nvPr/>
                </p:nvCxnSpPr>
                <p:spPr>
                  <a:xfrm>
                    <a:off x="2130042" y="2149949"/>
                    <a:ext cx="423664" cy="0"/>
                  </a:xfrm>
                  <a:prstGeom prst="line">
                    <a:avLst/>
                  </a:prstGeom>
                  <a:ln w="2857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</p:grpSp>
      </p:grpSp>
      <p:grpSp>
        <p:nvGrpSpPr>
          <p:cNvPr id="45" name="Group 43">
            <a:extLst>
              <a:ext uri="{FF2B5EF4-FFF2-40B4-BE49-F238E27FC236}">
                <a16:creationId xmlns:a16="http://schemas.microsoft.com/office/drawing/2014/main" id="{313304A6-C8EF-4487-9725-1B972D301C01}"/>
              </a:ext>
            </a:extLst>
          </p:cNvPr>
          <p:cNvGrpSpPr/>
          <p:nvPr/>
        </p:nvGrpSpPr>
        <p:grpSpPr>
          <a:xfrm>
            <a:off x="2838449" y="2057400"/>
            <a:ext cx="1295400" cy="313389"/>
            <a:chOff x="4564852" y="2370843"/>
            <a:chExt cx="1610445" cy="381594"/>
          </a:xfrm>
        </p:grpSpPr>
        <p:sp>
          <p:nvSpPr>
            <p:cNvPr id="46" name="Can 44">
              <a:extLst>
                <a:ext uri="{FF2B5EF4-FFF2-40B4-BE49-F238E27FC236}">
                  <a16:creationId xmlns:a16="http://schemas.microsoft.com/office/drawing/2014/main" id="{0666DF10-58E5-4BD1-9DD0-D2BCAC1D3ED3}"/>
                </a:ext>
              </a:extLst>
            </p:cNvPr>
            <p:cNvSpPr/>
            <p:nvPr/>
          </p:nvSpPr>
          <p:spPr>
            <a:xfrm>
              <a:off x="4564852" y="2392398"/>
              <a:ext cx="1610445" cy="360039"/>
            </a:xfrm>
            <a:prstGeom prst="can">
              <a:avLst>
                <a:gd name="adj" fmla="val 50000"/>
              </a:avLst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159EA49A-91DE-4E1A-AA77-4F4D165F9B44}"/>
                </a:ext>
              </a:extLst>
            </p:cNvPr>
            <p:cNvSpPr txBox="1"/>
            <p:nvPr/>
          </p:nvSpPr>
          <p:spPr>
            <a:xfrm>
              <a:off x="5039266" y="2370843"/>
              <a:ext cx="558166" cy="3231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500" b="1" dirty="0"/>
                <a:t>MCP</a:t>
              </a:r>
            </a:p>
          </p:txBody>
        </p:sp>
      </p:grpSp>
      <p:grpSp>
        <p:nvGrpSpPr>
          <p:cNvPr id="48" name="Group 46">
            <a:extLst>
              <a:ext uri="{FF2B5EF4-FFF2-40B4-BE49-F238E27FC236}">
                <a16:creationId xmlns:a16="http://schemas.microsoft.com/office/drawing/2014/main" id="{454C7C49-C9D4-492C-9E38-7E4206CB6DA1}"/>
              </a:ext>
            </a:extLst>
          </p:cNvPr>
          <p:cNvGrpSpPr/>
          <p:nvPr/>
        </p:nvGrpSpPr>
        <p:grpSpPr>
          <a:xfrm>
            <a:off x="3206107" y="2074205"/>
            <a:ext cx="540074" cy="266700"/>
            <a:chOff x="1438123" y="1676400"/>
            <a:chExt cx="540074" cy="266700"/>
          </a:xfrm>
        </p:grpSpPr>
        <p:grpSp>
          <p:nvGrpSpPr>
            <p:cNvPr id="49" name="Group 47">
              <a:extLst>
                <a:ext uri="{FF2B5EF4-FFF2-40B4-BE49-F238E27FC236}">
                  <a16:creationId xmlns:a16="http://schemas.microsoft.com/office/drawing/2014/main" id="{89FA235B-A816-4399-AD81-040BD2753185}"/>
                </a:ext>
              </a:extLst>
            </p:cNvPr>
            <p:cNvGrpSpPr/>
            <p:nvPr/>
          </p:nvGrpSpPr>
          <p:grpSpPr>
            <a:xfrm>
              <a:off x="1547664" y="1676400"/>
              <a:ext cx="125733" cy="114300"/>
              <a:chOff x="1547664" y="1676400"/>
              <a:chExt cx="251467" cy="228600"/>
            </a:xfrm>
          </p:grpSpPr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FA093A26-7867-4A5D-BAF2-D6552E5D0349}"/>
                  </a:ext>
                </a:extLst>
              </p:cNvPr>
              <p:cNvSpPr/>
              <p:nvPr/>
            </p:nvSpPr>
            <p:spPr>
              <a:xfrm>
                <a:off x="1547664" y="1676400"/>
                <a:ext cx="251467" cy="2286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76" name="Straight Connector 75">
                <a:extLst>
                  <a:ext uri="{FF2B5EF4-FFF2-40B4-BE49-F238E27FC236}">
                    <a16:creationId xmlns:a16="http://schemas.microsoft.com/office/drawing/2014/main" id="{C40362FD-F218-4BB6-8BB0-DB27D6CF5ED1}"/>
                  </a:ext>
                </a:extLst>
              </p:cNvPr>
              <p:cNvCxnSpPr/>
              <p:nvPr/>
            </p:nvCxnSpPr>
            <p:spPr>
              <a:xfrm>
                <a:off x="1547664" y="1790700"/>
                <a:ext cx="251467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0" name="Group 48">
              <a:extLst>
                <a:ext uri="{FF2B5EF4-FFF2-40B4-BE49-F238E27FC236}">
                  <a16:creationId xmlns:a16="http://schemas.microsoft.com/office/drawing/2014/main" id="{E22CE333-6F65-4B35-AC85-83B4F6E0612C}"/>
                </a:ext>
              </a:extLst>
            </p:cNvPr>
            <p:cNvGrpSpPr/>
            <p:nvPr/>
          </p:nvGrpSpPr>
          <p:grpSpPr>
            <a:xfrm>
              <a:off x="1752600" y="1676400"/>
              <a:ext cx="125733" cy="114300"/>
              <a:chOff x="1547664" y="1676400"/>
              <a:chExt cx="251467" cy="228600"/>
            </a:xfrm>
          </p:grpSpPr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1665D3A7-4779-4976-88A0-0AC142C8233B}"/>
                  </a:ext>
                </a:extLst>
              </p:cNvPr>
              <p:cNvSpPr/>
              <p:nvPr/>
            </p:nvSpPr>
            <p:spPr>
              <a:xfrm>
                <a:off x="1547664" y="1676400"/>
                <a:ext cx="251467" cy="2286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74" name="Straight Connector 73">
                <a:extLst>
                  <a:ext uri="{FF2B5EF4-FFF2-40B4-BE49-F238E27FC236}">
                    <a16:creationId xmlns:a16="http://schemas.microsoft.com/office/drawing/2014/main" id="{8BB0368F-877A-4213-A900-DCC117AC886A}"/>
                  </a:ext>
                </a:extLst>
              </p:cNvPr>
              <p:cNvCxnSpPr/>
              <p:nvPr/>
            </p:nvCxnSpPr>
            <p:spPr>
              <a:xfrm>
                <a:off x="1547664" y="1790700"/>
                <a:ext cx="251467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1" name="Group 49">
              <a:extLst>
                <a:ext uri="{FF2B5EF4-FFF2-40B4-BE49-F238E27FC236}">
                  <a16:creationId xmlns:a16="http://schemas.microsoft.com/office/drawing/2014/main" id="{7D0E855B-D16F-4404-B3E9-E3D59DD85B68}"/>
                </a:ext>
              </a:extLst>
            </p:cNvPr>
            <p:cNvGrpSpPr/>
            <p:nvPr/>
          </p:nvGrpSpPr>
          <p:grpSpPr>
            <a:xfrm>
              <a:off x="1852464" y="1714500"/>
              <a:ext cx="125733" cy="114300"/>
              <a:chOff x="1547664" y="1676400"/>
              <a:chExt cx="251467" cy="228600"/>
            </a:xfrm>
          </p:grpSpPr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B9178901-FBD6-40CD-96F3-07D60ADF4C6D}"/>
                  </a:ext>
                </a:extLst>
              </p:cNvPr>
              <p:cNvSpPr/>
              <p:nvPr/>
            </p:nvSpPr>
            <p:spPr>
              <a:xfrm>
                <a:off x="1547664" y="1676400"/>
                <a:ext cx="251467" cy="228600"/>
              </a:xfrm>
              <a:prstGeom prst="ellipse">
                <a:avLst/>
              </a:prstGeom>
              <a:solidFill>
                <a:schemeClr val="bg2">
                  <a:lumMod val="9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72" name="Straight Connector 71">
                <a:extLst>
                  <a:ext uri="{FF2B5EF4-FFF2-40B4-BE49-F238E27FC236}">
                    <a16:creationId xmlns:a16="http://schemas.microsoft.com/office/drawing/2014/main" id="{6D457354-92F3-40AA-A0A7-2E48958F4864}"/>
                  </a:ext>
                </a:extLst>
              </p:cNvPr>
              <p:cNvCxnSpPr/>
              <p:nvPr/>
            </p:nvCxnSpPr>
            <p:spPr>
              <a:xfrm>
                <a:off x="1547664" y="1790700"/>
                <a:ext cx="251467" cy="0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2" name="Group 50">
              <a:extLst>
                <a:ext uri="{FF2B5EF4-FFF2-40B4-BE49-F238E27FC236}">
                  <a16:creationId xmlns:a16="http://schemas.microsoft.com/office/drawing/2014/main" id="{19A96C59-ADE1-4585-B3CB-A9E56F61D2D2}"/>
                </a:ext>
              </a:extLst>
            </p:cNvPr>
            <p:cNvGrpSpPr/>
            <p:nvPr/>
          </p:nvGrpSpPr>
          <p:grpSpPr>
            <a:xfrm>
              <a:off x="1438123" y="1752600"/>
              <a:ext cx="516410" cy="190500"/>
              <a:chOff x="1438123" y="1752600"/>
              <a:chExt cx="516410" cy="190500"/>
            </a:xfrm>
          </p:grpSpPr>
          <p:grpSp>
            <p:nvGrpSpPr>
              <p:cNvPr id="53" name="Group 51">
                <a:extLst>
                  <a:ext uri="{FF2B5EF4-FFF2-40B4-BE49-F238E27FC236}">
                    <a16:creationId xmlns:a16="http://schemas.microsoft.com/office/drawing/2014/main" id="{C7BA21B6-25B2-4D1E-9D26-539FD5C14F4D}"/>
                  </a:ext>
                </a:extLst>
              </p:cNvPr>
              <p:cNvGrpSpPr/>
              <p:nvPr/>
            </p:nvGrpSpPr>
            <p:grpSpPr>
              <a:xfrm>
                <a:off x="1700064" y="1752600"/>
                <a:ext cx="125733" cy="114300"/>
                <a:chOff x="1547664" y="1676400"/>
                <a:chExt cx="251467" cy="228600"/>
              </a:xfrm>
            </p:grpSpPr>
            <p:sp>
              <p:nvSpPr>
                <p:cNvPr id="69" name="Oval 68">
                  <a:extLst>
                    <a:ext uri="{FF2B5EF4-FFF2-40B4-BE49-F238E27FC236}">
                      <a16:creationId xmlns:a16="http://schemas.microsoft.com/office/drawing/2014/main" id="{780F5221-E34F-4B62-85F2-5BE32971FE1A}"/>
                    </a:ext>
                  </a:extLst>
                </p:cNvPr>
                <p:cNvSpPr/>
                <p:nvPr/>
              </p:nvSpPr>
              <p:spPr>
                <a:xfrm>
                  <a:off x="1547664" y="1676400"/>
                  <a:ext cx="251467" cy="228600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70" name="Straight Connector 69">
                  <a:extLst>
                    <a:ext uri="{FF2B5EF4-FFF2-40B4-BE49-F238E27FC236}">
                      <a16:creationId xmlns:a16="http://schemas.microsoft.com/office/drawing/2014/main" id="{2C8A117F-969C-4531-B079-616DE76F62AC}"/>
                    </a:ext>
                  </a:extLst>
                </p:cNvPr>
                <p:cNvCxnSpPr/>
                <p:nvPr/>
              </p:nvCxnSpPr>
              <p:spPr>
                <a:xfrm>
                  <a:off x="1547664" y="1790700"/>
                  <a:ext cx="251467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4" name="Group 52">
                <a:extLst>
                  <a:ext uri="{FF2B5EF4-FFF2-40B4-BE49-F238E27FC236}">
                    <a16:creationId xmlns:a16="http://schemas.microsoft.com/office/drawing/2014/main" id="{C3D12C42-9B6E-4469-9ACC-F1325F3F7CB0}"/>
                  </a:ext>
                </a:extLst>
              </p:cNvPr>
              <p:cNvGrpSpPr/>
              <p:nvPr/>
            </p:nvGrpSpPr>
            <p:grpSpPr>
              <a:xfrm>
                <a:off x="1600200" y="1790700"/>
                <a:ext cx="125733" cy="114300"/>
                <a:chOff x="1547664" y="1676400"/>
                <a:chExt cx="251467" cy="228600"/>
              </a:xfrm>
            </p:grpSpPr>
            <p:sp>
              <p:nvSpPr>
                <p:cNvPr id="67" name="Oval 66">
                  <a:extLst>
                    <a:ext uri="{FF2B5EF4-FFF2-40B4-BE49-F238E27FC236}">
                      <a16:creationId xmlns:a16="http://schemas.microsoft.com/office/drawing/2014/main" id="{FCDF2034-0864-40A2-9D14-3E598F151C65}"/>
                    </a:ext>
                  </a:extLst>
                </p:cNvPr>
                <p:cNvSpPr/>
                <p:nvPr/>
              </p:nvSpPr>
              <p:spPr>
                <a:xfrm>
                  <a:off x="1547664" y="1676400"/>
                  <a:ext cx="251467" cy="228600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68" name="Straight Connector 67">
                  <a:extLst>
                    <a:ext uri="{FF2B5EF4-FFF2-40B4-BE49-F238E27FC236}">
                      <a16:creationId xmlns:a16="http://schemas.microsoft.com/office/drawing/2014/main" id="{1E4AA90C-09CF-4B9E-9DDB-4B705B7B196C}"/>
                    </a:ext>
                  </a:extLst>
                </p:cNvPr>
                <p:cNvCxnSpPr/>
                <p:nvPr/>
              </p:nvCxnSpPr>
              <p:spPr>
                <a:xfrm>
                  <a:off x="1547664" y="1790700"/>
                  <a:ext cx="251467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5" name="Group 53">
                <a:extLst>
                  <a:ext uri="{FF2B5EF4-FFF2-40B4-BE49-F238E27FC236}">
                    <a16:creationId xmlns:a16="http://schemas.microsoft.com/office/drawing/2014/main" id="{8CC0AF93-BDB5-462F-851B-A17C803873AD}"/>
                  </a:ext>
                </a:extLst>
              </p:cNvPr>
              <p:cNvGrpSpPr/>
              <p:nvPr/>
            </p:nvGrpSpPr>
            <p:grpSpPr>
              <a:xfrm>
                <a:off x="1828800" y="1828800"/>
                <a:ext cx="125733" cy="114300"/>
                <a:chOff x="1547664" y="1676400"/>
                <a:chExt cx="251467" cy="228600"/>
              </a:xfrm>
            </p:grpSpPr>
            <p:sp>
              <p:nvSpPr>
                <p:cNvPr id="65" name="Oval 64">
                  <a:extLst>
                    <a:ext uri="{FF2B5EF4-FFF2-40B4-BE49-F238E27FC236}">
                      <a16:creationId xmlns:a16="http://schemas.microsoft.com/office/drawing/2014/main" id="{B3289566-0208-453E-A38A-66A711206AEB}"/>
                    </a:ext>
                  </a:extLst>
                </p:cNvPr>
                <p:cNvSpPr/>
                <p:nvPr/>
              </p:nvSpPr>
              <p:spPr>
                <a:xfrm>
                  <a:off x="1547664" y="1676400"/>
                  <a:ext cx="251467" cy="228600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66" name="Straight Connector 65">
                  <a:extLst>
                    <a:ext uri="{FF2B5EF4-FFF2-40B4-BE49-F238E27FC236}">
                      <a16:creationId xmlns:a16="http://schemas.microsoft.com/office/drawing/2014/main" id="{FD2BFCB2-79B5-4C8E-8090-97EDE59F11F7}"/>
                    </a:ext>
                  </a:extLst>
                </p:cNvPr>
                <p:cNvCxnSpPr/>
                <p:nvPr/>
              </p:nvCxnSpPr>
              <p:spPr>
                <a:xfrm>
                  <a:off x="1547664" y="1790700"/>
                  <a:ext cx="251467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6" name="Group 54">
                <a:extLst>
                  <a:ext uri="{FF2B5EF4-FFF2-40B4-BE49-F238E27FC236}">
                    <a16:creationId xmlns:a16="http://schemas.microsoft.com/office/drawing/2014/main" id="{BAE4D1CE-A028-46A4-8E92-568636E2169E}"/>
                  </a:ext>
                </a:extLst>
              </p:cNvPr>
              <p:cNvGrpSpPr/>
              <p:nvPr/>
            </p:nvGrpSpPr>
            <p:grpSpPr>
              <a:xfrm>
                <a:off x="1438123" y="1765788"/>
                <a:ext cx="125733" cy="114300"/>
                <a:chOff x="1547664" y="1676400"/>
                <a:chExt cx="251467" cy="228600"/>
              </a:xfrm>
            </p:grpSpPr>
            <p:sp>
              <p:nvSpPr>
                <p:cNvPr id="63" name="Oval 62">
                  <a:extLst>
                    <a:ext uri="{FF2B5EF4-FFF2-40B4-BE49-F238E27FC236}">
                      <a16:creationId xmlns:a16="http://schemas.microsoft.com/office/drawing/2014/main" id="{0F986668-0F17-4296-95F1-40F8C1D22593}"/>
                    </a:ext>
                  </a:extLst>
                </p:cNvPr>
                <p:cNvSpPr/>
                <p:nvPr/>
              </p:nvSpPr>
              <p:spPr>
                <a:xfrm>
                  <a:off x="1547664" y="1676400"/>
                  <a:ext cx="251467" cy="228600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64" name="Straight Connector 63">
                  <a:extLst>
                    <a:ext uri="{FF2B5EF4-FFF2-40B4-BE49-F238E27FC236}">
                      <a16:creationId xmlns:a16="http://schemas.microsoft.com/office/drawing/2014/main" id="{3F74FF9A-E1D9-40AE-AFCC-C66882C76809}"/>
                    </a:ext>
                  </a:extLst>
                </p:cNvPr>
                <p:cNvCxnSpPr/>
                <p:nvPr/>
              </p:nvCxnSpPr>
              <p:spPr>
                <a:xfrm>
                  <a:off x="1547664" y="1790700"/>
                  <a:ext cx="251467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7" name="Group 55">
                <a:extLst>
                  <a:ext uri="{FF2B5EF4-FFF2-40B4-BE49-F238E27FC236}">
                    <a16:creationId xmlns:a16="http://schemas.microsoft.com/office/drawing/2014/main" id="{344E1F03-F39C-4D65-BE79-D70CE2A7DFE6}"/>
                  </a:ext>
                </a:extLst>
              </p:cNvPr>
              <p:cNvGrpSpPr/>
              <p:nvPr/>
            </p:nvGrpSpPr>
            <p:grpSpPr>
              <a:xfrm>
                <a:off x="1700064" y="1828800"/>
                <a:ext cx="125733" cy="114300"/>
                <a:chOff x="1547664" y="1676400"/>
                <a:chExt cx="251467" cy="228600"/>
              </a:xfrm>
            </p:grpSpPr>
            <p:sp>
              <p:nvSpPr>
                <p:cNvPr id="61" name="Oval 60">
                  <a:extLst>
                    <a:ext uri="{FF2B5EF4-FFF2-40B4-BE49-F238E27FC236}">
                      <a16:creationId xmlns:a16="http://schemas.microsoft.com/office/drawing/2014/main" id="{5DB88A80-B5F3-45D6-B4DC-B20411745754}"/>
                    </a:ext>
                  </a:extLst>
                </p:cNvPr>
                <p:cNvSpPr/>
                <p:nvPr/>
              </p:nvSpPr>
              <p:spPr>
                <a:xfrm>
                  <a:off x="1547664" y="1676400"/>
                  <a:ext cx="251467" cy="228600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62" name="Straight Connector 61">
                  <a:extLst>
                    <a:ext uri="{FF2B5EF4-FFF2-40B4-BE49-F238E27FC236}">
                      <a16:creationId xmlns:a16="http://schemas.microsoft.com/office/drawing/2014/main" id="{9D7788B1-110F-4DB6-B9FC-471FDD42579F}"/>
                    </a:ext>
                  </a:extLst>
                </p:cNvPr>
                <p:cNvCxnSpPr/>
                <p:nvPr/>
              </p:nvCxnSpPr>
              <p:spPr>
                <a:xfrm>
                  <a:off x="1547664" y="1790700"/>
                  <a:ext cx="251467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8" name="Group 56">
                <a:extLst>
                  <a:ext uri="{FF2B5EF4-FFF2-40B4-BE49-F238E27FC236}">
                    <a16:creationId xmlns:a16="http://schemas.microsoft.com/office/drawing/2014/main" id="{0C6F68EF-C604-43B4-9768-F2A8E0C9DCF2}"/>
                  </a:ext>
                </a:extLst>
              </p:cNvPr>
              <p:cNvGrpSpPr/>
              <p:nvPr/>
            </p:nvGrpSpPr>
            <p:grpSpPr>
              <a:xfrm>
                <a:off x="1524000" y="1828800"/>
                <a:ext cx="125733" cy="114300"/>
                <a:chOff x="1547664" y="1676400"/>
                <a:chExt cx="251467" cy="228600"/>
              </a:xfrm>
            </p:grpSpPr>
            <p:sp>
              <p:nvSpPr>
                <p:cNvPr id="59" name="Oval 58">
                  <a:extLst>
                    <a:ext uri="{FF2B5EF4-FFF2-40B4-BE49-F238E27FC236}">
                      <a16:creationId xmlns:a16="http://schemas.microsoft.com/office/drawing/2014/main" id="{5AACA8B9-01BA-4298-A111-A2F45AEFE30D}"/>
                    </a:ext>
                  </a:extLst>
                </p:cNvPr>
                <p:cNvSpPr/>
                <p:nvPr/>
              </p:nvSpPr>
              <p:spPr>
                <a:xfrm>
                  <a:off x="1547664" y="1676400"/>
                  <a:ext cx="251467" cy="228600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60" name="Straight Connector 59">
                  <a:extLst>
                    <a:ext uri="{FF2B5EF4-FFF2-40B4-BE49-F238E27FC236}">
                      <a16:creationId xmlns:a16="http://schemas.microsoft.com/office/drawing/2014/main" id="{55CAF43B-3CDB-482A-81BA-1830697771C0}"/>
                    </a:ext>
                  </a:extLst>
                </p:cNvPr>
                <p:cNvCxnSpPr/>
                <p:nvPr/>
              </p:nvCxnSpPr>
              <p:spPr>
                <a:xfrm>
                  <a:off x="1547664" y="1790700"/>
                  <a:ext cx="251467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77" name="Can 75">
            <a:extLst>
              <a:ext uri="{FF2B5EF4-FFF2-40B4-BE49-F238E27FC236}">
                <a16:creationId xmlns:a16="http://schemas.microsoft.com/office/drawing/2014/main" id="{D5AD105B-7B99-4AFE-BA89-C0A3EB90EE25}"/>
              </a:ext>
            </a:extLst>
          </p:cNvPr>
          <p:cNvSpPr/>
          <p:nvPr/>
        </p:nvSpPr>
        <p:spPr>
          <a:xfrm>
            <a:off x="2880607" y="1676400"/>
            <a:ext cx="1188406" cy="72008"/>
          </a:xfrm>
          <a:prstGeom prst="can">
            <a:avLst/>
          </a:prstGeom>
          <a:solidFill>
            <a:srgbClr val="92D05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Can 77">
            <a:extLst>
              <a:ext uri="{FF2B5EF4-FFF2-40B4-BE49-F238E27FC236}">
                <a16:creationId xmlns:a16="http://schemas.microsoft.com/office/drawing/2014/main" id="{540E9E77-AA32-4828-A23C-A2EB27B56CB8}"/>
              </a:ext>
            </a:extLst>
          </p:cNvPr>
          <p:cNvSpPr/>
          <p:nvPr/>
        </p:nvSpPr>
        <p:spPr>
          <a:xfrm>
            <a:off x="3160240" y="1671828"/>
            <a:ext cx="667354" cy="76200"/>
          </a:xfrm>
          <a:prstGeom prst="can">
            <a:avLst/>
          </a:prstGeom>
          <a:solidFill>
            <a:srgbClr val="92D050"/>
          </a:solidFill>
          <a:ln w="26425" cap="flat" cmpd="sng" algn="ctr">
            <a:noFill/>
            <a:prstDash val="solid"/>
          </a:ln>
          <a:effectLst>
            <a:glow rad="431800">
              <a:srgbClr val="AD0101">
                <a:alpha val="46000"/>
              </a:srgbClr>
            </a:glo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CF31473C-683C-4276-8B69-A79CBE4E4C18}"/>
              </a:ext>
            </a:extLst>
          </p:cNvPr>
          <p:cNvGrpSpPr/>
          <p:nvPr/>
        </p:nvGrpSpPr>
        <p:grpSpPr>
          <a:xfrm>
            <a:off x="3229877" y="914400"/>
            <a:ext cx="549943" cy="491225"/>
            <a:chOff x="1066800" y="1293613"/>
            <a:chExt cx="549943" cy="491225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80" name="Can 79">
              <a:extLst>
                <a:ext uri="{FF2B5EF4-FFF2-40B4-BE49-F238E27FC236}">
                  <a16:creationId xmlns:a16="http://schemas.microsoft.com/office/drawing/2014/main" id="{BE0FF751-6F46-4E9B-998C-7C9746ECC14D}"/>
                </a:ext>
              </a:extLst>
            </p:cNvPr>
            <p:cNvSpPr/>
            <p:nvPr/>
          </p:nvSpPr>
          <p:spPr>
            <a:xfrm>
              <a:off x="1217394" y="1556238"/>
              <a:ext cx="239399" cy="228600"/>
            </a:xfrm>
            <a:prstGeom prst="can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" name="Cube 80">
              <a:extLst>
                <a:ext uri="{FF2B5EF4-FFF2-40B4-BE49-F238E27FC236}">
                  <a16:creationId xmlns:a16="http://schemas.microsoft.com/office/drawing/2014/main" id="{6682AAA5-EC25-490D-8B32-AF8B53B8540A}"/>
                </a:ext>
              </a:extLst>
            </p:cNvPr>
            <p:cNvSpPr/>
            <p:nvPr/>
          </p:nvSpPr>
          <p:spPr>
            <a:xfrm>
              <a:off x="1066800" y="1293613"/>
              <a:ext cx="549943" cy="306587"/>
            </a:xfrm>
            <a:prstGeom prst="cub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82" name="Freeform 81">
            <a:extLst>
              <a:ext uri="{FF2B5EF4-FFF2-40B4-BE49-F238E27FC236}">
                <a16:creationId xmlns:a16="http://schemas.microsoft.com/office/drawing/2014/main" id="{B58307E3-35A6-4CEB-904E-19D6C4C22226}"/>
              </a:ext>
            </a:extLst>
          </p:cNvPr>
          <p:cNvSpPr/>
          <p:nvPr/>
        </p:nvSpPr>
        <p:spPr>
          <a:xfrm>
            <a:off x="1554479" y="919000"/>
            <a:ext cx="1688429" cy="406698"/>
          </a:xfrm>
          <a:custGeom>
            <a:avLst/>
            <a:gdLst>
              <a:gd name="connsiteX0" fmla="*/ 2684585 w 2684585"/>
              <a:gd name="connsiteY0" fmla="*/ 26184 h 406698"/>
              <a:gd name="connsiteX1" fmla="*/ 1957754 w 2684585"/>
              <a:gd name="connsiteY1" fmla="*/ 37907 h 406698"/>
              <a:gd name="connsiteX2" fmla="*/ 902677 w 2684585"/>
              <a:gd name="connsiteY2" fmla="*/ 389599 h 406698"/>
              <a:gd name="connsiteX3" fmla="*/ 0 w 2684585"/>
              <a:gd name="connsiteY3" fmla="*/ 354430 h 406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4585" h="406698">
                <a:moveTo>
                  <a:pt x="2684585" y="26184"/>
                </a:moveTo>
                <a:cubicBezTo>
                  <a:pt x="2469662" y="1761"/>
                  <a:pt x="2254739" y="-22662"/>
                  <a:pt x="1957754" y="37907"/>
                </a:cubicBezTo>
                <a:cubicBezTo>
                  <a:pt x="1660769" y="98476"/>
                  <a:pt x="1228969" y="336845"/>
                  <a:pt x="902677" y="389599"/>
                </a:cubicBezTo>
                <a:cubicBezTo>
                  <a:pt x="576385" y="442353"/>
                  <a:pt x="152400" y="356384"/>
                  <a:pt x="0" y="354430"/>
                </a:cubicBez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E99E432B-1848-4C98-AFA5-73D4E10589C9}"/>
              </a:ext>
            </a:extLst>
          </p:cNvPr>
          <p:cNvSpPr txBox="1"/>
          <p:nvPr/>
        </p:nvSpPr>
        <p:spPr>
          <a:xfrm>
            <a:off x="1459455" y="1558515"/>
            <a:ext cx="13244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Phosphor screen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D5B88928-09BE-485C-AA7A-DA1538BE7052}"/>
              </a:ext>
            </a:extLst>
          </p:cNvPr>
          <p:cNvSpPr txBox="1"/>
          <p:nvPr/>
        </p:nvSpPr>
        <p:spPr>
          <a:xfrm>
            <a:off x="3866469" y="4094739"/>
            <a:ext cx="11613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Ionization 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E1234E3A-2F03-4BD3-94E9-ADB3ECB3D7CA}"/>
              </a:ext>
            </a:extLst>
          </p:cNvPr>
          <p:cNvSpPr txBox="1"/>
          <p:nvPr/>
        </p:nvSpPr>
        <p:spPr>
          <a:xfrm>
            <a:off x="3659650" y="2935748"/>
            <a:ext cx="15749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Ions extraction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5D240455-7648-403B-B3A0-2982D34FEC67}"/>
              </a:ext>
            </a:extLst>
          </p:cNvPr>
          <p:cNvSpPr txBox="1"/>
          <p:nvPr/>
        </p:nvSpPr>
        <p:spPr>
          <a:xfrm>
            <a:off x="3930556" y="1274519"/>
            <a:ext cx="10182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Visible light</a:t>
            </a:r>
          </a:p>
        </p:txBody>
      </p:sp>
      <p:pic>
        <p:nvPicPr>
          <p:cNvPr id="87" name="Picture 2" descr="C:\Users\V.Tzoganis\Desktop\PhD stuff\presentations\HL-LHC\figure1.png">
            <a:extLst>
              <a:ext uri="{FF2B5EF4-FFF2-40B4-BE49-F238E27FC236}">
                <a16:creationId xmlns:a16="http://schemas.microsoft.com/office/drawing/2014/main" id="{D1CDB378-05EC-4363-BBB0-DFDA1F2415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2079" y="1524000"/>
            <a:ext cx="4604519" cy="3792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91AA3A1-1C52-4CF0-825A-E189F411B7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8E6EFF8-E38B-4B87-B4D7-44567DFCB075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1252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3.43511E-6 L -3.33333E-6 -0.2699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3509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7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700"/>
                            </p:stCondLst>
                            <p:childTnLst>
                              <p:par>
                                <p:cTn id="30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39 -7.40741E-7 L 0.00191 -0.06643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-3333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7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7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7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  <p:bldP spid="14" grpId="0" animBg="1"/>
      <p:bldP spid="17" grpId="0"/>
      <p:bldP spid="77" grpId="0" animBg="1"/>
      <p:bldP spid="78" grpId="0" animBg="1"/>
      <p:bldP spid="82" grpId="0" animBg="1"/>
      <p:bldP spid="83" grpId="0"/>
      <p:bldP spid="84" grpId="0"/>
      <p:bldP spid="85" grpId="0"/>
      <p:bldP spid="85" grpId="1"/>
      <p:bldP spid="8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B9F01C-C02F-4A85-A428-CFB5A43AB5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Typical results at CI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D3A91B0-687F-4E3C-BB18-8CA5BF6FE873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3493617" y="972715"/>
            <a:ext cx="6440681" cy="1980000"/>
          </a:xfrm>
          <a:prstGeom prst="rect">
            <a:avLst/>
          </a:prstGeom>
          <a:noFill/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B4B5D90-1CB8-47A9-966F-90A332D04747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481674" y="3581400"/>
            <a:ext cx="2930973" cy="1980000"/>
          </a:xfrm>
          <a:prstGeom prst="rect">
            <a:avLst/>
          </a:prstGeom>
          <a:noFill/>
          <a:ln>
            <a:noFill/>
          </a:ln>
          <a:effectLst/>
          <a:extLst/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1E117CE-3F0B-4900-B713-88D2ECE05F3E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5435787" y="3581400"/>
            <a:ext cx="2930973" cy="1980000"/>
          </a:xfrm>
          <a:prstGeom prst="rect">
            <a:avLst/>
          </a:prstGeom>
          <a:noFill/>
          <a:ln>
            <a:noFill/>
          </a:ln>
          <a:effectLst/>
          <a:extLst/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F7E92FEC-68FA-4BFF-AA44-B8D1CD4BBDF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3788514"/>
              </p:ext>
            </p:extLst>
          </p:nvPr>
        </p:nvGraphicFramePr>
        <p:xfrm>
          <a:off x="8671560" y="4724400"/>
          <a:ext cx="2339023" cy="1122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28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61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9720">
                <a:tc>
                  <a:txBody>
                    <a:bodyPr/>
                    <a:lstStyle/>
                    <a:p>
                      <a:r>
                        <a:rPr lang="en-US" altLang="zh-CN" sz="1200" dirty="0"/>
                        <a:t>size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dirty="0"/>
                        <a:t>Value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3680">
                <a:tc>
                  <a:txBody>
                    <a:bodyPr/>
                    <a:lstStyle/>
                    <a:p>
                      <a:r>
                        <a:rPr lang="en-US" sz="1200" dirty="0" err="1"/>
                        <a:t>Xrms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dirty="0"/>
                        <a:t>0.42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796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 err="1"/>
                        <a:t>Yrms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1.23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796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err="1"/>
                        <a:t>Xrms</a:t>
                      </a:r>
                      <a:r>
                        <a:rPr lang="en-GB" sz="1200" dirty="0"/>
                        <a:t> from residual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1.01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12A46D80-3B3E-4865-B1BD-3F1B1751B4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033613"/>
              </p:ext>
            </p:extLst>
          </p:nvPr>
        </p:nvGraphicFramePr>
        <p:xfrm>
          <a:off x="8823960" y="3111452"/>
          <a:ext cx="2069021" cy="1397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28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61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9720">
                <a:tc>
                  <a:txBody>
                    <a:bodyPr/>
                    <a:lstStyle/>
                    <a:p>
                      <a:r>
                        <a:rPr lang="en-US" altLang="zh-CN" sz="1200" dirty="0"/>
                        <a:t>Setting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dirty="0"/>
                        <a:t>Value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3680">
                <a:tc>
                  <a:txBody>
                    <a:bodyPr/>
                    <a:lstStyle/>
                    <a:p>
                      <a:r>
                        <a:rPr lang="en-US" sz="1200" dirty="0"/>
                        <a:t>Energy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200" dirty="0"/>
                        <a:t>3.75 </a:t>
                      </a:r>
                      <a:r>
                        <a:rPr lang="en-US" altLang="zh-CN" sz="1200" dirty="0" err="1"/>
                        <a:t>keV</a:t>
                      </a:r>
                      <a:r>
                        <a:rPr lang="en-US" altLang="zh-CN" sz="1200" dirty="0"/>
                        <a:t> 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796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200" dirty="0"/>
                        <a:t>Current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aseline="0" dirty="0"/>
                        <a:t>~5.0 </a:t>
                      </a:r>
                      <a:r>
                        <a:rPr lang="en-US" sz="1200" i="1" baseline="0" dirty="0"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sz="1200" baseline="0" dirty="0"/>
                        <a:t>A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796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External</a:t>
                      </a:r>
                      <a:r>
                        <a:rPr lang="en-GB" sz="1200" baseline="0" dirty="0"/>
                        <a:t> field 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7.5 kV/m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796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Exposure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/>
                        <a:t>70</a:t>
                      </a:r>
                      <a:r>
                        <a:rPr lang="en-GB" sz="1200" baseline="0" dirty="0"/>
                        <a:t> </a:t>
                      </a:r>
                      <a:r>
                        <a:rPr lang="en-GB" sz="1200" baseline="0" dirty="0" err="1"/>
                        <a:t>ms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C6865E7-FCF8-41B2-8EB0-CFAC999249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8E6EFF8-E38B-4B87-B4D7-44567DFCB075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6798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C3E185-9E31-4316-9A77-E145FEABAC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3498" y="1782305"/>
            <a:ext cx="8605003" cy="3037668"/>
          </a:xfrm>
        </p:spPr>
        <p:txBody>
          <a:bodyPr>
            <a:normAutofit/>
          </a:bodyPr>
          <a:lstStyle/>
          <a:p>
            <a:r>
              <a:rPr lang="en-US" sz="6600" dirty="0"/>
              <a:t>Beam halo Monitoring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0BE894C-C451-402F-87E7-AEADE95493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8E6EFF8-E38B-4B87-B4D7-44567DFCB075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975099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AEB3232-2505-43C6-9CBE-004425D2F2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0064" y="1295400"/>
            <a:ext cx="3259137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9">
            <a:extLst>
              <a:ext uri="{FF2B5EF4-FFF2-40B4-BE49-F238E27FC236}">
                <a16:creationId xmlns:a16="http://schemas.microsoft.com/office/drawing/2014/main" id="{E8AB2942-B97F-44FF-BA04-19940B9248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3733801"/>
            <a:ext cx="6248400" cy="235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2000"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altLang="zh-CN" sz="2000">
                <a:solidFill>
                  <a:schemeClr val="accent2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Beam Halo has many negative effects</a:t>
            </a:r>
          </a:p>
          <a:p>
            <a:pPr lvl="1" eaLnBrk="1" hangingPunct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zh-CN" sz="2000">
                <a:latin typeface="Calibri" panose="020F0502020204030204" pitchFamily="34" charset="0"/>
                <a:cs typeface="Arial" panose="020B0604020202020204" pitchFamily="34" charset="0"/>
              </a:rPr>
              <a:t>Nuclear Activation of The Transport Channel</a:t>
            </a:r>
          </a:p>
          <a:p>
            <a:pPr lvl="1" eaLnBrk="1" hangingPunct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zh-CN" sz="2000">
                <a:latin typeface="Calibri" panose="020F0502020204030204" pitchFamily="34" charset="0"/>
                <a:cs typeface="Arial" panose="020B0604020202020204" pitchFamily="34" charset="0"/>
              </a:rPr>
              <a:t>Emittance Growth</a:t>
            </a:r>
          </a:p>
          <a:p>
            <a:pPr lvl="1" eaLnBrk="1" hangingPunct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zh-CN" sz="2000">
                <a:latin typeface="Calibri" panose="020F0502020204030204" pitchFamily="34" charset="0"/>
                <a:cs typeface="Arial" panose="020B0604020202020204" pitchFamily="34" charset="0"/>
              </a:rPr>
              <a:t>Emission of Secondary Electrons </a:t>
            </a:r>
          </a:p>
          <a:p>
            <a:pPr lvl="1" eaLnBrk="1" hangingPunct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zh-CN" sz="2000">
                <a:latin typeface="Calibri" panose="020F0502020204030204" pitchFamily="34" charset="0"/>
                <a:cs typeface="Arial" panose="020B0604020202020204" pitchFamily="34" charset="0"/>
              </a:rPr>
              <a:t>Increasing Noise in The Detectors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F43D1C91-969A-4C73-8837-0C6136539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Halo Formation and Negative Effects</a:t>
            </a:r>
          </a:p>
        </p:txBody>
      </p:sp>
      <p:sp>
        <p:nvSpPr>
          <p:cNvPr id="10" name="灯片编号占位符 9">
            <a:extLst>
              <a:ext uri="{FF2B5EF4-FFF2-40B4-BE49-F238E27FC236}">
                <a16:creationId xmlns:a16="http://schemas.microsoft.com/office/drawing/2014/main" id="{2D5D0311-1F55-44CA-808B-B2316133FF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A99687FF-D6B6-4F6E-B4DA-76E95E7746AC}" type="slidenum">
              <a:rPr lang="zh-CN" altLang="en-US">
                <a:solidFill>
                  <a:srgbClr val="898989"/>
                </a:solidFill>
                <a:latin typeface="Calibri" panose="020F0502020204030204" pitchFamily="34" charset="0"/>
              </a:rPr>
              <a:pPr eaLnBrk="1" hangingPunct="1"/>
              <a:t>34</a:t>
            </a:fld>
            <a:endParaRPr lang="zh-CN" altLang="en-US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D6AFE035-C918-4D74-875D-B73ACCF3400E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5181600" y="1295400"/>
            <a:ext cx="4876800" cy="1828800"/>
          </a:xfrm>
        </p:spPr>
        <p:txBody>
          <a:bodyPr>
            <a:normAutofit lnSpcReduction="10000"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zh-CN" sz="2000" dirty="0">
                <a:solidFill>
                  <a:schemeClr val="accent1"/>
                </a:solidFill>
                <a:cs typeface="Arial" panose="020B0604020202020204" pitchFamily="34" charset="0"/>
              </a:rPr>
              <a:t>Causes of Beam Halo</a:t>
            </a:r>
            <a:endParaRPr lang="en-US" altLang="zh-CN" sz="2000" dirty="0">
              <a:cs typeface="Arial" panose="020B0604020202020204" pitchFamily="34" charset="0"/>
            </a:endParaRPr>
          </a:p>
          <a:p>
            <a:r>
              <a:rPr lang="en-US" altLang="zh-CN" sz="2000" dirty="0">
                <a:cs typeface="Arial" panose="020B0604020202020204" pitchFamily="34" charset="0"/>
              </a:rPr>
              <a:t>Nonlinear forces due to space charge </a:t>
            </a:r>
          </a:p>
          <a:p>
            <a:r>
              <a:rPr lang="en-US" altLang="zh-CN" sz="2000" dirty="0">
                <a:cs typeface="Arial" panose="020B0604020202020204" pitchFamily="34" charset="0"/>
              </a:rPr>
              <a:t>Parametric resonances </a:t>
            </a:r>
          </a:p>
          <a:p>
            <a:r>
              <a:rPr lang="en-US" altLang="zh-CN" sz="2000" dirty="0">
                <a:cs typeface="Arial" panose="020B0604020202020204" pitchFamily="34" charset="0"/>
              </a:rPr>
              <a:t>Scattered Laser Light in Photo-cathodes:</a:t>
            </a:r>
          </a:p>
          <a:p>
            <a:r>
              <a:rPr lang="en-US" altLang="zh-CN" sz="2000" dirty="0">
                <a:cs typeface="Arial" panose="020B0604020202020204" pitchFamily="34" charset="0"/>
              </a:rPr>
              <a:t>Misalignment, Magnet error, noise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87479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FEA9A0-E4C7-45AA-B92B-00B47DFB97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dirty="0"/>
              <a:t>Halo measurements with coronagraph</a:t>
            </a:r>
            <a:endParaRPr lang="en-US" dirty="0"/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36D1ECB1-9C49-4216-A52E-C287F35516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1449" y="781031"/>
            <a:ext cx="4648200" cy="5295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r>
              <a:rPr lang="en-US" altLang="en-US" sz="2000" dirty="0"/>
              <a:t>A </a:t>
            </a:r>
            <a:r>
              <a:rPr lang="en-US" altLang="en-US" sz="2000" b="1" dirty="0"/>
              <a:t>coronagraph</a:t>
            </a:r>
            <a:r>
              <a:rPr lang="en-US" altLang="en-US" sz="2000" dirty="0"/>
              <a:t> is a telescopic attachment designed specifically to block out the direct light from a star, so that nearby objects can be resolved without burning out the telescope's optics. </a:t>
            </a:r>
            <a:r>
              <a:rPr lang="en-US" altLang="en-US" sz="2000" b="1" dirty="0"/>
              <a:t>Most coronagraphs are intended to view the corona of the Sun</a:t>
            </a:r>
            <a:r>
              <a:rPr lang="en-US" altLang="en-US" sz="2000" dirty="0"/>
              <a:t>, The coronagraph was introduced in 1930 by the astronomer Bernard </a:t>
            </a:r>
            <a:r>
              <a:rPr lang="en-US" altLang="en-US" sz="2000" dirty="0" err="1"/>
              <a:t>Lyot</a:t>
            </a:r>
            <a:r>
              <a:rPr lang="en-US" altLang="en-US" sz="2000" dirty="0"/>
              <a:t>. </a:t>
            </a:r>
          </a:p>
          <a:p>
            <a:r>
              <a:rPr lang="en-US" altLang="en-US" sz="2000" dirty="0"/>
              <a:t>The simplest possible coronagraph is a simple lens or pinhole camera behind an appropriately aligned occulting disk that blocks direct sunlight; </a:t>
            </a:r>
            <a:r>
              <a:rPr lang="en-US" altLang="en-US" sz="2000" b="1" dirty="0"/>
              <a:t>during a solar eclipse, the Moon acts as an occulting disk and any camera in the eclipse path may be operated as a coronagraph until the eclipse is over.</a:t>
            </a:r>
          </a:p>
          <a:p>
            <a:endParaRPr lang="en-US" altLang="en-US" sz="2000" dirty="0"/>
          </a:p>
        </p:txBody>
      </p:sp>
      <p:pic>
        <p:nvPicPr>
          <p:cNvPr id="5" name="Picture 5" descr="coronagraph_sample">
            <a:extLst>
              <a:ext uri="{FF2B5EF4-FFF2-40B4-BE49-F238E27FC236}">
                <a16:creationId xmlns:a16="http://schemas.microsoft.com/office/drawing/2014/main" id="{70520BEC-1366-4B0E-B050-6862868B2A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7831" y="781031"/>
            <a:ext cx="5202427" cy="5202427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Box 6">
            <a:extLst>
              <a:ext uri="{FF2B5EF4-FFF2-40B4-BE49-F238E27FC236}">
                <a16:creationId xmlns:a16="http://schemas.microsoft.com/office/drawing/2014/main" id="{18D72B07-CF4B-458B-A3B9-78E8DD60AE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16017" y="5797789"/>
            <a:ext cx="3153725" cy="27918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marL="342900" indent="-342900"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US" altLang="en-US" sz="1200" dirty="0"/>
              <a:t>http://en.wikipedia.org/wiki/Coronagraph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818D62B-EB0C-4D84-91B0-5CCD170752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8E6EFF8-E38B-4B87-B4D7-44567DFCB075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521195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25A997-D27D-4AA1-B038-052A122870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Coronagraph</a:t>
            </a:r>
            <a:endParaRPr lang="en-US" dirty="0"/>
          </a:p>
        </p:txBody>
      </p:sp>
      <p:pic>
        <p:nvPicPr>
          <p:cNvPr id="4" name="Picture 24">
            <a:extLst>
              <a:ext uri="{FF2B5EF4-FFF2-40B4-BE49-F238E27FC236}">
                <a16:creationId xmlns:a16="http://schemas.microsoft.com/office/drawing/2014/main" id="{BD0C32AC-DAC5-4C65-9C78-74C977CD2B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876" y="3552654"/>
            <a:ext cx="1447800" cy="111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5">
            <a:extLst>
              <a:ext uri="{FF2B5EF4-FFF2-40B4-BE49-F238E27FC236}">
                <a16:creationId xmlns:a16="http://schemas.microsoft.com/office/drawing/2014/main" id="{7B733121-3830-43DF-B379-C974004D22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5476" y="3476454"/>
            <a:ext cx="1600200" cy="1182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7">
            <a:extLst>
              <a:ext uri="{FF2B5EF4-FFF2-40B4-BE49-F238E27FC236}">
                <a16:creationId xmlns:a16="http://schemas.microsoft.com/office/drawing/2014/main" id="{EE0726DF-C9B9-477F-A306-D30055551F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876" y="1647654"/>
            <a:ext cx="4171950" cy="1893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22026A9-A0DE-4C4F-A932-30DFC72187DF}"/>
              </a:ext>
            </a:extLst>
          </p:cNvPr>
          <p:cNvSpPr/>
          <p:nvPr/>
        </p:nvSpPr>
        <p:spPr>
          <a:xfrm>
            <a:off x="403276" y="4829574"/>
            <a:ext cx="6096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en-US" sz="1200" dirty="0"/>
              <a:t>*T. </a:t>
            </a:r>
            <a:r>
              <a:rPr lang="en-US" altLang="en-US" sz="1200" dirty="0" err="1"/>
              <a:t>Mitsuhashi</a:t>
            </a:r>
            <a:r>
              <a:rPr lang="en-US" altLang="en-US" sz="1200" dirty="0"/>
              <a:t>, EPAC 2004 and Faraday Cup Award presentation 2004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BAB341D-6F7A-4A3F-BF48-89283D219851}"/>
              </a:ext>
            </a:extLst>
          </p:cNvPr>
          <p:cNvSpPr/>
          <p:nvPr/>
        </p:nvSpPr>
        <p:spPr>
          <a:xfrm>
            <a:off x="117026" y="725560"/>
            <a:ext cx="52968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/>
              <a:t>OSR halo monitor at KEK employing Lyot Coronograph*</a:t>
            </a:r>
            <a:endParaRPr lang="en-US" dirty="0"/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6F006ED6-4077-4BAA-92F3-DD7AFCB2CF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3476" y="1053981"/>
            <a:ext cx="6324441" cy="2223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>
            <a:extLst>
              <a:ext uri="{FF2B5EF4-FFF2-40B4-BE49-F238E27FC236}">
                <a16:creationId xmlns:a16="http://schemas.microsoft.com/office/drawing/2014/main" id="{AD4944DB-C3F0-4524-A32D-EB9A709D15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9276" y="3277773"/>
            <a:ext cx="4801038" cy="2635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FCBC67EC-BBCB-4438-B4FA-16A51A839A4C}"/>
              </a:ext>
            </a:extLst>
          </p:cNvPr>
          <p:cNvSpPr/>
          <p:nvPr/>
        </p:nvSpPr>
        <p:spPr>
          <a:xfrm>
            <a:off x="7901783" y="753696"/>
            <a:ext cx="17904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/>
              <a:t>LHC coronagraph</a:t>
            </a:r>
            <a:endParaRPr lang="en-GB" altLang="en-US" sz="105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8F6639E-733C-4C80-A007-71B90354418C}"/>
              </a:ext>
            </a:extLst>
          </p:cNvPr>
          <p:cNvSpPr/>
          <p:nvPr/>
        </p:nvSpPr>
        <p:spPr>
          <a:xfrm>
            <a:off x="8358497" y="5965804"/>
            <a:ext cx="347050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T.M. </a:t>
            </a:r>
            <a:r>
              <a:rPr lang="en-US" sz="1200" dirty="0" err="1"/>
              <a:t>Mitsuhashi</a:t>
            </a:r>
            <a:r>
              <a:rPr lang="en-US" sz="1200" dirty="0"/>
              <a:t> et al., IPAC’17, Copenhagen, Denmark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8896AFF-7935-4D6D-B479-DD91E957BF89}"/>
              </a:ext>
            </a:extLst>
          </p:cNvPr>
          <p:cNvSpPr txBox="1"/>
          <p:nvPr/>
        </p:nvSpPr>
        <p:spPr>
          <a:xfrm>
            <a:off x="1204306" y="5272243"/>
            <a:ext cx="52583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</a:rPr>
              <a:t>What if the beam core don’t have a regular shape?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75B5AB3-C815-432B-9784-A4A821B09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8E6EFF8-E38B-4B87-B4D7-44567DFCB075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0944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085C95-1956-4717-9A9D-84585180A8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Digital</a:t>
            </a:r>
            <a:r>
              <a:rPr lang="en-US" altLang="zh-CN" dirty="0">
                <a:solidFill>
                  <a:srgbClr val="0070C0"/>
                </a:solidFill>
              </a:rPr>
              <a:t> </a:t>
            </a:r>
            <a:r>
              <a:rPr lang="en-US" altLang="zh-CN" dirty="0"/>
              <a:t>Micro-mirror Device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FAB139-1FA7-432A-B0D5-2522735D4FA9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4" name="Group 31">
            <a:extLst>
              <a:ext uri="{FF2B5EF4-FFF2-40B4-BE49-F238E27FC236}">
                <a16:creationId xmlns:a16="http://schemas.microsoft.com/office/drawing/2014/main" id="{692EE255-6019-4CDD-A4F4-0EA4AA73C83A}"/>
              </a:ext>
            </a:extLst>
          </p:cNvPr>
          <p:cNvGrpSpPr>
            <a:grpSpLocks/>
          </p:cNvGrpSpPr>
          <p:nvPr/>
        </p:nvGrpSpPr>
        <p:grpSpPr bwMode="auto">
          <a:xfrm>
            <a:off x="6917788" y="3523343"/>
            <a:ext cx="2652713" cy="2449512"/>
            <a:chOff x="838200" y="4278312"/>
            <a:chExt cx="2652713" cy="2449249"/>
          </a:xfrm>
        </p:grpSpPr>
        <p:sp>
          <p:nvSpPr>
            <p:cNvPr id="5" name="Rectangle 8">
              <a:extLst>
                <a:ext uri="{FF2B5EF4-FFF2-40B4-BE49-F238E27FC236}">
                  <a16:creationId xmlns:a16="http://schemas.microsoft.com/office/drawing/2014/main" id="{53904F4E-AE41-4FFF-A1F0-C40EAB146D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8200" y="4278312"/>
              <a:ext cx="2652713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zh-CN">
                  <a:latin typeface="Calibri" panose="020F0502020204030204" pitchFamily="34" charset="0"/>
                </a:rPr>
                <a:t>Micro-mirror architecture:</a:t>
              </a:r>
            </a:p>
          </p:txBody>
        </p:sp>
        <p:grpSp>
          <p:nvGrpSpPr>
            <p:cNvPr id="6" name="Group 25">
              <a:extLst>
                <a:ext uri="{FF2B5EF4-FFF2-40B4-BE49-F238E27FC236}">
                  <a16:creationId xmlns:a16="http://schemas.microsoft.com/office/drawing/2014/main" id="{96C8ED12-85A5-4FAB-A0D0-B551DB6E6B0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43000" y="4648446"/>
              <a:ext cx="2133600" cy="2079115"/>
              <a:chOff x="3120" y="1717"/>
              <a:chExt cx="2064" cy="1758"/>
            </a:xfrm>
          </p:grpSpPr>
          <p:graphicFrame>
            <p:nvGraphicFramePr>
              <p:cNvPr id="7" name="Object 3">
                <a:hlinkClick r:id="" action="ppaction://noaction"/>
                <a:extLst>
                  <a:ext uri="{FF2B5EF4-FFF2-40B4-BE49-F238E27FC236}">
                    <a16:creationId xmlns:a16="http://schemas.microsoft.com/office/drawing/2014/main" id="{0C6C3279-B4FE-4700-8F16-F0EBE2F3A097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3120" y="1781"/>
              <a:ext cx="2064" cy="169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26" name="Image" r:id="rId3" imgW="4187606" imgH="3412900" progId="">
                      <p:embed/>
                    </p:oleObj>
                  </mc:Choice>
                  <mc:Fallback>
                    <p:oleObj name="Image" r:id="rId3" imgW="4187606" imgH="3412900" progId="">
                      <p:embed/>
                      <p:pic>
                        <p:nvPicPr>
                          <p:cNvPr id="7" name="Object 3">
                            <a:hlinkClick r:id="" action="ppaction://noaction"/>
                            <a:extLst>
                              <a:ext uri="{FF2B5EF4-FFF2-40B4-BE49-F238E27FC236}">
                                <a16:creationId xmlns:a16="http://schemas.microsoft.com/office/drawing/2014/main" id="{0C6C3279-B4FE-4700-8F16-F0EBE2F3A097}"/>
                              </a:ext>
                            </a:extLst>
                          </p:cNvPr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120" y="1781"/>
                            <a:ext cx="2064" cy="1694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8" name="Line 9">
                <a:extLst>
                  <a:ext uri="{FF2B5EF4-FFF2-40B4-BE49-F238E27FC236}">
                    <a16:creationId xmlns:a16="http://schemas.microsoft.com/office/drawing/2014/main" id="{BFF14276-6352-4094-9473-5FB5394D70E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4226" y="1717"/>
                <a:ext cx="46" cy="587"/>
              </a:xfrm>
              <a:prstGeom prst="line">
                <a:avLst/>
              </a:prstGeom>
              <a:noFill/>
              <a:ln w="19050">
                <a:solidFill>
                  <a:schemeClr val="bg1"/>
                </a:solidFill>
                <a:prstDash val="dash"/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" name="Line 10">
                <a:extLst>
                  <a:ext uri="{FF2B5EF4-FFF2-40B4-BE49-F238E27FC236}">
                    <a16:creationId xmlns:a16="http://schemas.microsoft.com/office/drawing/2014/main" id="{3211273A-CFBB-4CF7-89A4-82F30D24EC1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272" y="1961"/>
                <a:ext cx="240" cy="336"/>
              </a:xfrm>
              <a:prstGeom prst="line">
                <a:avLst/>
              </a:prstGeom>
              <a:noFill/>
              <a:ln w="9525">
                <a:solidFill>
                  <a:schemeClr val="bg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" name="Text Box 11">
                <a:extLst>
                  <a:ext uri="{FF2B5EF4-FFF2-40B4-BE49-F238E27FC236}">
                    <a16:creationId xmlns:a16="http://schemas.microsoft.com/office/drawing/2014/main" id="{610107BD-3E9C-4D85-804E-2F5635B2B66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236" y="1729"/>
                <a:ext cx="506" cy="3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en-US" altLang="zh-CN">
                    <a:solidFill>
                      <a:srgbClr val="FF0000"/>
                    </a:solidFill>
                    <a:latin typeface="Calibri" panose="020F0502020204030204" pitchFamily="34" charset="0"/>
                  </a:rPr>
                  <a:t>12</a:t>
                </a:r>
                <a:r>
                  <a:rPr lang="en-US" altLang="zh-CN" baseline="30000">
                    <a:solidFill>
                      <a:srgbClr val="FF0000"/>
                    </a:solidFill>
                    <a:latin typeface="Calibri" panose="020F0502020204030204" pitchFamily="34" charset="0"/>
                  </a:rPr>
                  <a:t>0</a:t>
                </a:r>
                <a:endParaRPr lang="en-US" altLang="zh-CN">
                  <a:solidFill>
                    <a:srgbClr val="FF0000"/>
                  </a:solidFill>
                  <a:latin typeface="Calibri" panose="020F0502020204030204" pitchFamily="34" charset="0"/>
                </a:endParaRPr>
              </a:p>
            </p:txBody>
          </p:sp>
          <p:sp>
            <p:nvSpPr>
              <p:cNvPr id="11" name="Line 21">
                <a:extLst>
                  <a:ext uri="{FF2B5EF4-FFF2-40B4-BE49-F238E27FC236}">
                    <a16:creationId xmlns:a16="http://schemas.microsoft.com/office/drawing/2014/main" id="{FEE167CC-1AAA-4CC1-B534-4831DA567F0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710" y="2317"/>
                <a:ext cx="1094" cy="109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" name="Arc 24">
                <a:extLst>
                  <a:ext uri="{FF2B5EF4-FFF2-40B4-BE49-F238E27FC236}">
                    <a16:creationId xmlns:a16="http://schemas.microsoft.com/office/drawing/2014/main" id="{35271BB9-113A-44A2-A9C6-F34A0DD7B1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72" y="1928"/>
                <a:ext cx="144" cy="24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13" name="Rectangle 4">
            <a:extLst>
              <a:ext uri="{FF2B5EF4-FFF2-40B4-BE49-F238E27FC236}">
                <a16:creationId xmlns:a16="http://schemas.microsoft.com/office/drawing/2014/main" id="{C6349F25-EECC-428A-AEF0-7FCA1BB746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4026" y="5904176"/>
            <a:ext cx="34290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zh-CN" sz="1200" dirty="0">
                <a:latin typeface="Calibri" panose="020F0502020204030204" pitchFamily="34" charset="0"/>
              </a:rPr>
              <a:t>*DLP</a:t>
            </a:r>
            <a:r>
              <a:rPr lang="en-US" altLang="zh-CN" sz="1200" baseline="30000" dirty="0">
                <a:latin typeface="Calibri" panose="020F0502020204030204" pitchFamily="34" charset="0"/>
              </a:rPr>
              <a:t>TM</a:t>
            </a:r>
            <a:r>
              <a:rPr lang="en-US" altLang="zh-CN" sz="1200" dirty="0">
                <a:latin typeface="Calibri" panose="020F0502020204030204" pitchFamily="34" charset="0"/>
              </a:rPr>
              <a:t> Texas Instruments Inc.</a:t>
            </a:r>
          </a:p>
        </p:txBody>
      </p:sp>
      <p:sp>
        <p:nvSpPr>
          <p:cNvPr id="14" name="Rectangle 30">
            <a:extLst>
              <a:ext uri="{FF2B5EF4-FFF2-40B4-BE49-F238E27FC236}">
                <a16:creationId xmlns:a16="http://schemas.microsoft.com/office/drawing/2014/main" id="{2B3D2D05-05D7-42AA-8BCE-13DD69D0A3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21988" y="684893"/>
            <a:ext cx="8208963" cy="194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zh-CN" altLang="zh-CN">
              <a:latin typeface="Calibri" panose="020F0502020204030204" pitchFamily="34" charset="0"/>
            </a:endParaRPr>
          </a:p>
        </p:txBody>
      </p:sp>
      <p:grpSp>
        <p:nvGrpSpPr>
          <p:cNvPr id="15" name="Group 34">
            <a:extLst>
              <a:ext uri="{FF2B5EF4-FFF2-40B4-BE49-F238E27FC236}">
                <a16:creationId xmlns:a16="http://schemas.microsoft.com/office/drawing/2014/main" id="{EEB1F452-A0E2-40F4-BABF-FD4D9183CC38}"/>
              </a:ext>
            </a:extLst>
          </p:cNvPr>
          <p:cNvGrpSpPr>
            <a:grpSpLocks/>
          </p:cNvGrpSpPr>
          <p:nvPr/>
        </p:nvGrpSpPr>
        <p:grpSpPr bwMode="auto">
          <a:xfrm>
            <a:off x="3107788" y="3512230"/>
            <a:ext cx="2438400" cy="2424113"/>
            <a:chOff x="5181600" y="4114800"/>
            <a:chExt cx="2438400" cy="2424113"/>
          </a:xfrm>
        </p:grpSpPr>
        <p:sp>
          <p:nvSpPr>
            <p:cNvPr id="16" name="Rectangle 6">
              <a:extLst>
                <a:ext uri="{FF2B5EF4-FFF2-40B4-BE49-F238E27FC236}">
                  <a16:creationId xmlns:a16="http://schemas.microsoft.com/office/drawing/2014/main" id="{53B7E377-E60F-4B63-B471-16480FCEFF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81600" y="4114800"/>
              <a:ext cx="1855788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zh-CN">
                  <a:latin typeface="Calibri" panose="020F0502020204030204" pitchFamily="34" charset="0"/>
                </a:rPr>
                <a:t>Segment of DMD:</a:t>
              </a:r>
            </a:p>
          </p:txBody>
        </p:sp>
        <p:graphicFrame>
          <p:nvGraphicFramePr>
            <p:cNvPr id="17" name="Object 2">
              <a:extLst>
                <a:ext uri="{FF2B5EF4-FFF2-40B4-BE49-F238E27FC236}">
                  <a16:creationId xmlns:a16="http://schemas.microsoft.com/office/drawing/2014/main" id="{3AC8CB91-7ADB-44E8-A93C-070CA4CF654A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5334000" y="4557713"/>
            <a:ext cx="2286000" cy="1981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7" name="Image" r:id="rId5" imgW="5130159" imgH="4012698" progId="">
                    <p:embed/>
                  </p:oleObj>
                </mc:Choice>
                <mc:Fallback>
                  <p:oleObj name="Image" r:id="rId5" imgW="5130159" imgH="4012698" progId="">
                    <p:embed/>
                    <p:pic>
                      <p:nvPicPr>
                        <p:cNvPr id="17" name="Object 2">
                          <a:extLst>
                            <a:ext uri="{FF2B5EF4-FFF2-40B4-BE49-F238E27FC236}">
                              <a16:creationId xmlns:a16="http://schemas.microsoft.com/office/drawing/2014/main" id="{3AC8CB91-7ADB-44E8-A93C-070CA4CF654A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 l="1428" t="1266"/>
                        <a:stretch>
                          <a:fillRect/>
                        </a:stretch>
                      </p:blipFill>
                      <p:spPr bwMode="auto">
                        <a:xfrm>
                          <a:off x="5334000" y="4557713"/>
                          <a:ext cx="2286000" cy="19812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8" name="Text Box 14">
              <a:extLst>
                <a:ext uri="{FF2B5EF4-FFF2-40B4-BE49-F238E27FC236}">
                  <a16:creationId xmlns:a16="http://schemas.microsoft.com/office/drawing/2014/main" id="{7DAACE83-6F53-4676-963B-4E7AF771AC7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936621" y="6093381"/>
              <a:ext cx="106952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zh-CN">
                  <a:solidFill>
                    <a:srgbClr val="FFFF00"/>
                  </a:solidFill>
                  <a:latin typeface="Calibri" panose="020F0502020204030204" pitchFamily="34" charset="0"/>
                </a:rPr>
                <a:t>13.68 um</a:t>
              </a:r>
            </a:p>
          </p:txBody>
        </p:sp>
        <p:sp>
          <p:nvSpPr>
            <p:cNvPr id="19" name="Line 15">
              <a:extLst>
                <a:ext uri="{FF2B5EF4-FFF2-40B4-BE49-F238E27FC236}">
                  <a16:creationId xmlns:a16="http://schemas.microsoft.com/office/drawing/2014/main" id="{2FA1F486-1B45-44E8-9A78-68B99A7AC6F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042025" y="6122988"/>
              <a:ext cx="765175" cy="0"/>
            </a:xfrm>
            <a:prstGeom prst="line">
              <a:avLst/>
            </a:prstGeom>
            <a:noFill/>
            <a:ln w="19050">
              <a:solidFill>
                <a:schemeClr val="accent6">
                  <a:lumMod val="50000"/>
                </a:schemeClr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20" name="Line 22">
              <a:extLst>
                <a:ext uri="{FF2B5EF4-FFF2-40B4-BE49-F238E27FC236}">
                  <a16:creationId xmlns:a16="http://schemas.microsoft.com/office/drawing/2014/main" id="{4AB25046-FF5D-473D-B29E-D43574F3E94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827613" y="5205010"/>
              <a:ext cx="673178" cy="566057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21" name="Picture 30">
            <a:extLst>
              <a:ext uri="{FF2B5EF4-FFF2-40B4-BE49-F238E27FC236}">
                <a16:creationId xmlns:a16="http://schemas.microsoft.com/office/drawing/2014/main" id="{B42544FB-DA0D-4D74-B5CF-AF5FB26677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23" t="17241" r="12823" b="13792"/>
          <a:stretch>
            <a:fillRect/>
          </a:stretch>
        </p:blipFill>
        <p:spPr bwMode="auto">
          <a:xfrm>
            <a:off x="6155788" y="616630"/>
            <a:ext cx="3703638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Slide Number Placeholder 33">
            <a:extLst>
              <a:ext uri="{FF2B5EF4-FFF2-40B4-BE49-F238E27FC236}">
                <a16:creationId xmlns:a16="http://schemas.microsoft.com/office/drawing/2014/main" id="{BA026025-6988-48AE-BA4C-C4C1919355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8213188" y="5906180"/>
            <a:ext cx="2133600" cy="365125"/>
          </a:xfrm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F1C31345-D41F-4FCB-A558-7C48990EA8A3}" type="slidenum">
              <a:rPr lang="en-US" altLang="zh-CN">
                <a:solidFill>
                  <a:srgbClr val="898989"/>
                </a:solidFill>
                <a:latin typeface="Calibri" panose="020F0502020204030204" pitchFamily="34" charset="0"/>
              </a:rPr>
              <a:pPr eaLnBrk="1" hangingPunct="1"/>
              <a:t>37</a:t>
            </a:fld>
            <a:endParaRPr lang="en-US" altLang="zh-CN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  <p:pic>
        <p:nvPicPr>
          <p:cNvPr id="24" name="Picture 33">
            <a:extLst>
              <a:ext uri="{FF2B5EF4-FFF2-40B4-BE49-F238E27FC236}">
                <a16:creationId xmlns:a16="http://schemas.microsoft.com/office/drawing/2014/main" id="{AE143FAF-56E7-4FCF-89F8-BCDC3C7E19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11" r="61012"/>
          <a:stretch>
            <a:fillRect/>
          </a:stretch>
        </p:blipFill>
        <p:spPr bwMode="auto">
          <a:xfrm rot="5400000">
            <a:off x="2498188" y="616630"/>
            <a:ext cx="27432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61508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DC67BB-276F-4B5D-ACB1-20B83849721E}"/>
              </a:ext>
            </a:extLst>
          </p:cNvPr>
          <p:cNvSpPr>
            <a:spLocks noGrp="1"/>
          </p:cNvSpPr>
          <p:nvPr>
            <p:ph type="title"/>
          </p:nvPr>
        </p:nvSpPr>
        <p:spPr>
          <a:noFill/>
        </p:spPr>
        <p:txBody>
          <a:bodyPr vert="horz" anchor="ctr">
            <a:normAutofit/>
          </a:bodyPr>
          <a:lstStyle/>
          <a:p>
            <a:r>
              <a:rPr lang="en-US" altLang="zh-CN" dirty="0"/>
              <a:t>Optics System and Image process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52CF17-3CEC-477E-AC0F-DD541BC5B89D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图片 32" descr="6.tif">
            <a:extLst>
              <a:ext uri="{FF2B5EF4-FFF2-40B4-BE49-F238E27FC236}">
                <a16:creationId xmlns:a16="http://schemas.microsoft.com/office/drawing/2014/main" id="{CE4AA021-B28E-4CD6-AEBD-83B4C17A47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3789" y="754957"/>
            <a:ext cx="8842375" cy="535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34" descr="5.tif">
            <a:extLst>
              <a:ext uri="{FF2B5EF4-FFF2-40B4-BE49-F238E27FC236}">
                <a16:creationId xmlns:a16="http://schemas.microsoft.com/office/drawing/2014/main" id="{AD9E7B38-7E1C-47F2-A7AF-F3333AEFC4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7438" y="754956"/>
            <a:ext cx="8845550" cy="536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4">
            <a:extLst>
              <a:ext uri="{FF2B5EF4-FFF2-40B4-BE49-F238E27FC236}">
                <a16:creationId xmlns:a16="http://schemas.microsoft.com/office/drawing/2014/main" id="{2FA5894D-1ECF-47D0-9CB6-F55BB12CA8E1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361401" y="678756"/>
            <a:ext cx="2335212" cy="2286000"/>
            <a:chOff x="990600" y="2286000"/>
            <a:chExt cx="3276600" cy="3206750"/>
          </a:xfrm>
        </p:grpSpPr>
        <p:pic>
          <p:nvPicPr>
            <p:cNvPr id="7" name="Picture 2" descr="Whole_Pic_crop">
              <a:extLst>
                <a:ext uri="{FF2B5EF4-FFF2-40B4-BE49-F238E27FC236}">
                  <a16:creationId xmlns:a16="http://schemas.microsoft.com/office/drawing/2014/main" id="{036158AB-752B-4E6F-A9D1-F24E31E98BC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lum bright="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0600" y="2286000"/>
              <a:ext cx="3276600" cy="3206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Text Box 8">
              <a:extLst>
                <a:ext uri="{FF2B5EF4-FFF2-40B4-BE49-F238E27FC236}">
                  <a16:creationId xmlns:a16="http://schemas.microsoft.com/office/drawing/2014/main" id="{07B2717B-68F2-4FB1-997D-1241B488198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93975" y="4637617"/>
              <a:ext cx="1613547" cy="474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zh-CN" sz="1600">
                  <a:solidFill>
                    <a:schemeClr val="bg1"/>
                  </a:solidFill>
                  <a:latin typeface="Calibri" panose="020F0502020204030204" pitchFamily="34" charset="0"/>
                </a:rPr>
                <a:t>180 Frames</a:t>
              </a:r>
            </a:p>
          </p:txBody>
        </p:sp>
        <p:sp>
          <p:nvSpPr>
            <p:cNvPr id="9" name="Line 10">
              <a:extLst>
                <a:ext uri="{FF2B5EF4-FFF2-40B4-BE49-F238E27FC236}">
                  <a16:creationId xmlns:a16="http://schemas.microsoft.com/office/drawing/2014/main" id="{0C0B799C-1C96-4573-9C24-B60E7D5BB19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905000" y="2590800"/>
              <a:ext cx="0" cy="160020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Text Box 11">
              <a:extLst>
                <a:ext uri="{FF2B5EF4-FFF2-40B4-BE49-F238E27FC236}">
                  <a16:creationId xmlns:a16="http://schemas.microsoft.com/office/drawing/2014/main" id="{F521174A-EB43-40FE-9FC4-26E9E0F16DF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5400000">
              <a:off x="1194147" y="3170212"/>
              <a:ext cx="1131359" cy="431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zh-CN" sz="1400">
                  <a:solidFill>
                    <a:schemeClr val="bg1"/>
                  </a:solidFill>
                  <a:latin typeface="Calibri" panose="020F0502020204030204" pitchFamily="34" charset="0"/>
                </a:rPr>
                <a:t>32 mm</a:t>
              </a:r>
            </a:p>
          </p:txBody>
        </p:sp>
        <p:sp>
          <p:nvSpPr>
            <p:cNvPr id="11" name="Line 20">
              <a:extLst>
                <a:ext uri="{FF2B5EF4-FFF2-40B4-BE49-F238E27FC236}">
                  <a16:creationId xmlns:a16="http://schemas.microsoft.com/office/drawing/2014/main" id="{697F8C19-E6EA-4CCA-AC31-8727BABCAE6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05000" y="4191000"/>
              <a:ext cx="99060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Line 22">
              <a:extLst>
                <a:ext uri="{FF2B5EF4-FFF2-40B4-BE49-F238E27FC236}">
                  <a16:creationId xmlns:a16="http://schemas.microsoft.com/office/drawing/2014/main" id="{62C598E6-0099-4A0E-9B95-29C998E3DA3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1905000" y="2590800"/>
              <a:ext cx="99060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BD719DE-029D-4603-A686-D2BD32D72C6C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337588" y="3574356"/>
            <a:ext cx="2362200" cy="2286000"/>
            <a:chOff x="4800600" y="2286000"/>
            <a:chExt cx="3276600" cy="3171825"/>
          </a:xfrm>
        </p:grpSpPr>
        <p:pic>
          <p:nvPicPr>
            <p:cNvPr id="14" name="Picture 3" descr="Halo_pic_crop">
              <a:extLst>
                <a:ext uri="{FF2B5EF4-FFF2-40B4-BE49-F238E27FC236}">
                  <a16:creationId xmlns:a16="http://schemas.microsoft.com/office/drawing/2014/main" id="{E38532C7-D4F5-4BBC-BB9C-604A224DD88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0600" y="2286000"/>
              <a:ext cx="3276600" cy="3171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Text Box 9">
              <a:extLst>
                <a:ext uri="{FF2B5EF4-FFF2-40B4-BE49-F238E27FC236}">
                  <a16:creationId xmlns:a16="http://schemas.microsoft.com/office/drawing/2014/main" id="{EAA9133C-42FF-4294-9924-25CFCE9FAA6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492240" y="4612005"/>
              <a:ext cx="1427737" cy="4270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zh-CN" sz="1400">
                  <a:solidFill>
                    <a:schemeClr val="bg1"/>
                  </a:solidFill>
                  <a:latin typeface="Calibri" panose="020F0502020204030204" pitchFamily="34" charset="0"/>
                </a:rPr>
                <a:t>900 Frames</a:t>
              </a:r>
            </a:p>
          </p:txBody>
        </p:sp>
        <p:sp>
          <p:nvSpPr>
            <p:cNvPr id="16" name="Line 12">
              <a:extLst>
                <a:ext uri="{FF2B5EF4-FFF2-40B4-BE49-F238E27FC236}">
                  <a16:creationId xmlns:a16="http://schemas.microsoft.com/office/drawing/2014/main" id="{3E872C7E-8A27-4976-93EE-89DFA0D64DF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791200" y="2590800"/>
              <a:ext cx="0" cy="160020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Text Box 13">
              <a:extLst>
                <a:ext uri="{FF2B5EF4-FFF2-40B4-BE49-F238E27FC236}">
                  <a16:creationId xmlns:a16="http://schemas.microsoft.com/office/drawing/2014/main" id="{37ABB859-39F6-4E31-9D85-E3EF959CA9A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5400000">
              <a:off x="5068589" y="3045999"/>
              <a:ext cx="1101091" cy="4269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zh-CN" sz="1400">
                  <a:solidFill>
                    <a:schemeClr val="bg1"/>
                  </a:solidFill>
                  <a:latin typeface="Calibri" panose="020F0502020204030204" pitchFamily="34" charset="0"/>
                </a:rPr>
                <a:t>32 mm</a:t>
              </a:r>
            </a:p>
          </p:txBody>
        </p:sp>
        <p:sp>
          <p:nvSpPr>
            <p:cNvPr id="18" name="Line 18">
              <a:extLst>
                <a:ext uri="{FF2B5EF4-FFF2-40B4-BE49-F238E27FC236}">
                  <a16:creationId xmlns:a16="http://schemas.microsoft.com/office/drawing/2014/main" id="{D8C4136A-48A9-44B5-8AA1-F47F9714F36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715000" y="2590800"/>
              <a:ext cx="99060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Line 19">
              <a:extLst>
                <a:ext uri="{FF2B5EF4-FFF2-40B4-BE49-F238E27FC236}">
                  <a16:creationId xmlns:a16="http://schemas.microsoft.com/office/drawing/2014/main" id="{BBE087B4-5879-4C2B-A716-D6F8F912C6A2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715000" y="4191000"/>
              <a:ext cx="990600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" name="Oval 62">
            <a:extLst>
              <a:ext uri="{FF2B5EF4-FFF2-40B4-BE49-F238E27FC236}">
                <a16:creationId xmlns:a16="http://schemas.microsoft.com/office/drawing/2014/main" id="{811E98B0-CCE8-4FDC-8614-ADA2AC090D68}"/>
              </a:ext>
            </a:extLst>
          </p:cNvPr>
          <p:cNvSpPr>
            <a:spLocks noChangeArrowheads="1"/>
          </p:cNvSpPr>
          <p:nvPr/>
        </p:nvSpPr>
        <p:spPr bwMode="auto">
          <a:xfrm rot="7466115">
            <a:off x="3543295" y="1378051"/>
            <a:ext cx="323850" cy="36988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zh-CN" altLang="zh-CN">
              <a:latin typeface="Calibri" panose="020F0502020204030204" pitchFamily="34" charset="0"/>
            </a:endParaRPr>
          </a:p>
        </p:txBody>
      </p:sp>
      <p:grpSp>
        <p:nvGrpSpPr>
          <p:cNvPr id="21" name="Group 30">
            <a:extLst>
              <a:ext uri="{FF2B5EF4-FFF2-40B4-BE49-F238E27FC236}">
                <a16:creationId xmlns:a16="http://schemas.microsoft.com/office/drawing/2014/main" id="{29668EBB-4B43-4EEA-855E-55D620C36025}"/>
              </a:ext>
            </a:extLst>
          </p:cNvPr>
          <p:cNvGrpSpPr>
            <a:grpSpLocks noChangeAspect="1"/>
          </p:cNvGrpSpPr>
          <p:nvPr/>
        </p:nvGrpSpPr>
        <p:grpSpPr bwMode="auto">
          <a:xfrm rot="3009716">
            <a:off x="6884983" y="4891188"/>
            <a:ext cx="963612" cy="1381125"/>
            <a:chOff x="7225504" y="1421477"/>
            <a:chExt cx="1318213" cy="1878412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1866790F-DE66-4369-B872-0276106B490A}"/>
                </a:ext>
              </a:extLst>
            </p:cNvPr>
            <p:cNvSpPr/>
            <p:nvPr/>
          </p:nvSpPr>
          <p:spPr bwMode="auto">
            <a:xfrm rot="7852918">
              <a:off x="6945405" y="1701577"/>
              <a:ext cx="1878412" cy="1318213"/>
            </a:xfrm>
            <a:prstGeom prst="rect">
              <a:avLst/>
            </a:prstGeom>
            <a:noFill/>
            <a:ln w="50800">
              <a:solidFill>
                <a:schemeClr val="accent1">
                  <a:lumMod val="60000"/>
                  <a:lumOff val="4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altLang="zh-CN">
                <a:solidFill>
                  <a:srgbClr val="FFFFFF"/>
                </a:solidFill>
              </a:endParaRPr>
            </a:p>
          </p:txBody>
        </p:sp>
        <p:sp>
          <p:nvSpPr>
            <p:cNvPr id="23" name="Oval 62">
              <a:extLst>
                <a:ext uri="{FF2B5EF4-FFF2-40B4-BE49-F238E27FC236}">
                  <a16:creationId xmlns:a16="http://schemas.microsoft.com/office/drawing/2014/main" id="{1E1AF94F-26C3-4D56-B717-49D1E6DBC63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7852918">
              <a:off x="7835063" y="2098679"/>
              <a:ext cx="233759" cy="27258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zh-CN" altLang="zh-CN">
                <a:latin typeface="Calibri" panose="020F0502020204030204" pitchFamily="34" charset="0"/>
              </a:endParaRPr>
            </a:p>
          </p:txBody>
        </p:sp>
      </p:grpSp>
      <p:sp>
        <p:nvSpPr>
          <p:cNvPr id="24" name="Up Arrow 33">
            <a:extLst>
              <a:ext uri="{FF2B5EF4-FFF2-40B4-BE49-F238E27FC236}">
                <a16:creationId xmlns:a16="http://schemas.microsoft.com/office/drawing/2014/main" id="{88DF7893-3AFA-4979-80F1-058D2FAB0296}"/>
              </a:ext>
            </a:extLst>
          </p:cNvPr>
          <p:cNvSpPr/>
          <p:nvPr/>
        </p:nvSpPr>
        <p:spPr>
          <a:xfrm rot="5400000">
            <a:off x="8247851" y="5522219"/>
            <a:ext cx="304800" cy="37147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altLang="zh-CN">
              <a:solidFill>
                <a:srgbClr val="FFFFFF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FEDB8AA-5120-418E-BEB3-7FF443079DE7}"/>
              </a:ext>
            </a:extLst>
          </p:cNvPr>
          <p:cNvSpPr/>
          <p:nvPr/>
        </p:nvSpPr>
        <p:spPr>
          <a:xfrm>
            <a:off x="333655" y="4509293"/>
            <a:ext cx="6096000" cy="1600438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sz="1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nl-NL" sz="1050" dirty="0">
                <a:latin typeface="Arial" panose="020B0604020202020204" pitchFamily="34" charset="0"/>
              </a:rPr>
              <a:t>C.P. Welsch et al.,</a:t>
            </a:r>
          </a:p>
          <a:p>
            <a:r>
              <a:rPr lang="en-US" sz="1050" dirty="0">
                <a:latin typeface="Arial" panose="020B0604020202020204" pitchFamily="34" charset="0"/>
              </a:rPr>
              <a:t>Proc. SPIE (2007)</a:t>
            </a:r>
          </a:p>
          <a:p>
            <a:r>
              <a:rPr lang="en-US" sz="1050" dirty="0">
                <a:latin typeface="Arial" panose="020B0604020202020204" pitchFamily="34" charset="0"/>
              </a:rPr>
              <a:t>J. Egberts, et al., </a:t>
            </a:r>
          </a:p>
          <a:p>
            <a:r>
              <a:rPr lang="en-US" sz="1050" dirty="0">
                <a:latin typeface="Arial" panose="020B0604020202020204" pitchFamily="34" charset="0"/>
              </a:rPr>
              <a:t>JINST </a:t>
            </a:r>
            <a:r>
              <a:rPr lang="en-US" sz="1050" b="1" dirty="0">
                <a:latin typeface="Arial" panose="020B0604020202020204" pitchFamily="34" charset="0"/>
              </a:rPr>
              <a:t>5</a:t>
            </a:r>
            <a:r>
              <a:rPr lang="en-US" sz="1050" dirty="0">
                <a:latin typeface="Arial" panose="020B0604020202020204" pitchFamily="34" charset="0"/>
              </a:rPr>
              <a:t>P04010 (2010)</a:t>
            </a:r>
          </a:p>
          <a:p>
            <a:r>
              <a:rPr lang="en-US" sz="1050" dirty="0">
                <a:latin typeface="Arial" panose="020B0604020202020204" pitchFamily="34" charset="0"/>
              </a:rPr>
              <a:t>H. Zhang, et al., </a:t>
            </a:r>
          </a:p>
          <a:p>
            <a:r>
              <a:rPr lang="en-US" sz="1050" dirty="0">
                <a:latin typeface="Arial" panose="020B0604020202020204" pitchFamily="34" charset="0"/>
              </a:rPr>
              <a:t>Phys. Rev. STAB 15 (2012)</a:t>
            </a:r>
          </a:p>
          <a:p>
            <a:r>
              <a:rPr lang="en-US" sz="1050" dirty="0">
                <a:latin typeface="Arial" panose="020B0604020202020204" pitchFamily="34" charset="0"/>
              </a:rPr>
              <a:t>B. </a:t>
            </a:r>
            <a:r>
              <a:rPr lang="en-US" sz="1050" dirty="0" err="1">
                <a:latin typeface="Arial" panose="020B0604020202020204" pitchFamily="34" charset="0"/>
              </a:rPr>
              <a:t>Lomberg</a:t>
            </a:r>
            <a:r>
              <a:rPr lang="en-US" sz="1050" dirty="0">
                <a:latin typeface="Arial" panose="020B0604020202020204" pitchFamily="34" charset="0"/>
              </a:rPr>
              <a:t>, et al.</a:t>
            </a:r>
          </a:p>
          <a:p>
            <a:r>
              <a:rPr lang="en-US" sz="1050" dirty="0">
                <a:latin typeface="Arial" panose="020B0604020202020204" pitchFamily="34" charset="0"/>
              </a:rPr>
              <a:t>Proc. IBIC (2013)</a:t>
            </a:r>
            <a:endParaRPr lang="en-US" sz="1050" dirty="0"/>
          </a:p>
        </p:txBody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555541E5-968C-4F34-B503-9FE982AAE2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8E6EFF8-E38B-4B87-B4D7-44567DFCB075}" type="slidenum">
              <a:rPr lang="en-GB" smtClean="0"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1771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2" presetClass="exit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Right)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4" grpId="0" animBg="1"/>
      <p:bldP spid="24" grpId="1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91E662-866B-4F16-8E87-BE896B9186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5718" y="-4216"/>
            <a:ext cx="9168341" cy="648072"/>
          </a:xfrm>
          <a:noFill/>
        </p:spPr>
        <p:txBody>
          <a:bodyPr vert="horz" anchor="ctr">
            <a:normAutofit fontScale="90000"/>
          </a:bodyPr>
          <a:lstStyle/>
          <a:p>
            <a:r>
              <a:rPr lang="en-US" altLang="zh-CN" sz="4000" dirty="0"/>
              <a:t>Demonstration of Adaptive Masking on UMER </a:t>
            </a:r>
            <a:endParaRPr lang="en-US" sz="4000" dirty="0"/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E3F12180-F506-4F5A-BA02-85136A1F38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4" t="19000" r="58792" b="11281"/>
          <a:stretch>
            <a:fillRect/>
          </a:stretch>
        </p:blipFill>
        <p:spPr bwMode="auto">
          <a:xfrm>
            <a:off x="2383425" y="1363857"/>
            <a:ext cx="1738312" cy="188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4">
            <a:extLst>
              <a:ext uri="{FF2B5EF4-FFF2-40B4-BE49-F238E27FC236}">
                <a16:creationId xmlns:a16="http://schemas.microsoft.com/office/drawing/2014/main" id="{95D068DA-A542-464C-BEE6-815706608E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76" t="19760" r="51050" b="12201"/>
          <a:stretch>
            <a:fillRect/>
          </a:stretch>
        </p:blipFill>
        <p:spPr bwMode="auto">
          <a:xfrm>
            <a:off x="2385012" y="3916557"/>
            <a:ext cx="1735138" cy="188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2">
            <a:extLst>
              <a:ext uri="{FF2B5EF4-FFF2-40B4-BE49-F238E27FC236}">
                <a16:creationId xmlns:a16="http://schemas.microsoft.com/office/drawing/2014/main" id="{0216226F-B50C-4CCB-8B6E-CC11D0E0BD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83425" y="2898969"/>
            <a:ext cx="531812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Aft>
                <a:spcPts val="1000"/>
              </a:spcAft>
            </a:pPr>
            <a:r>
              <a:rPr lang="en-US" altLang="zh-CN" sz="2000" b="1">
                <a:solidFill>
                  <a:schemeClr val="bg1"/>
                </a:solidFill>
                <a:latin typeface="Calibri" panose="020F0502020204030204" pitchFamily="34" charset="0"/>
              </a:rPr>
              <a:t>70</a:t>
            </a:r>
            <a:endParaRPr lang="en-US" altLang="zh-CN" sz="2000" b="1">
              <a:solidFill>
                <a:schemeClr val="bg1"/>
              </a:solidFill>
            </a:endParaRPr>
          </a:p>
        </p:txBody>
      </p:sp>
      <p:sp>
        <p:nvSpPr>
          <p:cNvPr id="8" name="Text Box 2">
            <a:extLst>
              <a:ext uri="{FF2B5EF4-FFF2-40B4-BE49-F238E27FC236}">
                <a16:creationId xmlns:a16="http://schemas.microsoft.com/office/drawing/2014/main" id="{CC6ADCC9-DE32-40E2-B12D-3E0CB7C3D1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83425" y="5478657"/>
            <a:ext cx="711200" cy="325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Aft>
                <a:spcPts val="1000"/>
              </a:spcAft>
            </a:pPr>
            <a:r>
              <a:rPr lang="en-US" altLang="zh-CN" sz="2000" b="1">
                <a:solidFill>
                  <a:schemeClr val="bg1"/>
                </a:solidFill>
                <a:latin typeface="Calibri" panose="020F0502020204030204" pitchFamily="34" charset="0"/>
              </a:rPr>
              <a:t>280</a:t>
            </a:r>
            <a:endParaRPr lang="en-US" altLang="zh-CN" sz="2000" b="1">
              <a:solidFill>
                <a:schemeClr val="bg1"/>
              </a:solidFill>
            </a:endParaRPr>
          </a:p>
        </p:txBody>
      </p:sp>
      <p:sp>
        <p:nvSpPr>
          <p:cNvPr id="9" name="Line 4">
            <a:extLst>
              <a:ext uri="{FF2B5EF4-FFF2-40B4-BE49-F238E27FC236}">
                <a16:creationId xmlns:a16="http://schemas.microsoft.com/office/drawing/2014/main" id="{142FAAB6-1248-4638-B3FB-3D371AC7F19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653300" y="2998982"/>
            <a:ext cx="492125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Line 5">
            <a:extLst>
              <a:ext uri="{FF2B5EF4-FFF2-40B4-BE49-F238E27FC236}">
                <a16:creationId xmlns:a16="http://schemas.microsoft.com/office/drawing/2014/main" id="{C547808C-0D00-4963-B342-8C6D32D82AB7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2656475" y="2463994"/>
            <a:ext cx="0" cy="53975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Text Box 6">
            <a:extLst>
              <a:ext uri="{FF2B5EF4-FFF2-40B4-BE49-F238E27FC236}">
                <a16:creationId xmlns:a16="http://schemas.microsoft.com/office/drawing/2014/main" id="{102F07E6-9048-4C96-A927-C939A7748B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9850" y="2738632"/>
            <a:ext cx="155575" cy="23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Aft>
                <a:spcPts val="1000"/>
              </a:spcAft>
            </a:pPr>
            <a:r>
              <a:rPr lang="en-US" altLang="zh-CN" sz="2000">
                <a:solidFill>
                  <a:srgbClr val="FF0000"/>
                </a:solidFill>
                <a:latin typeface="Calibri" panose="020F0502020204030204" pitchFamily="34" charset="0"/>
              </a:rPr>
              <a:t>x</a:t>
            </a:r>
            <a:endParaRPr lang="en-US" altLang="zh-CN" sz="2000"/>
          </a:p>
        </p:txBody>
      </p:sp>
      <p:sp>
        <p:nvSpPr>
          <p:cNvPr id="12" name="Text Box 7">
            <a:extLst>
              <a:ext uri="{FF2B5EF4-FFF2-40B4-BE49-F238E27FC236}">
                <a16:creationId xmlns:a16="http://schemas.microsoft.com/office/drawing/2014/main" id="{E0A32A83-4F4E-45B4-882A-DD06C9C6A2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53300" y="2354457"/>
            <a:ext cx="155575" cy="23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Aft>
                <a:spcPts val="1000"/>
              </a:spcAft>
            </a:pPr>
            <a:r>
              <a:rPr lang="en-US" altLang="zh-CN" sz="2000">
                <a:solidFill>
                  <a:srgbClr val="FF0000"/>
                </a:solidFill>
                <a:latin typeface="Calibri" panose="020F0502020204030204" pitchFamily="34" charset="0"/>
              </a:rPr>
              <a:t>y</a:t>
            </a:r>
            <a:endParaRPr lang="en-US" altLang="zh-CN" sz="2000"/>
          </a:p>
        </p:txBody>
      </p:sp>
      <p:sp>
        <p:nvSpPr>
          <p:cNvPr id="13" name="Text Box 2">
            <a:extLst>
              <a:ext uri="{FF2B5EF4-FFF2-40B4-BE49-F238E27FC236}">
                <a16:creationId xmlns:a16="http://schemas.microsoft.com/office/drawing/2014/main" id="{97E45906-64CA-4A0F-A623-1F44036897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6212" y="2224282"/>
            <a:ext cx="617538" cy="317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Aft>
                <a:spcPts val="1000"/>
              </a:spcAft>
              <a:defRPr/>
            </a:pPr>
            <a:r>
              <a:rPr lang="en-US" sz="2400" b="1" dirty="0">
                <a:latin typeface="+mj-lt"/>
              </a:rPr>
              <a:t>(a)</a:t>
            </a:r>
          </a:p>
        </p:txBody>
      </p:sp>
      <p:sp>
        <p:nvSpPr>
          <p:cNvPr id="14" name="Text Box 2">
            <a:extLst>
              <a:ext uri="{FF2B5EF4-FFF2-40B4-BE49-F238E27FC236}">
                <a16:creationId xmlns:a16="http://schemas.microsoft.com/office/drawing/2014/main" id="{36E7E910-E1F8-4A61-B75D-12408BDE6E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1287" y="4665857"/>
            <a:ext cx="779463" cy="314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Aft>
                <a:spcPts val="1000"/>
              </a:spcAft>
              <a:defRPr/>
            </a:pPr>
            <a:r>
              <a:rPr lang="en-US" sz="2400" b="1" dirty="0">
                <a:latin typeface="+mj-lt"/>
              </a:rPr>
              <a:t>(b)</a:t>
            </a:r>
          </a:p>
        </p:txBody>
      </p:sp>
      <p:sp>
        <p:nvSpPr>
          <p:cNvPr id="15" name="TextBox 10">
            <a:extLst>
              <a:ext uri="{FF2B5EF4-FFF2-40B4-BE49-F238E27FC236}">
                <a16:creationId xmlns:a16="http://schemas.microsoft.com/office/drawing/2014/main" id="{A568D24F-1B72-4B4F-AB28-A0D3E388C1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5662" y="1003494"/>
            <a:ext cx="1384300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zh-CN" sz="2000" b="1">
                <a:latin typeface="Calibri" panose="020F0502020204030204" pitchFamily="34" charset="0"/>
              </a:rPr>
              <a:t>I</a:t>
            </a:r>
            <a:r>
              <a:rPr lang="en-US" altLang="zh-CN" sz="2000" b="1" baseline="-25000">
                <a:latin typeface="Calibri" panose="020F0502020204030204" pitchFamily="34" charset="0"/>
              </a:rPr>
              <a:t>Q</a:t>
            </a:r>
          </a:p>
        </p:txBody>
      </p:sp>
      <p:grpSp>
        <p:nvGrpSpPr>
          <p:cNvPr id="16" name="组合 43">
            <a:extLst>
              <a:ext uri="{FF2B5EF4-FFF2-40B4-BE49-F238E27FC236}">
                <a16:creationId xmlns:a16="http://schemas.microsoft.com/office/drawing/2014/main" id="{4E3808F2-D8BE-442F-ADAE-15BD7D5FCBEF}"/>
              </a:ext>
            </a:extLst>
          </p:cNvPr>
          <p:cNvGrpSpPr>
            <a:grpSpLocks/>
          </p:cNvGrpSpPr>
          <p:nvPr/>
        </p:nvGrpSpPr>
        <p:grpSpPr bwMode="auto">
          <a:xfrm>
            <a:off x="4356687" y="3916557"/>
            <a:ext cx="5664200" cy="1887537"/>
            <a:chOff x="3174862" y="4513107"/>
            <a:chExt cx="5664338" cy="1887693"/>
          </a:xfrm>
        </p:grpSpPr>
        <p:pic>
          <p:nvPicPr>
            <p:cNvPr id="17" name="Picture 6">
              <a:extLst>
                <a:ext uri="{FF2B5EF4-FFF2-40B4-BE49-F238E27FC236}">
                  <a16:creationId xmlns:a16="http://schemas.microsoft.com/office/drawing/2014/main" id="{A4CE47AA-CC44-4AB2-B754-9FD9FFEB27C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10" t="19000" r="52492" b="12122"/>
            <a:stretch>
              <a:fillRect/>
            </a:stretch>
          </p:blipFill>
          <p:spPr bwMode="auto">
            <a:xfrm>
              <a:off x="3186290" y="4513107"/>
              <a:ext cx="1736841" cy="18876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8">
              <a:extLst>
                <a:ext uri="{FF2B5EF4-FFF2-40B4-BE49-F238E27FC236}">
                  <a16:creationId xmlns:a16="http://schemas.microsoft.com/office/drawing/2014/main" id="{A99EE0ED-FF65-46A3-8739-3E795AA3467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2" t="18919" r="59975" b="13042"/>
            <a:stretch>
              <a:fillRect/>
            </a:stretch>
          </p:blipFill>
          <p:spPr bwMode="auto">
            <a:xfrm>
              <a:off x="5161066" y="4513107"/>
              <a:ext cx="1735148" cy="18876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Picture 10">
              <a:extLst>
                <a:ext uri="{FF2B5EF4-FFF2-40B4-BE49-F238E27FC236}">
                  <a16:creationId xmlns:a16="http://schemas.microsoft.com/office/drawing/2014/main" id="{7AF3FCE1-4168-4252-BE1D-99EB231FA05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2" t="18919" r="58925" b="12201"/>
            <a:stretch>
              <a:fillRect/>
            </a:stretch>
          </p:blipFill>
          <p:spPr bwMode="auto">
            <a:xfrm>
              <a:off x="7079506" y="4513107"/>
              <a:ext cx="1759694" cy="18876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Text Box 2">
              <a:extLst>
                <a:ext uri="{FF2B5EF4-FFF2-40B4-BE49-F238E27FC236}">
                  <a16:creationId xmlns:a16="http://schemas.microsoft.com/office/drawing/2014/main" id="{F846F916-5069-4335-A641-3D4FD80AD21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74862" y="6075336"/>
              <a:ext cx="702072" cy="3254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Aft>
                  <a:spcPts val="1000"/>
                </a:spcAft>
              </a:pPr>
              <a:r>
                <a:rPr lang="en-US" altLang="zh-CN" sz="2000" b="1">
                  <a:solidFill>
                    <a:schemeClr val="bg1"/>
                  </a:solidFill>
                  <a:latin typeface="Calibri" panose="020F0502020204030204" pitchFamily="34" charset="0"/>
                </a:rPr>
                <a:t>640</a:t>
              </a:r>
              <a:endParaRPr lang="en-US" altLang="zh-CN" sz="2000" b="1">
                <a:solidFill>
                  <a:schemeClr val="bg1"/>
                </a:solidFill>
              </a:endParaRPr>
            </a:p>
          </p:txBody>
        </p:sp>
        <p:sp>
          <p:nvSpPr>
            <p:cNvPr id="21" name="Text Box 2">
              <a:extLst>
                <a:ext uri="{FF2B5EF4-FFF2-40B4-BE49-F238E27FC236}">
                  <a16:creationId xmlns:a16="http://schemas.microsoft.com/office/drawing/2014/main" id="{57771FA2-8787-48F6-B5AE-5ED0D5F3301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61066" y="6075336"/>
              <a:ext cx="754235" cy="3254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Aft>
                  <a:spcPts val="1000"/>
                </a:spcAft>
              </a:pPr>
              <a:r>
                <a:rPr lang="en-US" altLang="zh-CN" sz="2000" b="1">
                  <a:solidFill>
                    <a:schemeClr val="bg1"/>
                  </a:solidFill>
                  <a:latin typeface="Calibri" panose="020F0502020204030204" pitchFamily="34" charset="0"/>
                </a:rPr>
                <a:t>660</a:t>
              </a:r>
              <a:endParaRPr lang="en-US" altLang="zh-CN" sz="2000" b="1">
                <a:solidFill>
                  <a:schemeClr val="bg1"/>
                </a:solidFill>
              </a:endParaRPr>
            </a:p>
          </p:txBody>
        </p:sp>
        <p:sp>
          <p:nvSpPr>
            <p:cNvPr id="22" name="Text Box 2">
              <a:extLst>
                <a:ext uri="{FF2B5EF4-FFF2-40B4-BE49-F238E27FC236}">
                  <a16:creationId xmlns:a16="http://schemas.microsoft.com/office/drawing/2014/main" id="{A9DA46A2-8BAE-4532-8A8C-4E9042DC1F5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079506" y="6075336"/>
              <a:ext cx="627940" cy="3254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Aft>
                  <a:spcPts val="1000"/>
                </a:spcAft>
              </a:pPr>
              <a:r>
                <a:rPr lang="en-US" altLang="zh-CN" sz="2000" b="1">
                  <a:solidFill>
                    <a:schemeClr val="bg1"/>
                  </a:solidFill>
                  <a:latin typeface="Calibri" panose="020F0502020204030204" pitchFamily="34" charset="0"/>
                </a:rPr>
                <a:t>250</a:t>
              </a:r>
              <a:endParaRPr lang="en-US" altLang="zh-CN" sz="2000" b="1">
                <a:solidFill>
                  <a:schemeClr val="bg1"/>
                </a:solidFill>
              </a:endParaRPr>
            </a:p>
          </p:txBody>
        </p:sp>
      </p:grpSp>
      <p:grpSp>
        <p:nvGrpSpPr>
          <p:cNvPr id="23" name="组合 41">
            <a:extLst>
              <a:ext uri="{FF2B5EF4-FFF2-40B4-BE49-F238E27FC236}">
                <a16:creationId xmlns:a16="http://schemas.microsoft.com/office/drawing/2014/main" id="{F1D5C065-A51C-49F4-B259-4C3CBAC8757B}"/>
              </a:ext>
            </a:extLst>
          </p:cNvPr>
          <p:cNvGrpSpPr>
            <a:grpSpLocks/>
          </p:cNvGrpSpPr>
          <p:nvPr/>
        </p:nvGrpSpPr>
        <p:grpSpPr bwMode="auto">
          <a:xfrm>
            <a:off x="4356687" y="1003494"/>
            <a:ext cx="5653088" cy="2247900"/>
            <a:chOff x="3174864" y="1600200"/>
            <a:chExt cx="5652909" cy="2247523"/>
          </a:xfrm>
        </p:grpSpPr>
        <p:pic>
          <p:nvPicPr>
            <p:cNvPr id="24" name="Picture 5">
              <a:extLst>
                <a:ext uri="{FF2B5EF4-FFF2-40B4-BE49-F238E27FC236}">
                  <a16:creationId xmlns:a16="http://schemas.microsoft.com/office/drawing/2014/main" id="{ACA950C7-DA45-44A3-AAB9-1AE40148326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5" t="19321" r="59052" b="11801"/>
            <a:stretch>
              <a:fillRect/>
            </a:stretch>
          </p:blipFill>
          <p:spPr bwMode="auto">
            <a:xfrm>
              <a:off x="3174864" y="1960030"/>
              <a:ext cx="1759694" cy="18876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Picture 7">
              <a:extLst>
                <a:ext uri="{FF2B5EF4-FFF2-40B4-BE49-F238E27FC236}">
                  <a16:creationId xmlns:a16="http://schemas.microsoft.com/office/drawing/2014/main" id="{822F205F-AF30-4FE2-9900-5399BC6859A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84" t="19000" r="59842" b="12961"/>
            <a:stretch>
              <a:fillRect/>
            </a:stretch>
          </p:blipFill>
          <p:spPr bwMode="auto">
            <a:xfrm>
              <a:off x="5161066" y="1960030"/>
              <a:ext cx="1735148" cy="18876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" name="Picture 9">
              <a:extLst>
                <a:ext uri="{FF2B5EF4-FFF2-40B4-BE49-F238E27FC236}">
                  <a16:creationId xmlns:a16="http://schemas.microsoft.com/office/drawing/2014/main" id="{E1647D62-39AC-4804-9052-3CBC873A7A1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84" t="19000" r="59317" b="12122"/>
            <a:stretch>
              <a:fillRect/>
            </a:stretch>
          </p:blipFill>
          <p:spPr bwMode="auto">
            <a:xfrm>
              <a:off x="7090932" y="1960030"/>
              <a:ext cx="1736841" cy="18876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" name="Text Box 2">
              <a:extLst>
                <a:ext uri="{FF2B5EF4-FFF2-40B4-BE49-F238E27FC236}">
                  <a16:creationId xmlns:a16="http://schemas.microsoft.com/office/drawing/2014/main" id="{1BE87C1F-FEEF-45FB-89CC-86590D980B2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74864" y="3495695"/>
              <a:ext cx="532095" cy="3354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Aft>
                  <a:spcPts val="1000"/>
                </a:spcAft>
              </a:pPr>
              <a:r>
                <a:rPr lang="en-US" altLang="zh-CN" sz="2000" b="1">
                  <a:solidFill>
                    <a:schemeClr val="bg1"/>
                  </a:solidFill>
                  <a:latin typeface="Calibri" panose="020F0502020204030204" pitchFamily="34" charset="0"/>
                </a:rPr>
                <a:t>45</a:t>
              </a:r>
              <a:endParaRPr lang="en-US" altLang="zh-CN" sz="2000" b="1">
                <a:solidFill>
                  <a:schemeClr val="bg1"/>
                </a:solidFill>
              </a:endParaRPr>
            </a:p>
          </p:txBody>
        </p:sp>
        <p:sp>
          <p:nvSpPr>
            <p:cNvPr id="28" name="Text Box 2">
              <a:extLst>
                <a:ext uri="{FF2B5EF4-FFF2-40B4-BE49-F238E27FC236}">
                  <a16:creationId xmlns:a16="http://schemas.microsoft.com/office/drawing/2014/main" id="{4BF6C59F-C06F-4B66-AF32-22D82290BEF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61066" y="3495695"/>
              <a:ext cx="532095" cy="3354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Aft>
                  <a:spcPts val="1000"/>
                </a:spcAft>
              </a:pPr>
              <a:r>
                <a:rPr lang="en-US" altLang="zh-CN" sz="2000" b="1">
                  <a:solidFill>
                    <a:schemeClr val="bg1"/>
                  </a:solidFill>
                  <a:latin typeface="Calibri" panose="020F0502020204030204" pitchFamily="34" charset="0"/>
                </a:rPr>
                <a:t>45</a:t>
              </a:r>
              <a:endParaRPr lang="en-US" altLang="zh-CN" sz="2000" b="1">
                <a:solidFill>
                  <a:schemeClr val="bg1"/>
                </a:solidFill>
              </a:endParaRPr>
            </a:p>
          </p:txBody>
        </p:sp>
        <p:sp>
          <p:nvSpPr>
            <p:cNvPr id="29" name="Text Box 2">
              <a:extLst>
                <a:ext uri="{FF2B5EF4-FFF2-40B4-BE49-F238E27FC236}">
                  <a16:creationId xmlns:a16="http://schemas.microsoft.com/office/drawing/2014/main" id="{7CD2794B-0025-45BD-AFA9-ECBE95DA8E8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079506" y="3495695"/>
              <a:ext cx="532095" cy="3354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Aft>
                  <a:spcPts val="1000"/>
                </a:spcAft>
              </a:pPr>
              <a:r>
                <a:rPr lang="en-US" altLang="zh-CN" sz="2000" b="1">
                  <a:solidFill>
                    <a:schemeClr val="bg1"/>
                  </a:solidFill>
                  <a:latin typeface="Calibri" panose="020F0502020204030204" pitchFamily="34" charset="0"/>
                </a:rPr>
                <a:t>60</a:t>
              </a:r>
              <a:endParaRPr lang="en-US" altLang="zh-CN" sz="2000" b="1">
                <a:solidFill>
                  <a:schemeClr val="bg1"/>
                </a:solidFill>
              </a:endParaRPr>
            </a:p>
          </p:txBody>
        </p:sp>
        <p:sp>
          <p:nvSpPr>
            <p:cNvPr id="30" name="TextBox 11">
              <a:extLst>
                <a:ext uri="{FF2B5EF4-FFF2-40B4-BE49-F238E27FC236}">
                  <a16:creationId xmlns:a16="http://schemas.microsoft.com/office/drawing/2014/main" id="{7B0673C9-84F3-4EE4-A9CD-39EB7AE33D0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488580" y="1600200"/>
              <a:ext cx="1033007" cy="275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zh-CN" sz="2000" b="1">
                  <a:latin typeface="Calibri" panose="020F0502020204030204" pitchFamily="34" charset="0"/>
                </a:rPr>
                <a:t>82.9%I</a:t>
              </a:r>
              <a:r>
                <a:rPr lang="en-US" altLang="zh-CN" sz="2000" b="1" baseline="-25000">
                  <a:latin typeface="Calibri" panose="020F0502020204030204" pitchFamily="34" charset="0"/>
                </a:rPr>
                <a:t>Q</a:t>
              </a:r>
            </a:p>
          </p:txBody>
        </p:sp>
        <p:sp>
          <p:nvSpPr>
            <p:cNvPr id="31" name="TextBox 12">
              <a:extLst>
                <a:ext uri="{FF2B5EF4-FFF2-40B4-BE49-F238E27FC236}">
                  <a16:creationId xmlns:a16="http://schemas.microsoft.com/office/drawing/2014/main" id="{322768C9-76AD-492C-9204-B91F3356BC5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07019" y="1600200"/>
              <a:ext cx="1033007" cy="275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zh-CN" sz="2000" b="1">
                  <a:latin typeface="Calibri" panose="020F0502020204030204" pitchFamily="34" charset="0"/>
                </a:rPr>
                <a:t>66.3%I</a:t>
              </a:r>
              <a:r>
                <a:rPr lang="en-US" altLang="zh-CN" sz="2000" b="1" baseline="-25000">
                  <a:latin typeface="Calibri" panose="020F0502020204030204" pitchFamily="34" charset="0"/>
                </a:rPr>
                <a:t>Q</a:t>
              </a:r>
            </a:p>
          </p:txBody>
        </p:sp>
        <p:sp>
          <p:nvSpPr>
            <p:cNvPr id="32" name="TextBox 12">
              <a:extLst>
                <a:ext uri="{FF2B5EF4-FFF2-40B4-BE49-F238E27FC236}">
                  <a16:creationId xmlns:a16="http://schemas.microsoft.com/office/drawing/2014/main" id="{5506306F-193D-4358-86D8-44B45811642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48089" y="1600200"/>
              <a:ext cx="1033007" cy="275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zh-CN" sz="2000" b="1">
                  <a:latin typeface="Calibri" panose="020F0502020204030204" pitchFamily="34" charset="0"/>
                </a:rPr>
                <a:t>49.7%I</a:t>
              </a:r>
              <a:r>
                <a:rPr lang="en-US" altLang="zh-CN" sz="2000" b="1" baseline="-25000">
                  <a:latin typeface="Calibri" panose="020F0502020204030204" pitchFamily="34" charset="0"/>
                </a:rPr>
                <a:t>Q</a:t>
              </a:r>
            </a:p>
          </p:txBody>
        </p:sp>
      </p:grpSp>
      <p:sp>
        <p:nvSpPr>
          <p:cNvPr id="34" name="TextBox 40">
            <a:extLst>
              <a:ext uri="{FF2B5EF4-FFF2-40B4-BE49-F238E27FC236}">
                <a16:creationId xmlns:a16="http://schemas.microsoft.com/office/drawing/2014/main" id="{857D8897-3AD9-427E-89E3-94B2E978B4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1687" y="1003494"/>
            <a:ext cx="1524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zh-CN"/>
              <a:t>Quadrupole Current</a:t>
            </a:r>
            <a:endParaRPr lang="zh-CN" altLang="en-US"/>
          </a:p>
        </p:txBody>
      </p:sp>
      <p:grpSp>
        <p:nvGrpSpPr>
          <p:cNvPr id="35" name="组合 43">
            <a:extLst>
              <a:ext uri="{FF2B5EF4-FFF2-40B4-BE49-F238E27FC236}">
                <a16:creationId xmlns:a16="http://schemas.microsoft.com/office/drawing/2014/main" id="{D1F8E3F4-51FB-4AD4-B323-893C532A9E07}"/>
              </a:ext>
            </a:extLst>
          </p:cNvPr>
          <p:cNvGrpSpPr>
            <a:grpSpLocks/>
          </p:cNvGrpSpPr>
          <p:nvPr/>
        </p:nvGrpSpPr>
        <p:grpSpPr bwMode="auto">
          <a:xfrm>
            <a:off x="3467687" y="1536894"/>
            <a:ext cx="461963" cy="1365250"/>
            <a:chOff x="3581400" y="2286000"/>
            <a:chExt cx="461665" cy="1365250"/>
          </a:xfrm>
        </p:grpSpPr>
        <p:sp>
          <p:nvSpPr>
            <p:cNvPr id="36" name="TextBox 27">
              <a:extLst>
                <a:ext uri="{FF2B5EF4-FFF2-40B4-BE49-F238E27FC236}">
                  <a16:creationId xmlns:a16="http://schemas.microsoft.com/office/drawing/2014/main" id="{1EDA9585-D5FB-4A0E-B50A-0EAC1189E3A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5400000">
              <a:off x="3237143" y="2630257"/>
              <a:ext cx="115018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US" altLang="zh-CN" sz="2400">
                  <a:solidFill>
                    <a:srgbClr val="FF0000"/>
                  </a:solidFill>
                  <a:latin typeface="Calibri" panose="020F0502020204030204" pitchFamily="34" charset="0"/>
                </a:rPr>
                <a:t>32mm</a:t>
              </a:r>
            </a:p>
          </p:txBody>
        </p:sp>
        <p:cxnSp>
          <p:nvCxnSpPr>
            <p:cNvPr id="37" name="Straight Arrow Connector 29">
              <a:extLst>
                <a:ext uri="{FF2B5EF4-FFF2-40B4-BE49-F238E27FC236}">
                  <a16:creationId xmlns:a16="http://schemas.microsoft.com/office/drawing/2014/main" id="{DE3A05AA-89FD-47CE-8D8B-0F1C177F9DDC}"/>
                </a:ext>
              </a:extLst>
            </p:cNvPr>
            <p:cNvCxnSpPr/>
            <p:nvPr/>
          </p:nvCxnSpPr>
          <p:spPr bwMode="auto">
            <a:xfrm rot="16200000" flipH="1">
              <a:off x="3317629" y="3006725"/>
              <a:ext cx="1289050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TextBox 25">
            <a:extLst>
              <a:ext uri="{FF2B5EF4-FFF2-40B4-BE49-F238E27FC236}">
                <a16:creationId xmlns:a16="http://schemas.microsoft.com/office/drawing/2014/main" id="{9A8B2584-F631-43C8-8F96-303A92E461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114" y="3417324"/>
            <a:ext cx="44196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zh-CN" b="1" dirty="0">
                <a:solidFill>
                  <a:srgbClr val="FF0000"/>
                </a:solidFill>
              </a:rPr>
              <a:t>Different Beam / Different Mask Shape  </a:t>
            </a:r>
          </a:p>
        </p:txBody>
      </p:sp>
      <p:sp>
        <p:nvSpPr>
          <p:cNvPr id="39" name="TextBox 48">
            <a:extLst>
              <a:ext uri="{FF2B5EF4-FFF2-40B4-BE49-F238E27FC236}">
                <a16:creationId xmlns:a16="http://schemas.microsoft.com/office/drawing/2014/main" id="{FEDD7439-F5D4-488D-A1BD-14E3F0D564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86487" y="5815207"/>
            <a:ext cx="1524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zh-CN">
                <a:latin typeface="Calibri" panose="020F0502020204030204" pitchFamily="34" charset="0"/>
              </a:rPr>
              <a:t>6mA beam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52739FB-8FF4-44D6-9DAE-3DF7691C40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8E6EFF8-E38B-4B87-B4D7-44567DFCB075}" type="slidenum">
              <a:rPr lang="en-GB" smtClean="0"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8394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7AB1E1-19E7-7840-9B54-FDBA98F281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Electrostatic BPM</a:t>
            </a:r>
          </a:p>
        </p:txBody>
      </p:sp>
      <p:sp>
        <p:nvSpPr>
          <p:cNvPr id="4" name="Freeform 214">
            <a:extLst>
              <a:ext uri="{FF2B5EF4-FFF2-40B4-BE49-F238E27FC236}">
                <a16:creationId xmlns:a16="http://schemas.microsoft.com/office/drawing/2014/main" id="{E9C29E77-CD6B-D44E-8EE6-1F9FA15E07AC}"/>
              </a:ext>
            </a:extLst>
          </p:cNvPr>
          <p:cNvSpPr>
            <a:spLocks/>
          </p:cNvSpPr>
          <p:nvPr/>
        </p:nvSpPr>
        <p:spPr bwMode="auto">
          <a:xfrm>
            <a:off x="8605839" y="785814"/>
            <a:ext cx="1762125" cy="1658937"/>
          </a:xfrm>
          <a:custGeom>
            <a:avLst/>
            <a:gdLst>
              <a:gd name="T0" fmla="*/ 0 w 1110"/>
              <a:gd name="T1" fmla="*/ 564 h 1045"/>
              <a:gd name="T2" fmla="*/ 213 w 1110"/>
              <a:gd name="T3" fmla="*/ 549 h 1045"/>
              <a:gd name="T4" fmla="*/ 393 w 1110"/>
              <a:gd name="T5" fmla="*/ 66 h 1045"/>
              <a:gd name="T6" fmla="*/ 546 w 1110"/>
              <a:gd name="T7" fmla="*/ 942 h 1045"/>
              <a:gd name="T8" fmla="*/ 714 w 1110"/>
              <a:gd name="T9" fmla="*/ 687 h 1045"/>
              <a:gd name="T10" fmla="*/ 828 w 1110"/>
              <a:gd name="T11" fmla="*/ 606 h 1045"/>
              <a:gd name="T12" fmla="*/ 1110 w 1110"/>
              <a:gd name="T13" fmla="*/ 567 h 104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110"/>
              <a:gd name="T22" fmla="*/ 0 h 1045"/>
              <a:gd name="T23" fmla="*/ 1110 w 1110"/>
              <a:gd name="T24" fmla="*/ 1045 h 104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110" h="1045">
                <a:moveTo>
                  <a:pt x="0" y="564"/>
                </a:moveTo>
                <a:cubicBezTo>
                  <a:pt x="87" y="561"/>
                  <a:pt x="120" y="573"/>
                  <a:pt x="213" y="549"/>
                </a:cubicBezTo>
                <a:cubicBezTo>
                  <a:pt x="306" y="525"/>
                  <a:pt x="337" y="0"/>
                  <a:pt x="393" y="66"/>
                </a:cubicBezTo>
                <a:cubicBezTo>
                  <a:pt x="449" y="132"/>
                  <a:pt x="493" y="839"/>
                  <a:pt x="546" y="942"/>
                </a:cubicBezTo>
                <a:cubicBezTo>
                  <a:pt x="599" y="1045"/>
                  <a:pt x="667" y="743"/>
                  <a:pt x="714" y="687"/>
                </a:cubicBezTo>
                <a:cubicBezTo>
                  <a:pt x="761" y="631"/>
                  <a:pt x="762" y="626"/>
                  <a:pt x="828" y="606"/>
                </a:cubicBezTo>
                <a:cubicBezTo>
                  <a:pt x="894" y="586"/>
                  <a:pt x="1056" y="577"/>
                  <a:pt x="1110" y="567"/>
                </a:cubicBezTo>
              </a:path>
            </a:pathLst>
          </a:custGeom>
          <a:noFill/>
          <a:ln w="25400">
            <a:solidFill>
              <a:srgbClr val="0070C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Freeform 214">
            <a:extLst>
              <a:ext uri="{FF2B5EF4-FFF2-40B4-BE49-F238E27FC236}">
                <a16:creationId xmlns:a16="http://schemas.microsoft.com/office/drawing/2014/main" id="{4FF9CA43-CFDE-994A-835D-D3A12CE873F2}"/>
              </a:ext>
            </a:extLst>
          </p:cNvPr>
          <p:cNvSpPr>
            <a:spLocks/>
          </p:cNvSpPr>
          <p:nvPr/>
        </p:nvSpPr>
        <p:spPr bwMode="auto">
          <a:xfrm>
            <a:off x="8612189" y="1431132"/>
            <a:ext cx="1762125" cy="493712"/>
          </a:xfrm>
          <a:custGeom>
            <a:avLst/>
            <a:gdLst>
              <a:gd name="T0" fmla="*/ 0 w 1110"/>
              <a:gd name="T1" fmla="*/ 564 h 1045"/>
              <a:gd name="T2" fmla="*/ 213 w 1110"/>
              <a:gd name="T3" fmla="*/ 549 h 1045"/>
              <a:gd name="T4" fmla="*/ 393 w 1110"/>
              <a:gd name="T5" fmla="*/ 66 h 1045"/>
              <a:gd name="T6" fmla="*/ 546 w 1110"/>
              <a:gd name="T7" fmla="*/ 942 h 1045"/>
              <a:gd name="T8" fmla="*/ 714 w 1110"/>
              <a:gd name="T9" fmla="*/ 687 h 1045"/>
              <a:gd name="T10" fmla="*/ 828 w 1110"/>
              <a:gd name="T11" fmla="*/ 606 h 1045"/>
              <a:gd name="T12" fmla="*/ 1110 w 1110"/>
              <a:gd name="T13" fmla="*/ 567 h 104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110"/>
              <a:gd name="T22" fmla="*/ 0 h 1045"/>
              <a:gd name="T23" fmla="*/ 1110 w 1110"/>
              <a:gd name="T24" fmla="*/ 1045 h 104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110" h="1045">
                <a:moveTo>
                  <a:pt x="0" y="564"/>
                </a:moveTo>
                <a:cubicBezTo>
                  <a:pt x="87" y="561"/>
                  <a:pt x="120" y="573"/>
                  <a:pt x="213" y="549"/>
                </a:cubicBezTo>
                <a:cubicBezTo>
                  <a:pt x="306" y="525"/>
                  <a:pt x="337" y="0"/>
                  <a:pt x="393" y="66"/>
                </a:cubicBezTo>
                <a:cubicBezTo>
                  <a:pt x="449" y="132"/>
                  <a:pt x="493" y="839"/>
                  <a:pt x="546" y="942"/>
                </a:cubicBezTo>
                <a:cubicBezTo>
                  <a:pt x="599" y="1045"/>
                  <a:pt x="667" y="743"/>
                  <a:pt x="714" y="687"/>
                </a:cubicBezTo>
                <a:cubicBezTo>
                  <a:pt x="761" y="631"/>
                  <a:pt x="762" y="626"/>
                  <a:pt x="828" y="606"/>
                </a:cubicBezTo>
                <a:cubicBezTo>
                  <a:pt x="894" y="586"/>
                  <a:pt x="1056" y="577"/>
                  <a:pt x="1110" y="567"/>
                </a:cubicBezTo>
              </a:path>
            </a:pathLst>
          </a:custGeom>
          <a:noFill/>
          <a:ln w="25400">
            <a:solidFill>
              <a:srgbClr val="FFC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Freeform 215">
            <a:extLst>
              <a:ext uri="{FF2B5EF4-FFF2-40B4-BE49-F238E27FC236}">
                <a16:creationId xmlns:a16="http://schemas.microsoft.com/office/drawing/2014/main" id="{33C052F0-EA7D-8F43-89BF-65346A7DA09C}"/>
              </a:ext>
            </a:extLst>
          </p:cNvPr>
          <p:cNvSpPr>
            <a:spLocks/>
          </p:cNvSpPr>
          <p:nvPr/>
        </p:nvSpPr>
        <p:spPr bwMode="auto">
          <a:xfrm>
            <a:off x="9367839" y="1686615"/>
            <a:ext cx="1006475" cy="668337"/>
          </a:xfrm>
          <a:custGeom>
            <a:avLst/>
            <a:gdLst>
              <a:gd name="T0" fmla="*/ 0 w 634"/>
              <a:gd name="T1" fmla="*/ 2 h 421"/>
              <a:gd name="T2" fmla="*/ 84 w 634"/>
              <a:gd name="T3" fmla="*/ 401 h 421"/>
              <a:gd name="T4" fmla="*/ 238 w 634"/>
              <a:gd name="T5" fmla="*/ 120 h 421"/>
              <a:gd name="T6" fmla="*/ 352 w 634"/>
              <a:gd name="T7" fmla="*/ 39 h 421"/>
              <a:gd name="T8" fmla="*/ 634 w 634"/>
              <a:gd name="T9" fmla="*/ 0 h 42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34"/>
              <a:gd name="T16" fmla="*/ 0 h 421"/>
              <a:gd name="T17" fmla="*/ 634 w 634"/>
              <a:gd name="T18" fmla="*/ 421 h 42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34" h="421">
                <a:moveTo>
                  <a:pt x="0" y="2"/>
                </a:moveTo>
                <a:cubicBezTo>
                  <a:pt x="12" y="68"/>
                  <a:pt x="44" y="381"/>
                  <a:pt x="84" y="401"/>
                </a:cubicBezTo>
                <a:cubicBezTo>
                  <a:pt x="124" y="421"/>
                  <a:pt x="193" y="180"/>
                  <a:pt x="238" y="120"/>
                </a:cubicBezTo>
                <a:cubicBezTo>
                  <a:pt x="283" y="60"/>
                  <a:pt x="286" y="59"/>
                  <a:pt x="352" y="39"/>
                </a:cubicBezTo>
                <a:cubicBezTo>
                  <a:pt x="418" y="19"/>
                  <a:pt x="580" y="10"/>
                  <a:pt x="634" y="0"/>
                </a:cubicBezTo>
              </a:path>
            </a:pathLst>
          </a:custGeom>
          <a:noFill/>
          <a:ln w="635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240F0192-518D-B14A-ABD5-3B8DFE80C5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60525" y="2754314"/>
            <a:ext cx="8902700" cy="3055937"/>
          </a:xfrm>
          <a:prstGeom prst="rect">
            <a:avLst/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05DC5C3-A8E7-8044-994E-3C29C6B26093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1660526" y="5337176"/>
            <a:ext cx="3089275" cy="473075"/>
          </a:xfrm>
          <a:prstGeom prst="rect">
            <a:avLst/>
          </a:prstGeom>
          <a:gradFill rotWithShape="1">
            <a:gsLst>
              <a:gs pos="0">
                <a:srgbClr val="EAEAEA">
                  <a:gamma/>
                  <a:shade val="46275"/>
                  <a:invGamma/>
                </a:srgbClr>
              </a:gs>
              <a:gs pos="100000">
                <a:srgbClr val="EAEAEA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50800" dir="18900000" algn="ctr" rotWithShape="0">
              <a:schemeClr val="bg2">
                <a:alpha val="50000"/>
              </a:schemeClr>
            </a:outerShdw>
          </a:effectLst>
        </p:spPr>
        <p:txBody>
          <a:bodyPr wrap="none" rIns="36000" bIns="72000" anchor="ctr" anchorCtr="1"/>
          <a:lstStyle/>
          <a:p>
            <a:pPr algn="ctr"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69C0456-8159-C74E-A679-2F194EFCA03D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4749800" y="5767388"/>
            <a:ext cx="1309688" cy="4286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B8FBC64-2646-0642-B5B5-857C9573D9B8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6164264" y="5761038"/>
            <a:ext cx="1309687" cy="492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38FBE36-6B5E-EE41-95FF-6BE7A7DA9268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7473951" y="5337176"/>
            <a:ext cx="3089275" cy="473075"/>
          </a:xfrm>
          <a:prstGeom prst="rect">
            <a:avLst/>
          </a:prstGeom>
          <a:gradFill rotWithShape="1">
            <a:gsLst>
              <a:gs pos="0">
                <a:srgbClr val="EAEAEA">
                  <a:gamma/>
                  <a:shade val="46275"/>
                  <a:invGamma/>
                </a:srgbClr>
              </a:gs>
              <a:gs pos="100000">
                <a:srgbClr val="EAEAEA"/>
              </a:gs>
            </a:gsLst>
            <a:lin ang="54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  <a:effectLst>
            <a:outerShdw dist="50800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C5D4EF0-06BE-AC44-9242-C89C8EA45102}"/>
              </a:ext>
            </a:extLst>
          </p:cNvPr>
          <p:cNvGrpSpPr/>
          <p:nvPr/>
        </p:nvGrpSpPr>
        <p:grpSpPr>
          <a:xfrm>
            <a:off x="1660525" y="754064"/>
            <a:ext cx="8902700" cy="2473325"/>
            <a:chOff x="136525" y="982663"/>
            <a:chExt cx="8902700" cy="2473325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B548244C-4958-F347-8733-BBA2470C418B}"/>
                </a:ext>
              </a:extLst>
            </p:cNvPr>
            <p:cNvGrpSpPr/>
            <p:nvPr/>
          </p:nvGrpSpPr>
          <p:grpSpPr>
            <a:xfrm>
              <a:off x="136525" y="2982913"/>
              <a:ext cx="8902700" cy="473075"/>
              <a:chOff x="136525" y="2982913"/>
              <a:chExt cx="8902700" cy="473075"/>
            </a:xfrm>
          </p:grpSpPr>
          <p:sp>
            <p:nvSpPr>
              <p:cNvPr id="17" name="Rectangle 3">
                <a:extLst>
                  <a:ext uri="{FF2B5EF4-FFF2-40B4-BE49-F238E27FC236}">
                    <a16:creationId xmlns:a16="http://schemas.microsoft.com/office/drawing/2014/main" id="{E93DDE19-5C7F-F645-BA8B-4C6BBF1883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6525" y="2982913"/>
                <a:ext cx="3089275" cy="473075"/>
              </a:xfrm>
              <a:prstGeom prst="rect">
                <a:avLst/>
              </a:prstGeom>
              <a:gradFill rotWithShape="1">
                <a:gsLst>
                  <a:gs pos="0">
                    <a:srgbClr val="EAEAEA">
                      <a:gamma/>
                      <a:shade val="46275"/>
                      <a:invGamma/>
                    </a:srgbClr>
                  </a:gs>
                  <a:gs pos="100000">
                    <a:srgbClr val="EAEAEA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50800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 wrap="none" lIns="46800" tIns="36000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8" name="Rectangle 4">
                <a:extLst>
                  <a:ext uri="{FF2B5EF4-FFF2-40B4-BE49-F238E27FC236}">
                    <a16:creationId xmlns:a16="http://schemas.microsoft.com/office/drawing/2014/main" id="{53C4F4F1-9CBB-514E-BAD1-80A5ED6FE0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25800" y="2982913"/>
                <a:ext cx="1309688" cy="4286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46800" tIns="36000" anchor="ctr"/>
              <a:lstStyle/>
              <a:p>
                <a:endParaRPr lang="en-US"/>
              </a:p>
            </p:txBody>
          </p:sp>
          <p:sp>
            <p:nvSpPr>
              <p:cNvPr id="19" name="Rectangle 5">
                <a:extLst>
                  <a:ext uri="{FF2B5EF4-FFF2-40B4-BE49-F238E27FC236}">
                    <a16:creationId xmlns:a16="http://schemas.microsoft.com/office/drawing/2014/main" id="{1DE99A16-DF40-AC45-8EFF-E7A9A02549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40263" y="2982913"/>
                <a:ext cx="1309687" cy="4286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" name="Rectangle 6">
                <a:extLst>
                  <a:ext uri="{FF2B5EF4-FFF2-40B4-BE49-F238E27FC236}">
                    <a16:creationId xmlns:a16="http://schemas.microsoft.com/office/drawing/2014/main" id="{90C38C82-1773-3147-B3D9-39297D22FA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949950" y="2982913"/>
                <a:ext cx="3089275" cy="473075"/>
              </a:xfrm>
              <a:prstGeom prst="rect">
                <a:avLst/>
              </a:prstGeom>
              <a:gradFill rotWithShape="1">
                <a:gsLst>
                  <a:gs pos="0">
                    <a:srgbClr val="EAEAEA">
                      <a:gamma/>
                      <a:shade val="46275"/>
                      <a:invGamma/>
                    </a:srgbClr>
                  </a:gs>
                  <a:gs pos="100000">
                    <a:srgbClr val="EAEAEA"/>
                  </a:gs>
                </a:gsLst>
                <a:lin ang="5400000" scaled="1"/>
              </a:gra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50800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 wrap="none" lIns="46800" tIns="36000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E4F23136-A044-F74F-9C00-B6FC3EEB58C2}"/>
                </a:ext>
              </a:extLst>
            </p:cNvPr>
            <p:cNvGrpSpPr/>
            <p:nvPr/>
          </p:nvGrpSpPr>
          <p:grpSpPr>
            <a:xfrm>
              <a:off x="3384550" y="982663"/>
              <a:ext cx="2406650" cy="2473325"/>
              <a:chOff x="3384550" y="982663"/>
              <a:chExt cx="2406650" cy="2473325"/>
            </a:xfrm>
          </p:grpSpPr>
          <p:sp>
            <p:nvSpPr>
              <p:cNvPr id="15" name="AutoShape 14">
                <a:extLst>
                  <a:ext uri="{FF2B5EF4-FFF2-40B4-BE49-F238E27FC236}">
                    <a16:creationId xmlns:a16="http://schemas.microsoft.com/office/drawing/2014/main" id="{879FDD70-A1C9-924D-9C4D-A5A36F8651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4548188" y="982663"/>
                <a:ext cx="84137" cy="2247900"/>
              </a:xfrm>
              <a:prstGeom prst="can">
                <a:avLst>
                  <a:gd name="adj" fmla="val 99447"/>
                </a:avLst>
              </a:prstGeom>
              <a:gradFill>
                <a:gsLst>
                  <a:gs pos="20000">
                    <a:srgbClr val="00FFFF"/>
                  </a:gs>
                  <a:gs pos="47000">
                    <a:srgbClr val="0070C0"/>
                  </a:gs>
                  <a:gs pos="80000">
                    <a:srgbClr val="00FFFF"/>
                  </a:gs>
                </a:gsLst>
                <a:lin ang="108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BD738A44-727E-7144-BEE6-4517B80E56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4550" y="3154363"/>
                <a:ext cx="2406650" cy="301625"/>
              </a:xfrm>
              <a:prstGeom prst="ellipse">
                <a:avLst/>
              </a:prstGeom>
              <a:gradFill rotWithShape="1">
                <a:gsLst>
                  <a:gs pos="0">
                    <a:srgbClr val="FFFFCC"/>
                  </a:gs>
                  <a:gs pos="100000">
                    <a:srgbClr val="FFFFCC">
                      <a:gamma/>
                      <a:shade val="46275"/>
                      <a:invGamma/>
                    </a:srgbClr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outerShdw dist="50800" dir="189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 wrap="none" lIns="46800" tIns="36000" anchor="ctr"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</p:grpSp>
      </p:grpSp>
      <p:sp>
        <p:nvSpPr>
          <p:cNvPr id="21" name="AutoShape 16">
            <a:extLst>
              <a:ext uri="{FF2B5EF4-FFF2-40B4-BE49-F238E27FC236}">
                <a16:creationId xmlns:a16="http://schemas.microsoft.com/office/drawing/2014/main" id="{0A6E62C3-D057-7E4F-AD55-D6E9AEF6EFDB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6059489" y="5595938"/>
            <a:ext cx="104775" cy="774700"/>
          </a:xfrm>
          <a:prstGeom prst="can">
            <a:avLst>
              <a:gd name="adj" fmla="val 41933"/>
            </a:avLst>
          </a:prstGeom>
          <a:gradFill rotWithShape="1">
            <a:gsLst>
              <a:gs pos="0">
                <a:srgbClr val="FFCC00">
                  <a:gamma/>
                  <a:shade val="46275"/>
                  <a:invGamma/>
                </a:srgbClr>
              </a:gs>
              <a:gs pos="50000">
                <a:srgbClr val="FFCC00"/>
              </a:gs>
              <a:gs pos="100000">
                <a:srgbClr val="FFCC00">
                  <a:gamma/>
                  <a:shade val="46275"/>
                  <a:invGamma/>
                </a:srgbClr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  <a:effectLst>
            <a:outerShdw dist="50800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22" name="Oval 17">
            <a:extLst>
              <a:ext uri="{FF2B5EF4-FFF2-40B4-BE49-F238E27FC236}">
                <a16:creationId xmlns:a16="http://schemas.microsoft.com/office/drawing/2014/main" id="{76F7038C-EB28-8946-A3BE-6C6CFA6B5F98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4908550" y="5337176"/>
            <a:ext cx="2406650" cy="301625"/>
          </a:xfrm>
          <a:prstGeom prst="ellipse">
            <a:avLst/>
          </a:prstGeom>
          <a:gradFill rotWithShape="1">
            <a:gsLst>
              <a:gs pos="0">
                <a:srgbClr val="FFFFCC"/>
              </a:gs>
              <a:gs pos="100000">
                <a:srgbClr val="FFFFCC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 algn="ctr">
            <a:solidFill>
              <a:schemeClr val="tx1"/>
            </a:solidFill>
            <a:round/>
            <a:headEnd/>
            <a:tailEnd/>
          </a:ln>
          <a:effectLst>
            <a:outerShdw dist="50800" dir="189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23" name="Oval 19">
            <a:extLst>
              <a:ext uri="{FF2B5EF4-FFF2-40B4-BE49-F238E27FC236}">
                <a16:creationId xmlns:a16="http://schemas.microsoft.com/office/drawing/2014/main" id="{FB79BFE9-1DB3-AC44-98B4-CED0652DED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5776" y="2854326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4" name="Oval 20">
            <a:extLst>
              <a:ext uri="{FF2B5EF4-FFF2-40B4-BE49-F238E27FC236}">
                <a16:creationId xmlns:a16="http://schemas.microsoft.com/office/drawing/2014/main" id="{E3398B49-C60B-BC4C-9D67-DFBEDD17E2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05063" y="3067051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5" name="Oval 21">
            <a:extLst>
              <a:ext uri="{FF2B5EF4-FFF2-40B4-BE49-F238E27FC236}">
                <a16:creationId xmlns:a16="http://schemas.microsoft.com/office/drawing/2014/main" id="{41E43106-F5F7-0C45-94A2-E105C2EC83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1463" y="3068639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6" name="Oval 22">
            <a:extLst>
              <a:ext uri="{FF2B5EF4-FFF2-40B4-BE49-F238E27FC236}">
                <a16:creationId xmlns:a16="http://schemas.microsoft.com/office/drawing/2014/main" id="{B056D6ED-B5AF-964E-AD8E-76336165DE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90876" y="3070226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7" name="Oval 23">
            <a:extLst>
              <a:ext uri="{FF2B5EF4-FFF2-40B4-BE49-F238E27FC236}">
                <a16:creationId xmlns:a16="http://schemas.microsoft.com/office/drawing/2014/main" id="{42950CD1-598B-594E-A467-3782290259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7963" y="3065464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28" name="Oval 24">
            <a:extLst>
              <a:ext uri="{FF2B5EF4-FFF2-40B4-BE49-F238E27FC236}">
                <a16:creationId xmlns:a16="http://schemas.microsoft.com/office/drawing/2014/main" id="{9E5854BB-83A0-8D4F-B3B1-EFB09C9CA7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3863" y="3036889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en-US" dirty="0"/>
              <a:t>+</a:t>
            </a:r>
          </a:p>
        </p:txBody>
      </p:sp>
      <p:sp>
        <p:nvSpPr>
          <p:cNvPr id="29" name="Oval 25">
            <a:extLst>
              <a:ext uri="{FF2B5EF4-FFF2-40B4-BE49-F238E27FC236}">
                <a16:creationId xmlns:a16="http://schemas.microsoft.com/office/drawing/2014/main" id="{032B0E98-95FC-9C43-A48C-870164F39B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11351" y="2773364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30" name="Oval 26">
            <a:extLst>
              <a:ext uri="{FF2B5EF4-FFF2-40B4-BE49-F238E27FC236}">
                <a16:creationId xmlns:a16="http://schemas.microsoft.com/office/drawing/2014/main" id="{C19D2ABD-6E86-AD4E-BD46-E0A3014059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87763" y="2762251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31" name="Oval 27">
            <a:extLst>
              <a:ext uri="{FF2B5EF4-FFF2-40B4-BE49-F238E27FC236}">
                <a16:creationId xmlns:a16="http://schemas.microsoft.com/office/drawing/2014/main" id="{7A354913-6D74-1E42-B482-837FE592C9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65651" y="2773364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32" name="Oval 117">
            <a:extLst>
              <a:ext uri="{FF2B5EF4-FFF2-40B4-BE49-F238E27FC236}">
                <a16:creationId xmlns:a16="http://schemas.microsoft.com/office/drawing/2014/main" id="{EB31BFCB-365B-CC47-ABDB-CB7E1DA647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3288" y="2940051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33" name="Oval 118">
            <a:extLst>
              <a:ext uri="{FF2B5EF4-FFF2-40B4-BE49-F238E27FC236}">
                <a16:creationId xmlns:a16="http://schemas.microsoft.com/office/drawing/2014/main" id="{F2D8C0B1-6D5A-2D41-976E-DE6FE9F5B6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51038" y="2986089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34" name="Oval 119">
            <a:extLst>
              <a:ext uri="{FF2B5EF4-FFF2-40B4-BE49-F238E27FC236}">
                <a16:creationId xmlns:a16="http://schemas.microsoft.com/office/drawing/2014/main" id="{E03AD908-00C9-E34A-BCE3-A16CAA8BAB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25701" y="2868614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en-US" dirty="0"/>
              <a:t>+</a:t>
            </a:r>
          </a:p>
        </p:txBody>
      </p:sp>
      <p:sp>
        <p:nvSpPr>
          <p:cNvPr id="35" name="Oval 120">
            <a:extLst>
              <a:ext uri="{FF2B5EF4-FFF2-40B4-BE49-F238E27FC236}">
                <a16:creationId xmlns:a16="http://schemas.microsoft.com/office/drawing/2014/main" id="{44A7EA82-2125-A14D-B1B8-D0C36457A5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7151" y="3065464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36" name="Oval 121">
            <a:extLst>
              <a:ext uri="{FF2B5EF4-FFF2-40B4-BE49-F238E27FC236}">
                <a16:creationId xmlns:a16="http://schemas.microsoft.com/office/drawing/2014/main" id="{6BCD34E8-CDBC-9B42-A3AD-643CD15E4F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92413" y="2930526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37" name="Oval 122">
            <a:extLst>
              <a:ext uri="{FF2B5EF4-FFF2-40B4-BE49-F238E27FC236}">
                <a16:creationId xmlns:a16="http://schemas.microsoft.com/office/drawing/2014/main" id="{2A3A31F0-CC99-6542-875D-B8C191E52F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11438" y="2844801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38" name="Oval 123">
            <a:extLst>
              <a:ext uri="{FF2B5EF4-FFF2-40B4-BE49-F238E27FC236}">
                <a16:creationId xmlns:a16="http://schemas.microsoft.com/office/drawing/2014/main" id="{CED8F652-58EE-074A-AC31-99DDCE005B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6563" y="2851151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39" name="Oval 124">
            <a:extLst>
              <a:ext uri="{FF2B5EF4-FFF2-40B4-BE49-F238E27FC236}">
                <a16:creationId xmlns:a16="http://schemas.microsoft.com/office/drawing/2014/main" id="{61278A49-4826-1A47-AF06-E35191F8A9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14663" y="2992439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40" name="Oval 125">
            <a:extLst>
              <a:ext uri="{FF2B5EF4-FFF2-40B4-BE49-F238E27FC236}">
                <a16:creationId xmlns:a16="http://schemas.microsoft.com/office/drawing/2014/main" id="{9412BFE5-3320-8D42-A726-0F63AFA96A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68676" y="2908301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41" name="Oval 126">
            <a:extLst>
              <a:ext uri="{FF2B5EF4-FFF2-40B4-BE49-F238E27FC236}">
                <a16:creationId xmlns:a16="http://schemas.microsoft.com/office/drawing/2014/main" id="{475A33FB-9CE6-1B49-AA1E-07AB17D91E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8976" y="2860676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42" name="Oval 127">
            <a:extLst>
              <a:ext uri="{FF2B5EF4-FFF2-40B4-BE49-F238E27FC236}">
                <a16:creationId xmlns:a16="http://schemas.microsoft.com/office/drawing/2014/main" id="{AF6E6EA4-6B65-F44C-8239-C1F955260C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70276" y="3052764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43" name="Oval 128">
            <a:extLst>
              <a:ext uri="{FF2B5EF4-FFF2-40B4-BE49-F238E27FC236}">
                <a16:creationId xmlns:a16="http://schemas.microsoft.com/office/drawing/2014/main" id="{0F20DC97-AC56-A74D-B12D-5643DF7D30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21076" y="2773364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44" name="Oval 129">
            <a:extLst>
              <a:ext uri="{FF2B5EF4-FFF2-40B4-BE49-F238E27FC236}">
                <a16:creationId xmlns:a16="http://schemas.microsoft.com/office/drawing/2014/main" id="{E6A493D5-C38B-864B-B784-7FD82F05A7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86176" y="2984501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45" name="Oval 130">
            <a:extLst>
              <a:ext uri="{FF2B5EF4-FFF2-40B4-BE49-F238E27FC236}">
                <a16:creationId xmlns:a16="http://schemas.microsoft.com/office/drawing/2014/main" id="{DC01929C-D104-4847-BDA7-7D22FFEEC7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65563" y="3016251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46" name="Oval 131">
            <a:extLst>
              <a:ext uri="{FF2B5EF4-FFF2-40B4-BE49-F238E27FC236}">
                <a16:creationId xmlns:a16="http://schemas.microsoft.com/office/drawing/2014/main" id="{E2BDC430-6333-5447-B64A-1A78D11795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65563" y="2813051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47" name="Oval 132">
            <a:extLst>
              <a:ext uri="{FF2B5EF4-FFF2-40B4-BE49-F238E27FC236}">
                <a16:creationId xmlns:a16="http://schemas.microsoft.com/office/drawing/2014/main" id="{9AB86818-2C6B-094F-A15E-1DCF6ACA5A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76463" y="2778126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48" name="Oval 133">
            <a:extLst>
              <a:ext uri="{FF2B5EF4-FFF2-40B4-BE49-F238E27FC236}">
                <a16:creationId xmlns:a16="http://schemas.microsoft.com/office/drawing/2014/main" id="{ED40CC04-422C-A64D-A659-07EE60D122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5426" y="2855914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49" name="Oval 134">
            <a:extLst>
              <a:ext uri="{FF2B5EF4-FFF2-40B4-BE49-F238E27FC236}">
                <a16:creationId xmlns:a16="http://schemas.microsoft.com/office/drawing/2014/main" id="{898BF68A-61E9-2E45-AFD4-144A7070CC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8938" y="3049589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50" name="Oval 135">
            <a:extLst>
              <a:ext uri="{FF2B5EF4-FFF2-40B4-BE49-F238E27FC236}">
                <a16:creationId xmlns:a16="http://schemas.microsoft.com/office/drawing/2014/main" id="{E588EA0C-AE45-2742-B26E-316D80F593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32276" y="2876551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51" name="Oval 136">
            <a:extLst>
              <a:ext uri="{FF2B5EF4-FFF2-40B4-BE49-F238E27FC236}">
                <a16:creationId xmlns:a16="http://schemas.microsoft.com/office/drawing/2014/main" id="{C82E9E9E-C2B7-E647-BFD3-602FE56D88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84676" y="2944814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52" name="Oval 137">
            <a:extLst>
              <a:ext uri="{FF2B5EF4-FFF2-40B4-BE49-F238E27FC236}">
                <a16:creationId xmlns:a16="http://schemas.microsoft.com/office/drawing/2014/main" id="{956D6932-6666-B14A-8671-CBE88219D6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08513" y="2979739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53" name="Oval 138">
            <a:extLst>
              <a:ext uri="{FF2B5EF4-FFF2-40B4-BE49-F238E27FC236}">
                <a16:creationId xmlns:a16="http://schemas.microsoft.com/office/drawing/2014/main" id="{0ABC1201-21BD-264D-B031-D90E91D23D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19601" y="2776539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54" name="Oval 139">
            <a:extLst>
              <a:ext uri="{FF2B5EF4-FFF2-40B4-BE49-F238E27FC236}">
                <a16:creationId xmlns:a16="http://schemas.microsoft.com/office/drawing/2014/main" id="{0E3781F3-E30C-094D-8C71-2B1D6AE447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76813" y="3005139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55" name="Oval 140">
            <a:extLst>
              <a:ext uri="{FF2B5EF4-FFF2-40B4-BE49-F238E27FC236}">
                <a16:creationId xmlns:a16="http://schemas.microsoft.com/office/drawing/2014/main" id="{16284763-CC6B-DB49-BB72-ED8FB59AA8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84826" y="3059114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56" name="Oval 141">
            <a:extLst>
              <a:ext uri="{FF2B5EF4-FFF2-40B4-BE49-F238E27FC236}">
                <a16:creationId xmlns:a16="http://schemas.microsoft.com/office/drawing/2014/main" id="{7D671EC8-F351-A94C-BCFB-26EFED889B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076" y="3067051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57" name="Oval 142">
            <a:extLst>
              <a:ext uri="{FF2B5EF4-FFF2-40B4-BE49-F238E27FC236}">
                <a16:creationId xmlns:a16="http://schemas.microsoft.com/office/drawing/2014/main" id="{0CD8727C-1338-764B-BBD4-08F487F491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53163" y="3068639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58" name="Oval 143">
            <a:extLst>
              <a:ext uri="{FF2B5EF4-FFF2-40B4-BE49-F238E27FC236}">
                <a16:creationId xmlns:a16="http://schemas.microsoft.com/office/drawing/2014/main" id="{FBD0BE87-BD80-B344-B408-663567FBB3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89751" y="3028951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59" name="Oval 144">
            <a:extLst>
              <a:ext uri="{FF2B5EF4-FFF2-40B4-BE49-F238E27FC236}">
                <a16:creationId xmlns:a16="http://schemas.microsoft.com/office/drawing/2014/main" id="{C19F9EFF-215B-6944-9EBF-33D008F7DC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32388" y="3006726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60" name="Oval 145">
            <a:extLst>
              <a:ext uri="{FF2B5EF4-FFF2-40B4-BE49-F238E27FC236}">
                <a16:creationId xmlns:a16="http://schemas.microsoft.com/office/drawing/2014/main" id="{2D558C4C-6A0E-B245-AFBC-D920E58C0E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94451" y="2954339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61" name="Oval 146">
            <a:extLst>
              <a:ext uri="{FF2B5EF4-FFF2-40B4-BE49-F238E27FC236}">
                <a16:creationId xmlns:a16="http://schemas.microsoft.com/office/drawing/2014/main" id="{D01DA1F2-BED4-DD4F-B489-7D5D32E4F7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7938" y="2771776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62" name="Oval 147">
            <a:extLst>
              <a:ext uri="{FF2B5EF4-FFF2-40B4-BE49-F238E27FC236}">
                <a16:creationId xmlns:a16="http://schemas.microsoft.com/office/drawing/2014/main" id="{4A0EFF41-1219-E243-9D27-741CBCEE2A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80026" y="2960689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/>
              <a:t>+</a:t>
            </a:r>
          </a:p>
        </p:txBody>
      </p:sp>
      <p:sp>
        <p:nvSpPr>
          <p:cNvPr id="63" name="Oval 148">
            <a:extLst>
              <a:ext uri="{FF2B5EF4-FFF2-40B4-BE49-F238E27FC236}">
                <a16:creationId xmlns:a16="http://schemas.microsoft.com/office/drawing/2014/main" id="{4B2B3873-C1B9-CD42-897E-0BF6E8BE4D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83201" y="2962276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64" name="Oval 149">
            <a:extLst>
              <a:ext uri="{FF2B5EF4-FFF2-40B4-BE49-F238E27FC236}">
                <a16:creationId xmlns:a16="http://schemas.microsoft.com/office/drawing/2014/main" id="{9AC6C156-AF8A-DB4D-A12C-BF30FB2C8C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67388" y="3063876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65" name="Oval 150">
            <a:extLst>
              <a:ext uri="{FF2B5EF4-FFF2-40B4-BE49-F238E27FC236}">
                <a16:creationId xmlns:a16="http://schemas.microsoft.com/office/drawing/2014/main" id="{E388FA66-B32A-8342-9ECC-7FB731F15D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08638" y="2930526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/>
              <a:t>+</a:t>
            </a:r>
          </a:p>
        </p:txBody>
      </p:sp>
      <p:sp>
        <p:nvSpPr>
          <p:cNvPr id="66" name="Oval 151">
            <a:extLst>
              <a:ext uri="{FF2B5EF4-FFF2-40B4-BE49-F238E27FC236}">
                <a16:creationId xmlns:a16="http://schemas.microsoft.com/office/drawing/2014/main" id="{BA62472F-0287-144A-BB34-6509DEE5E3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27726" y="2935289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36000" bIns="36000" anchor="ctr" anchorCtr="1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67" name="Oval 152">
            <a:extLst>
              <a:ext uri="{FF2B5EF4-FFF2-40B4-BE49-F238E27FC236}">
                <a16:creationId xmlns:a16="http://schemas.microsoft.com/office/drawing/2014/main" id="{6D2DA205-7760-8B44-A362-2D7727776C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68976" y="2935289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68" name="Oval 153">
            <a:extLst>
              <a:ext uri="{FF2B5EF4-FFF2-40B4-BE49-F238E27FC236}">
                <a16:creationId xmlns:a16="http://schemas.microsoft.com/office/drawing/2014/main" id="{2A103171-8F7E-2D42-A1F2-20F8A691AB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73776" y="2932114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69" name="Oval 154">
            <a:extLst>
              <a:ext uri="{FF2B5EF4-FFF2-40B4-BE49-F238E27FC236}">
                <a16:creationId xmlns:a16="http://schemas.microsoft.com/office/drawing/2014/main" id="{171EFFD3-6925-FF4C-A85B-DCF48FCFE3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6476" y="3073401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70" name="Oval 155">
            <a:extLst>
              <a:ext uri="{FF2B5EF4-FFF2-40B4-BE49-F238E27FC236}">
                <a16:creationId xmlns:a16="http://schemas.microsoft.com/office/drawing/2014/main" id="{ABECF525-A735-5A47-9B20-896EEC6192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96038" y="2957514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71" name="Oval 156">
            <a:extLst>
              <a:ext uri="{FF2B5EF4-FFF2-40B4-BE49-F238E27FC236}">
                <a16:creationId xmlns:a16="http://schemas.microsoft.com/office/drawing/2014/main" id="{C1432B5F-9CE0-D447-AB86-0901575986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40463" y="2935289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72" name="Oval 157">
            <a:extLst>
              <a:ext uri="{FF2B5EF4-FFF2-40B4-BE49-F238E27FC236}">
                <a16:creationId xmlns:a16="http://schemas.microsoft.com/office/drawing/2014/main" id="{99FD0A9F-08F3-554C-969C-4D42D2CAEE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23038" y="3044826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73" name="Oval 158">
            <a:extLst>
              <a:ext uri="{FF2B5EF4-FFF2-40B4-BE49-F238E27FC236}">
                <a16:creationId xmlns:a16="http://schemas.microsoft.com/office/drawing/2014/main" id="{BBFDA49D-4041-8848-890F-0BEE4EAB73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61138" y="2943226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74" name="Oval 159">
            <a:extLst>
              <a:ext uri="{FF2B5EF4-FFF2-40B4-BE49-F238E27FC236}">
                <a16:creationId xmlns:a16="http://schemas.microsoft.com/office/drawing/2014/main" id="{4BED9E13-3DDD-3945-89B6-68F5692D82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48463" y="2951164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75" name="Oval 160">
            <a:extLst>
              <a:ext uri="{FF2B5EF4-FFF2-40B4-BE49-F238E27FC236}">
                <a16:creationId xmlns:a16="http://schemas.microsoft.com/office/drawing/2014/main" id="{08145E22-F8F9-E543-9D24-BA03C153DF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11951" y="3052764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76" name="Oval 161">
            <a:extLst>
              <a:ext uri="{FF2B5EF4-FFF2-40B4-BE49-F238E27FC236}">
                <a16:creationId xmlns:a16="http://schemas.microsoft.com/office/drawing/2014/main" id="{13E4D4C2-548B-134F-A657-0674A3CAD9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92951" y="3005139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77" name="Oval 162">
            <a:extLst>
              <a:ext uri="{FF2B5EF4-FFF2-40B4-BE49-F238E27FC236}">
                <a16:creationId xmlns:a16="http://schemas.microsoft.com/office/drawing/2014/main" id="{182B1445-0678-444D-971D-5D881F1853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13563" y="3028951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en-US" dirty="0"/>
              <a:t>+</a:t>
            </a:r>
          </a:p>
        </p:txBody>
      </p:sp>
      <p:sp>
        <p:nvSpPr>
          <p:cNvPr id="78" name="Oval 163">
            <a:extLst>
              <a:ext uri="{FF2B5EF4-FFF2-40B4-BE49-F238E27FC236}">
                <a16:creationId xmlns:a16="http://schemas.microsoft.com/office/drawing/2014/main" id="{16B4E254-352F-D447-AD7B-A610446E43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70801" y="2978151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79" name="Oval 164">
            <a:extLst>
              <a:ext uri="{FF2B5EF4-FFF2-40B4-BE49-F238E27FC236}">
                <a16:creationId xmlns:a16="http://schemas.microsoft.com/office/drawing/2014/main" id="{EC850B79-CEB8-2945-B774-B03DA86B00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81888" y="2774951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80" name="Oval 165">
            <a:extLst>
              <a:ext uri="{FF2B5EF4-FFF2-40B4-BE49-F238E27FC236}">
                <a16:creationId xmlns:a16="http://schemas.microsoft.com/office/drawing/2014/main" id="{A9AAC0E1-DC21-7E47-8271-C026F4FCA9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91463" y="2851151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81" name="Oval 166">
            <a:extLst>
              <a:ext uri="{FF2B5EF4-FFF2-40B4-BE49-F238E27FC236}">
                <a16:creationId xmlns:a16="http://schemas.microsoft.com/office/drawing/2014/main" id="{DE1178C8-CC84-134F-A8C9-8770FCB0F8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40751" y="3063876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82" name="Oval 167">
            <a:extLst>
              <a:ext uri="{FF2B5EF4-FFF2-40B4-BE49-F238E27FC236}">
                <a16:creationId xmlns:a16="http://schemas.microsoft.com/office/drawing/2014/main" id="{62D6781C-3CB5-884A-9F3F-2F4BFF44F7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47151" y="3065464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83" name="Oval 168">
            <a:extLst>
              <a:ext uri="{FF2B5EF4-FFF2-40B4-BE49-F238E27FC236}">
                <a16:creationId xmlns:a16="http://schemas.microsoft.com/office/drawing/2014/main" id="{9F116A59-52BB-6848-9C49-7D5A553701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26563" y="3067051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84" name="Oval 169">
            <a:extLst>
              <a:ext uri="{FF2B5EF4-FFF2-40B4-BE49-F238E27FC236}">
                <a16:creationId xmlns:a16="http://schemas.microsoft.com/office/drawing/2014/main" id="{5EF23CD4-F24E-2646-BB5E-8C46035F24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53651" y="3062289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85" name="Oval 170">
            <a:extLst>
              <a:ext uri="{FF2B5EF4-FFF2-40B4-BE49-F238E27FC236}">
                <a16:creationId xmlns:a16="http://schemas.microsoft.com/office/drawing/2014/main" id="{9654BF1D-411A-5845-94BA-6A11B8DB9A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29551" y="3033714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86" name="Oval 171">
            <a:extLst>
              <a:ext uri="{FF2B5EF4-FFF2-40B4-BE49-F238E27FC236}">
                <a16:creationId xmlns:a16="http://schemas.microsoft.com/office/drawing/2014/main" id="{AFCA8545-6172-BB40-972F-B3E6C06E60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47038" y="2770189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87" name="Oval 172">
            <a:extLst>
              <a:ext uri="{FF2B5EF4-FFF2-40B4-BE49-F238E27FC236}">
                <a16:creationId xmlns:a16="http://schemas.microsoft.com/office/drawing/2014/main" id="{FE0073E2-5ACA-F143-B2EB-CF293B1159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23451" y="2759076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88" name="Oval 173">
            <a:extLst>
              <a:ext uri="{FF2B5EF4-FFF2-40B4-BE49-F238E27FC236}">
                <a16:creationId xmlns:a16="http://schemas.microsoft.com/office/drawing/2014/main" id="{54463F1D-0437-5948-A8F4-AE9D1445E2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08976" y="2936876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89" name="Oval 174">
            <a:extLst>
              <a:ext uri="{FF2B5EF4-FFF2-40B4-BE49-F238E27FC236}">
                <a16:creationId xmlns:a16="http://schemas.microsoft.com/office/drawing/2014/main" id="{0ACFEB9F-923A-4D4F-9017-DF7D3A94DA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86726" y="2982914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90" name="Oval 175">
            <a:extLst>
              <a:ext uri="{FF2B5EF4-FFF2-40B4-BE49-F238E27FC236}">
                <a16:creationId xmlns:a16="http://schemas.microsoft.com/office/drawing/2014/main" id="{DC40EB79-1DF1-9A43-B5C9-16C5E7239A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61388" y="2865439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91" name="Oval 176">
            <a:extLst>
              <a:ext uri="{FF2B5EF4-FFF2-40B4-BE49-F238E27FC236}">
                <a16:creationId xmlns:a16="http://schemas.microsoft.com/office/drawing/2014/main" id="{01F81E07-BB55-924D-88D8-E686EF9CEE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32838" y="3062289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92" name="Oval 177">
            <a:extLst>
              <a:ext uri="{FF2B5EF4-FFF2-40B4-BE49-F238E27FC236}">
                <a16:creationId xmlns:a16="http://schemas.microsoft.com/office/drawing/2014/main" id="{E79B9B1F-5F21-3741-BA42-E2C3378362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28101" y="2927351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93" name="Oval 178">
            <a:extLst>
              <a:ext uri="{FF2B5EF4-FFF2-40B4-BE49-F238E27FC236}">
                <a16:creationId xmlns:a16="http://schemas.microsoft.com/office/drawing/2014/main" id="{62FD17D6-1ADF-7040-831E-03B48B3A79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47126" y="2841626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94" name="Oval 179">
            <a:extLst>
              <a:ext uri="{FF2B5EF4-FFF2-40B4-BE49-F238E27FC236}">
                <a16:creationId xmlns:a16="http://schemas.microsoft.com/office/drawing/2014/main" id="{0843048B-AED4-7242-A389-42F7DFE351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12251" y="2847976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95" name="Oval 180">
            <a:extLst>
              <a:ext uri="{FF2B5EF4-FFF2-40B4-BE49-F238E27FC236}">
                <a16:creationId xmlns:a16="http://schemas.microsoft.com/office/drawing/2014/main" id="{304BA734-EFEF-7748-8711-A0ED76D2D2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50351" y="2989264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96" name="Oval 181">
            <a:extLst>
              <a:ext uri="{FF2B5EF4-FFF2-40B4-BE49-F238E27FC236}">
                <a16:creationId xmlns:a16="http://schemas.microsoft.com/office/drawing/2014/main" id="{64C8C322-4B50-D147-82FB-4D6F0EBA3D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04363" y="2905126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97" name="Oval 182">
            <a:extLst>
              <a:ext uri="{FF2B5EF4-FFF2-40B4-BE49-F238E27FC236}">
                <a16:creationId xmlns:a16="http://schemas.microsoft.com/office/drawing/2014/main" id="{E27DF6CE-73D2-364B-9FDB-632019E984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64663" y="2857501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98" name="Oval 183">
            <a:extLst>
              <a:ext uri="{FF2B5EF4-FFF2-40B4-BE49-F238E27FC236}">
                <a16:creationId xmlns:a16="http://schemas.microsoft.com/office/drawing/2014/main" id="{F50CCE55-E6D6-D94F-A51C-181A10C671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05963" y="3049589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99" name="Oval 184">
            <a:extLst>
              <a:ext uri="{FF2B5EF4-FFF2-40B4-BE49-F238E27FC236}">
                <a16:creationId xmlns:a16="http://schemas.microsoft.com/office/drawing/2014/main" id="{912087C0-6B6D-DA4C-9E40-557F92000F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56763" y="2770189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00" name="Oval 185">
            <a:extLst>
              <a:ext uri="{FF2B5EF4-FFF2-40B4-BE49-F238E27FC236}">
                <a16:creationId xmlns:a16="http://schemas.microsoft.com/office/drawing/2014/main" id="{A2A34B8B-73EB-7049-A1D3-CD72A21D7A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21863" y="2981326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01" name="Oval 186">
            <a:extLst>
              <a:ext uri="{FF2B5EF4-FFF2-40B4-BE49-F238E27FC236}">
                <a16:creationId xmlns:a16="http://schemas.microsoft.com/office/drawing/2014/main" id="{5EA7E38D-37E7-BA45-9B39-3A3D8F1896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01251" y="3013076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102" name="Oval 187">
            <a:extLst>
              <a:ext uri="{FF2B5EF4-FFF2-40B4-BE49-F238E27FC236}">
                <a16:creationId xmlns:a16="http://schemas.microsoft.com/office/drawing/2014/main" id="{6204C23B-D0F8-8945-963F-2E7431F746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01251" y="2809876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03" name="Oval 188">
            <a:extLst>
              <a:ext uri="{FF2B5EF4-FFF2-40B4-BE49-F238E27FC236}">
                <a16:creationId xmlns:a16="http://schemas.microsoft.com/office/drawing/2014/main" id="{ED05C3FB-5F2E-B04A-AFB5-0D73897193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12151" y="2774951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04" name="Oval 189">
            <a:extLst>
              <a:ext uri="{FF2B5EF4-FFF2-40B4-BE49-F238E27FC236}">
                <a16:creationId xmlns:a16="http://schemas.microsoft.com/office/drawing/2014/main" id="{3F092FB7-F2F9-9F44-A44C-496EF947F5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71113" y="2852739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105" name="Oval 190">
            <a:extLst>
              <a:ext uri="{FF2B5EF4-FFF2-40B4-BE49-F238E27FC236}">
                <a16:creationId xmlns:a16="http://schemas.microsoft.com/office/drawing/2014/main" id="{34664C43-7D56-294C-BF03-B8CDEBCEF4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34626" y="3046414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36000" anchor="ctr" anchorCtr="1"/>
          <a:lstStyle/>
          <a:p>
            <a:pPr algn="ctr"/>
            <a:r>
              <a:rPr lang="en-US" dirty="0"/>
              <a:t>+</a:t>
            </a:r>
          </a:p>
        </p:txBody>
      </p:sp>
      <p:sp>
        <p:nvSpPr>
          <p:cNvPr id="106" name="Oval 191">
            <a:extLst>
              <a:ext uri="{FF2B5EF4-FFF2-40B4-BE49-F238E27FC236}">
                <a16:creationId xmlns:a16="http://schemas.microsoft.com/office/drawing/2014/main" id="{8B91B664-3B82-7A45-A7DA-AFFFFBC3F2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367963" y="2873376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07" name="Oval 192">
            <a:extLst>
              <a:ext uri="{FF2B5EF4-FFF2-40B4-BE49-F238E27FC236}">
                <a16:creationId xmlns:a16="http://schemas.microsoft.com/office/drawing/2014/main" id="{2067225C-F294-3540-83BE-492D8439F0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40363" y="2962276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anchor="ctr"/>
          <a:lstStyle/>
          <a:p>
            <a:r>
              <a:rPr lang="en-US"/>
              <a:t>+</a:t>
            </a:r>
          </a:p>
        </p:txBody>
      </p:sp>
      <p:sp>
        <p:nvSpPr>
          <p:cNvPr id="108" name="Oval 193">
            <a:extLst>
              <a:ext uri="{FF2B5EF4-FFF2-40B4-BE49-F238E27FC236}">
                <a16:creationId xmlns:a16="http://schemas.microsoft.com/office/drawing/2014/main" id="{67665A21-ECD3-4E4A-BAC1-026529EFAE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45126" y="2963864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09" name="AutoShape 194">
            <a:extLst>
              <a:ext uri="{FF2B5EF4-FFF2-40B4-BE49-F238E27FC236}">
                <a16:creationId xmlns:a16="http://schemas.microsoft.com/office/drawing/2014/main" id="{D9619E66-F177-4C42-BD2E-81AC41FC664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6700044" y="118269"/>
            <a:ext cx="88900" cy="1354138"/>
          </a:xfrm>
          <a:prstGeom prst="can">
            <a:avLst>
              <a:gd name="adj" fmla="val 58884"/>
            </a:avLst>
          </a:prstGeom>
          <a:gradFill>
            <a:gsLst>
              <a:gs pos="20000">
                <a:srgbClr val="00FFFF"/>
              </a:gs>
              <a:gs pos="47000">
                <a:srgbClr val="0070C0"/>
              </a:gs>
              <a:gs pos="80000">
                <a:srgbClr val="00FFFF"/>
              </a:gs>
            </a:gsLst>
            <a:lin ang="108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0" name="AutoShape 195">
            <a:extLst>
              <a:ext uri="{FF2B5EF4-FFF2-40B4-BE49-F238E27FC236}">
                <a16:creationId xmlns:a16="http://schemas.microsoft.com/office/drawing/2014/main" id="{6E9C0E50-C857-C049-9A16-CB38B8B9817E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7332663" y="750889"/>
            <a:ext cx="88900" cy="638175"/>
          </a:xfrm>
          <a:prstGeom prst="can">
            <a:avLst>
              <a:gd name="adj" fmla="val 31307"/>
            </a:avLst>
          </a:prstGeom>
          <a:gradFill>
            <a:gsLst>
              <a:gs pos="20000">
                <a:srgbClr val="00FFFF"/>
              </a:gs>
              <a:gs pos="47000">
                <a:srgbClr val="0070C0"/>
              </a:gs>
              <a:gs pos="80000">
                <a:srgbClr val="00FFFF"/>
              </a:gs>
            </a:gsLst>
            <a:lin ang="108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1" name="AutoShape 196">
            <a:extLst>
              <a:ext uri="{FF2B5EF4-FFF2-40B4-BE49-F238E27FC236}">
                <a16:creationId xmlns:a16="http://schemas.microsoft.com/office/drawing/2014/main" id="{6FBD7988-14C6-2B4C-AAD7-27ABCF25C606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6030120" y="2459832"/>
            <a:ext cx="166687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FFF200">
                  <a:alpha val="46001"/>
                </a:srgbClr>
              </a:gs>
              <a:gs pos="45000">
                <a:srgbClr val="FF7A00">
                  <a:alpha val="62201"/>
                </a:srgbClr>
              </a:gs>
              <a:gs pos="70000">
                <a:srgbClr val="FF0300">
                  <a:alpha val="71201"/>
                </a:srgbClr>
              </a:gs>
              <a:gs pos="100000">
                <a:srgbClr val="4D0808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lIns="46800" tIns="36000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112" name="AutoShape 197">
            <a:extLst>
              <a:ext uri="{FF2B5EF4-FFF2-40B4-BE49-F238E27FC236}">
                <a16:creationId xmlns:a16="http://schemas.microsoft.com/office/drawing/2014/main" id="{4CF40309-216F-644D-96C6-0FCF653088DA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6036470" y="1837532"/>
            <a:ext cx="166687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FFF200">
                  <a:alpha val="46001"/>
                </a:srgbClr>
              </a:gs>
              <a:gs pos="45000">
                <a:srgbClr val="FF7A00">
                  <a:alpha val="62201"/>
                </a:srgbClr>
              </a:gs>
              <a:gs pos="70000">
                <a:srgbClr val="FF0300">
                  <a:alpha val="71201"/>
                </a:srgbClr>
              </a:gs>
              <a:gs pos="100000">
                <a:srgbClr val="4D0808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113" name="AutoShape 198">
            <a:extLst>
              <a:ext uri="{FF2B5EF4-FFF2-40B4-BE49-F238E27FC236}">
                <a16:creationId xmlns:a16="http://schemas.microsoft.com/office/drawing/2014/main" id="{5E701906-0567-2C4C-9115-1008D3904A07}"/>
              </a:ext>
            </a:extLst>
          </p:cNvPr>
          <p:cNvSpPr>
            <a:spLocks noChangeArrowheads="1"/>
          </p:cNvSpPr>
          <p:nvPr/>
        </p:nvSpPr>
        <p:spPr bwMode="auto">
          <a:xfrm rot="21600000">
            <a:off x="6340475" y="681038"/>
            <a:ext cx="166688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FFF200">
                  <a:alpha val="46001"/>
                </a:srgbClr>
              </a:gs>
              <a:gs pos="45000">
                <a:srgbClr val="FF7A00">
                  <a:alpha val="62201"/>
                </a:srgbClr>
              </a:gs>
              <a:gs pos="70000">
                <a:srgbClr val="FF0300">
                  <a:alpha val="71201"/>
                </a:srgbClr>
              </a:gs>
              <a:gs pos="100000">
                <a:srgbClr val="4D0808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114" name="AutoShape 199">
            <a:extLst>
              <a:ext uri="{FF2B5EF4-FFF2-40B4-BE49-F238E27FC236}">
                <a16:creationId xmlns:a16="http://schemas.microsoft.com/office/drawing/2014/main" id="{C6CFE7B6-9927-B04F-ADE3-DA19BAA321D2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6031706" y="1051719"/>
            <a:ext cx="166688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FFF200">
                  <a:alpha val="46001"/>
                </a:srgbClr>
              </a:gs>
              <a:gs pos="45000">
                <a:srgbClr val="FF7A00">
                  <a:alpha val="62201"/>
                </a:srgbClr>
              </a:gs>
              <a:gs pos="70000">
                <a:srgbClr val="FF0300">
                  <a:alpha val="71201"/>
                </a:srgbClr>
              </a:gs>
              <a:gs pos="100000">
                <a:srgbClr val="4D0808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115" name="AutoShape 200">
            <a:extLst>
              <a:ext uri="{FF2B5EF4-FFF2-40B4-BE49-F238E27FC236}">
                <a16:creationId xmlns:a16="http://schemas.microsoft.com/office/drawing/2014/main" id="{10F0095E-9E6E-B244-B3F3-9457B91D0C4D}"/>
              </a:ext>
            </a:extLst>
          </p:cNvPr>
          <p:cNvSpPr>
            <a:spLocks noChangeArrowheads="1"/>
          </p:cNvSpPr>
          <p:nvPr/>
        </p:nvSpPr>
        <p:spPr bwMode="auto">
          <a:xfrm rot="21600000">
            <a:off x="6916739" y="681038"/>
            <a:ext cx="166687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FFF200">
                  <a:alpha val="46001"/>
                </a:srgbClr>
              </a:gs>
              <a:gs pos="45000">
                <a:srgbClr val="FF7A00">
                  <a:alpha val="62201"/>
                </a:srgbClr>
              </a:gs>
              <a:gs pos="70000">
                <a:srgbClr val="FF0300">
                  <a:alpha val="71201"/>
                </a:srgbClr>
              </a:gs>
              <a:gs pos="100000">
                <a:srgbClr val="4D0808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116" name="AutoShape 201">
            <a:extLst>
              <a:ext uri="{FF2B5EF4-FFF2-40B4-BE49-F238E27FC236}">
                <a16:creationId xmlns:a16="http://schemas.microsoft.com/office/drawing/2014/main" id="{43B6A856-9D93-194D-973D-0A60B2955070}"/>
              </a:ext>
            </a:extLst>
          </p:cNvPr>
          <p:cNvSpPr>
            <a:spLocks noChangeArrowheads="1"/>
          </p:cNvSpPr>
          <p:nvPr/>
        </p:nvSpPr>
        <p:spPr bwMode="auto">
          <a:xfrm rot="27000000">
            <a:off x="7293770" y="865982"/>
            <a:ext cx="166687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FFF200">
                  <a:alpha val="46001"/>
                </a:srgbClr>
              </a:gs>
              <a:gs pos="45000">
                <a:srgbClr val="FF7A00">
                  <a:alpha val="62201"/>
                </a:srgbClr>
              </a:gs>
              <a:gs pos="70000">
                <a:srgbClr val="FF0300">
                  <a:alpha val="71201"/>
                </a:srgbClr>
              </a:gs>
              <a:gs pos="100000">
                <a:srgbClr val="4D0808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117" name="AutoShape 202">
            <a:extLst>
              <a:ext uri="{FF2B5EF4-FFF2-40B4-BE49-F238E27FC236}">
                <a16:creationId xmlns:a16="http://schemas.microsoft.com/office/drawing/2014/main" id="{312CD814-5E8F-9C4F-AD1A-41432678DFAF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7221538" y="1128714"/>
            <a:ext cx="311150" cy="1050925"/>
          </a:xfrm>
          <a:prstGeom prst="can">
            <a:avLst>
              <a:gd name="adj" fmla="val 37747"/>
            </a:avLst>
          </a:prstGeom>
          <a:gradFill rotWithShape="1">
            <a:gsLst>
              <a:gs pos="0">
                <a:srgbClr val="760000"/>
              </a:gs>
              <a:gs pos="50000">
                <a:srgbClr val="FF0000"/>
              </a:gs>
              <a:gs pos="100000">
                <a:srgbClr val="760000"/>
              </a:gs>
            </a:gsLst>
            <a:lin ang="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8" name="AutoShape 203">
            <a:extLst>
              <a:ext uri="{FF2B5EF4-FFF2-40B4-BE49-F238E27FC236}">
                <a16:creationId xmlns:a16="http://schemas.microsoft.com/office/drawing/2014/main" id="{01BEAEF8-4904-6441-890D-76FF4B3A7FD5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7329488" y="2103438"/>
            <a:ext cx="93662" cy="322262"/>
          </a:xfrm>
          <a:prstGeom prst="can">
            <a:avLst>
              <a:gd name="adj" fmla="val 54509"/>
            </a:avLst>
          </a:prstGeom>
          <a:gradFill>
            <a:gsLst>
              <a:gs pos="20000">
                <a:srgbClr val="00FFFF"/>
              </a:gs>
              <a:gs pos="47000">
                <a:srgbClr val="0070C0"/>
              </a:gs>
              <a:gs pos="80000">
                <a:srgbClr val="00FFFF"/>
              </a:gs>
            </a:gsLst>
            <a:lin ang="108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19" name="Group 204">
            <a:extLst>
              <a:ext uri="{FF2B5EF4-FFF2-40B4-BE49-F238E27FC236}">
                <a16:creationId xmlns:a16="http://schemas.microsoft.com/office/drawing/2014/main" id="{F4648BA0-0FEC-7D45-A68F-6E324E4268ED}"/>
              </a:ext>
            </a:extLst>
          </p:cNvPr>
          <p:cNvGrpSpPr>
            <a:grpSpLocks/>
          </p:cNvGrpSpPr>
          <p:nvPr/>
        </p:nvGrpSpPr>
        <p:grpSpPr bwMode="auto">
          <a:xfrm>
            <a:off x="7065963" y="2397125"/>
            <a:ext cx="639762" cy="215900"/>
            <a:chOff x="3990" y="1256"/>
            <a:chExt cx="403" cy="136"/>
          </a:xfrm>
        </p:grpSpPr>
        <p:sp>
          <p:nvSpPr>
            <p:cNvPr id="120" name="Line 205">
              <a:extLst>
                <a:ext uri="{FF2B5EF4-FFF2-40B4-BE49-F238E27FC236}">
                  <a16:creationId xmlns:a16="http://schemas.microsoft.com/office/drawing/2014/main" id="{4E127217-93E1-EC40-9B91-D746C15B152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90" y="1256"/>
              <a:ext cx="40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1" name="Line 206">
              <a:extLst>
                <a:ext uri="{FF2B5EF4-FFF2-40B4-BE49-F238E27FC236}">
                  <a16:creationId xmlns:a16="http://schemas.microsoft.com/office/drawing/2014/main" id="{1ABE218A-8990-A240-A3B4-4CEB2F64E33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63" y="1301"/>
              <a:ext cx="257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2" name="Line 207">
              <a:extLst>
                <a:ext uri="{FF2B5EF4-FFF2-40B4-BE49-F238E27FC236}">
                  <a16:creationId xmlns:a16="http://schemas.microsoft.com/office/drawing/2014/main" id="{87A54D03-FC27-2745-A448-F1C038A2794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64" y="1392"/>
              <a:ext cx="5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" name="Line 208">
              <a:extLst>
                <a:ext uri="{FF2B5EF4-FFF2-40B4-BE49-F238E27FC236}">
                  <a16:creationId xmlns:a16="http://schemas.microsoft.com/office/drawing/2014/main" id="{9258C36F-4D73-9F44-BCB0-C82F2A64425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112" y="1346"/>
              <a:ext cx="16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24" name="AutoShape 209">
            <a:extLst>
              <a:ext uri="{FF2B5EF4-FFF2-40B4-BE49-F238E27FC236}">
                <a16:creationId xmlns:a16="http://schemas.microsoft.com/office/drawing/2014/main" id="{F21B6F94-C53A-5E42-B68A-8285648D826B}"/>
              </a:ext>
            </a:extLst>
          </p:cNvPr>
          <p:cNvSpPr>
            <a:spLocks noChangeArrowheads="1"/>
          </p:cNvSpPr>
          <p:nvPr/>
        </p:nvSpPr>
        <p:spPr bwMode="auto">
          <a:xfrm rot="27000000">
            <a:off x="7293770" y="2151857"/>
            <a:ext cx="166687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FFF200">
                  <a:alpha val="46001"/>
                </a:srgbClr>
              </a:gs>
              <a:gs pos="45000">
                <a:srgbClr val="FF7A00">
                  <a:alpha val="70300"/>
                </a:srgbClr>
              </a:gs>
              <a:gs pos="70000">
                <a:srgbClr val="FF0300">
                  <a:alpha val="83800"/>
                </a:srgbClr>
              </a:gs>
              <a:gs pos="100000">
                <a:srgbClr val="4D0808"/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125" name="Line 210">
            <a:extLst>
              <a:ext uri="{FF2B5EF4-FFF2-40B4-BE49-F238E27FC236}">
                <a16:creationId xmlns:a16="http://schemas.microsoft.com/office/drawing/2014/main" id="{218921AF-A7F7-DC47-89D4-E8D01D73F185}"/>
              </a:ext>
            </a:extLst>
          </p:cNvPr>
          <p:cNvSpPr>
            <a:spLocks noChangeShapeType="1"/>
          </p:cNvSpPr>
          <p:nvPr/>
        </p:nvSpPr>
        <p:spPr bwMode="auto">
          <a:xfrm>
            <a:off x="7426326" y="806450"/>
            <a:ext cx="159067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6" name="Line 211">
            <a:extLst>
              <a:ext uri="{FF2B5EF4-FFF2-40B4-BE49-F238E27FC236}">
                <a16:creationId xmlns:a16="http://schemas.microsoft.com/office/drawing/2014/main" id="{D5BBF71D-E6A7-5F40-8F22-AD588BCA86C0}"/>
              </a:ext>
            </a:extLst>
          </p:cNvPr>
          <p:cNvSpPr>
            <a:spLocks noChangeShapeType="1"/>
          </p:cNvSpPr>
          <p:nvPr/>
        </p:nvSpPr>
        <p:spPr bwMode="auto">
          <a:xfrm>
            <a:off x="7427914" y="2332038"/>
            <a:ext cx="1590675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7" name="Line 212">
            <a:extLst>
              <a:ext uri="{FF2B5EF4-FFF2-40B4-BE49-F238E27FC236}">
                <a16:creationId xmlns:a16="http://schemas.microsoft.com/office/drawing/2014/main" id="{5E1C294A-BD4D-9E45-ADC7-880ED6D7903B}"/>
              </a:ext>
            </a:extLst>
          </p:cNvPr>
          <p:cNvSpPr>
            <a:spLocks noChangeShapeType="1"/>
          </p:cNvSpPr>
          <p:nvPr/>
        </p:nvSpPr>
        <p:spPr bwMode="auto">
          <a:xfrm>
            <a:off x="8091488" y="814388"/>
            <a:ext cx="0" cy="15049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8" name="Text Box 213">
            <a:extLst>
              <a:ext uri="{FF2B5EF4-FFF2-40B4-BE49-F238E27FC236}">
                <a16:creationId xmlns:a16="http://schemas.microsoft.com/office/drawing/2014/main" id="{3A4647C4-302F-9A49-9884-3E34DD982C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51763" y="1350963"/>
            <a:ext cx="336550" cy="366712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 dirty="0"/>
              <a:t>V</a:t>
            </a:r>
          </a:p>
        </p:txBody>
      </p:sp>
      <p:sp>
        <p:nvSpPr>
          <p:cNvPr id="129" name="Oval 216">
            <a:extLst>
              <a:ext uri="{FF2B5EF4-FFF2-40B4-BE49-F238E27FC236}">
                <a16:creationId xmlns:a16="http://schemas.microsoft.com/office/drawing/2014/main" id="{1F654352-00A4-364F-A276-03EDB64BCA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68492" y="2978946"/>
            <a:ext cx="131762" cy="142875"/>
          </a:xfrm>
          <a:prstGeom prst="ellipse">
            <a:avLst/>
          </a:prstGeom>
          <a:gradFill rotWithShape="1">
            <a:gsLst>
              <a:gs pos="0">
                <a:srgbClr val="99FF66"/>
              </a:gs>
              <a:gs pos="100000">
                <a:srgbClr val="47762F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30" name="Oval 217">
            <a:extLst>
              <a:ext uri="{FF2B5EF4-FFF2-40B4-BE49-F238E27FC236}">
                <a16:creationId xmlns:a16="http://schemas.microsoft.com/office/drawing/2014/main" id="{6B5F7F96-5091-A24C-A076-DA95E5CFB3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04644" y="2949577"/>
            <a:ext cx="131762" cy="142875"/>
          </a:xfrm>
          <a:prstGeom prst="ellipse">
            <a:avLst/>
          </a:prstGeom>
          <a:gradFill rotWithShape="1">
            <a:gsLst>
              <a:gs pos="0">
                <a:srgbClr val="99FF66"/>
              </a:gs>
              <a:gs pos="100000">
                <a:srgbClr val="47762F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31" name="Oval 218">
            <a:extLst>
              <a:ext uri="{FF2B5EF4-FFF2-40B4-BE49-F238E27FC236}">
                <a16:creationId xmlns:a16="http://schemas.microsoft.com/office/drawing/2014/main" id="{3968374F-26BC-7A4C-9C9B-96913E4AB9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08638" y="2940845"/>
            <a:ext cx="131763" cy="142875"/>
          </a:xfrm>
          <a:prstGeom prst="ellipse">
            <a:avLst/>
          </a:prstGeom>
          <a:gradFill rotWithShape="1">
            <a:gsLst>
              <a:gs pos="0">
                <a:srgbClr val="99FF66"/>
              </a:gs>
              <a:gs pos="100000">
                <a:srgbClr val="47762F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32" name="Oval 219">
            <a:extLst>
              <a:ext uri="{FF2B5EF4-FFF2-40B4-BE49-F238E27FC236}">
                <a16:creationId xmlns:a16="http://schemas.microsoft.com/office/drawing/2014/main" id="{0764286C-364C-FE40-B9E6-E5790FB052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32501" y="2930526"/>
            <a:ext cx="131763" cy="142875"/>
          </a:xfrm>
          <a:prstGeom prst="ellipse">
            <a:avLst/>
          </a:prstGeom>
          <a:gradFill rotWithShape="1">
            <a:gsLst>
              <a:gs pos="0">
                <a:srgbClr val="99FF66"/>
              </a:gs>
              <a:gs pos="100000">
                <a:srgbClr val="47762F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33" name="Oval 220">
            <a:extLst>
              <a:ext uri="{FF2B5EF4-FFF2-40B4-BE49-F238E27FC236}">
                <a16:creationId xmlns:a16="http://schemas.microsoft.com/office/drawing/2014/main" id="{C2F40176-34EE-D34E-B5BF-DCD63BFA82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69845" y="2941639"/>
            <a:ext cx="131763" cy="142875"/>
          </a:xfrm>
          <a:prstGeom prst="ellipse">
            <a:avLst/>
          </a:prstGeom>
          <a:gradFill rotWithShape="1">
            <a:gsLst>
              <a:gs pos="0">
                <a:srgbClr val="99FF66"/>
              </a:gs>
              <a:gs pos="100000">
                <a:srgbClr val="47762F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34" name="Oval 221">
            <a:extLst>
              <a:ext uri="{FF2B5EF4-FFF2-40B4-BE49-F238E27FC236}">
                <a16:creationId xmlns:a16="http://schemas.microsoft.com/office/drawing/2014/main" id="{29999603-D50C-B94B-AA41-7E46AACCB4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45276" y="2947989"/>
            <a:ext cx="131763" cy="142875"/>
          </a:xfrm>
          <a:prstGeom prst="ellipse">
            <a:avLst/>
          </a:prstGeom>
          <a:gradFill rotWithShape="1">
            <a:gsLst>
              <a:gs pos="0">
                <a:srgbClr val="99FF66"/>
              </a:gs>
              <a:gs pos="100000">
                <a:srgbClr val="47762F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35" name="Oval 222">
            <a:extLst>
              <a:ext uri="{FF2B5EF4-FFF2-40B4-BE49-F238E27FC236}">
                <a16:creationId xmlns:a16="http://schemas.microsoft.com/office/drawing/2014/main" id="{9F2602C7-B266-5B49-86E6-463C528B18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2126" y="2954339"/>
            <a:ext cx="131763" cy="142875"/>
          </a:xfrm>
          <a:prstGeom prst="ellipse">
            <a:avLst/>
          </a:prstGeom>
          <a:gradFill rotWithShape="1">
            <a:gsLst>
              <a:gs pos="0">
                <a:srgbClr val="99FF66"/>
              </a:gs>
              <a:gs pos="100000">
                <a:srgbClr val="47762F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36" name="AutoShape 223">
            <a:extLst>
              <a:ext uri="{FF2B5EF4-FFF2-40B4-BE49-F238E27FC236}">
                <a16:creationId xmlns:a16="http://schemas.microsoft.com/office/drawing/2014/main" id="{14413901-B621-0446-90E0-F29E62DEF914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6026944" y="2461419"/>
            <a:ext cx="166688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03D4A8">
                  <a:alpha val="46001"/>
                </a:srgbClr>
              </a:gs>
              <a:gs pos="25000">
                <a:srgbClr val="21D6E0">
                  <a:alpha val="55001"/>
                </a:srgbClr>
              </a:gs>
              <a:gs pos="75000">
                <a:srgbClr val="0087E6">
                  <a:alpha val="73001"/>
                </a:srgbClr>
              </a:gs>
              <a:gs pos="100000">
                <a:srgbClr val="005CBF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lIns="46800" tIns="36000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137" name="AutoShape 224">
            <a:extLst>
              <a:ext uri="{FF2B5EF4-FFF2-40B4-BE49-F238E27FC236}">
                <a16:creationId xmlns:a16="http://schemas.microsoft.com/office/drawing/2014/main" id="{7AC86F11-030D-674C-B4C0-97E3D314D2E5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6033294" y="1839119"/>
            <a:ext cx="166688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03D4A8">
                  <a:alpha val="46001"/>
                </a:srgbClr>
              </a:gs>
              <a:gs pos="25000">
                <a:srgbClr val="21D6E0">
                  <a:alpha val="55001"/>
                </a:srgbClr>
              </a:gs>
              <a:gs pos="75000">
                <a:srgbClr val="0087E6">
                  <a:alpha val="73001"/>
                </a:srgbClr>
              </a:gs>
              <a:gs pos="100000">
                <a:srgbClr val="005CBF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138" name="AutoShape 225">
            <a:extLst>
              <a:ext uri="{FF2B5EF4-FFF2-40B4-BE49-F238E27FC236}">
                <a16:creationId xmlns:a16="http://schemas.microsoft.com/office/drawing/2014/main" id="{E4985634-294F-1F40-99C6-05389ECA27BB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6337300" y="682625"/>
            <a:ext cx="166688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03D4A8">
                  <a:alpha val="46001"/>
                </a:srgbClr>
              </a:gs>
              <a:gs pos="25000">
                <a:srgbClr val="21D6E0">
                  <a:alpha val="55001"/>
                </a:srgbClr>
              </a:gs>
              <a:gs pos="75000">
                <a:srgbClr val="0087E6">
                  <a:alpha val="73001"/>
                </a:srgbClr>
              </a:gs>
              <a:gs pos="100000">
                <a:srgbClr val="005CBF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139" name="AutoShape 226">
            <a:extLst>
              <a:ext uri="{FF2B5EF4-FFF2-40B4-BE49-F238E27FC236}">
                <a16:creationId xmlns:a16="http://schemas.microsoft.com/office/drawing/2014/main" id="{57F01C91-FFF0-1148-BD55-3D77C7926CED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6028532" y="1053307"/>
            <a:ext cx="166687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03D4A8">
                  <a:alpha val="46001"/>
                </a:srgbClr>
              </a:gs>
              <a:gs pos="25000">
                <a:srgbClr val="21D6E0">
                  <a:alpha val="55001"/>
                </a:srgbClr>
              </a:gs>
              <a:gs pos="75000">
                <a:srgbClr val="0087E6">
                  <a:alpha val="73001"/>
                </a:srgbClr>
              </a:gs>
              <a:gs pos="100000">
                <a:srgbClr val="005CBF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140" name="AutoShape 227">
            <a:extLst>
              <a:ext uri="{FF2B5EF4-FFF2-40B4-BE49-F238E27FC236}">
                <a16:creationId xmlns:a16="http://schemas.microsoft.com/office/drawing/2014/main" id="{707F9DA3-8888-8041-81D7-86E1E5A29416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6913564" y="682625"/>
            <a:ext cx="166687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03D4A8">
                  <a:alpha val="46001"/>
                </a:srgbClr>
              </a:gs>
              <a:gs pos="25000">
                <a:srgbClr val="21D6E0">
                  <a:alpha val="55001"/>
                </a:srgbClr>
              </a:gs>
              <a:gs pos="75000">
                <a:srgbClr val="0087E6">
                  <a:alpha val="73001"/>
                </a:srgbClr>
              </a:gs>
              <a:gs pos="100000">
                <a:srgbClr val="005CBF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141" name="AutoShape 228">
            <a:extLst>
              <a:ext uri="{FF2B5EF4-FFF2-40B4-BE49-F238E27FC236}">
                <a16:creationId xmlns:a16="http://schemas.microsoft.com/office/drawing/2014/main" id="{2C8F2890-93BA-4248-A2BB-E3AE5469E6B5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7290594" y="867569"/>
            <a:ext cx="166688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03D4A8">
                  <a:alpha val="46001"/>
                </a:srgbClr>
              </a:gs>
              <a:gs pos="25000">
                <a:srgbClr val="21D6E0">
                  <a:alpha val="55001"/>
                </a:srgbClr>
              </a:gs>
              <a:gs pos="75000">
                <a:srgbClr val="0087E6">
                  <a:alpha val="73001"/>
                </a:srgbClr>
              </a:gs>
              <a:gs pos="100000">
                <a:srgbClr val="005CBF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142" name="AutoShape 229">
            <a:extLst>
              <a:ext uri="{FF2B5EF4-FFF2-40B4-BE49-F238E27FC236}">
                <a16:creationId xmlns:a16="http://schemas.microsoft.com/office/drawing/2014/main" id="{9B684364-959E-E747-BC1D-1D93C0BC1089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7290594" y="2153444"/>
            <a:ext cx="166688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03D4A8">
                  <a:alpha val="46001"/>
                </a:srgbClr>
              </a:gs>
              <a:gs pos="25000">
                <a:srgbClr val="21D6E0">
                  <a:alpha val="59501"/>
                </a:srgbClr>
              </a:gs>
              <a:gs pos="75000">
                <a:srgbClr val="0087E6">
                  <a:alpha val="86500"/>
                </a:srgbClr>
              </a:gs>
              <a:gs pos="100000">
                <a:srgbClr val="005CBF"/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143" name="Oval 19">
            <a:extLst>
              <a:ext uri="{FF2B5EF4-FFF2-40B4-BE49-F238E27FC236}">
                <a16:creationId xmlns:a16="http://schemas.microsoft.com/office/drawing/2014/main" id="{A7DD7E27-99BE-D44D-AE1C-DB850E9B79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04388" y="5572297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72000" anchor="ctr" anchorCtr="1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44" name="Oval 24">
            <a:extLst>
              <a:ext uri="{FF2B5EF4-FFF2-40B4-BE49-F238E27FC236}">
                <a16:creationId xmlns:a16="http://schemas.microsoft.com/office/drawing/2014/main" id="{A1FA395D-4123-3A4E-815B-1643CCD0E3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08247" y="5343697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/>
            <a:r>
              <a:rPr lang="en-US" dirty="0"/>
              <a:t>+</a:t>
            </a:r>
          </a:p>
        </p:txBody>
      </p:sp>
      <p:sp>
        <p:nvSpPr>
          <p:cNvPr id="145" name="Oval 26">
            <a:extLst>
              <a:ext uri="{FF2B5EF4-FFF2-40B4-BE49-F238E27FC236}">
                <a16:creationId xmlns:a16="http://schemas.microsoft.com/office/drawing/2014/main" id="{38E31F10-09D9-3F48-8F14-475F2D6B7F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02147" y="5632933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/>
            <a:r>
              <a:rPr lang="en-US" dirty="0"/>
              <a:t>+</a:t>
            </a:r>
          </a:p>
        </p:txBody>
      </p:sp>
      <p:sp>
        <p:nvSpPr>
          <p:cNvPr id="146" name="Oval 27">
            <a:extLst>
              <a:ext uri="{FF2B5EF4-FFF2-40B4-BE49-F238E27FC236}">
                <a16:creationId xmlns:a16="http://schemas.microsoft.com/office/drawing/2014/main" id="{38A896C3-46EA-934A-B08D-B8BBDE7F81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80035" y="5622615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/>
            <a:r>
              <a:rPr lang="en-US" dirty="0"/>
              <a:t>+</a:t>
            </a:r>
          </a:p>
        </p:txBody>
      </p:sp>
      <p:sp>
        <p:nvSpPr>
          <p:cNvPr id="147" name="Oval 117">
            <a:extLst>
              <a:ext uri="{FF2B5EF4-FFF2-40B4-BE49-F238E27FC236}">
                <a16:creationId xmlns:a16="http://schemas.microsoft.com/office/drawing/2014/main" id="{EB1F83F5-6928-D94F-8D74-E174C2BB1F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82800" y="5458308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148" name="Oval 120">
            <a:extLst>
              <a:ext uri="{FF2B5EF4-FFF2-40B4-BE49-F238E27FC236}">
                <a16:creationId xmlns:a16="http://schemas.microsoft.com/office/drawing/2014/main" id="{4A1D0086-A693-B04B-B424-80B8896F91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28191" y="5345425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/>
            <a:r>
              <a:rPr lang="en-US" dirty="0"/>
              <a:t>+</a:t>
            </a:r>
          </a:p>
        </p:txBody>
      </p:sp>
      <p:sp>
        <p:nvSpPr>
          <p:cNvPr id="149" name="Oval 122">
            <a:extLst>
              <a:ext uri="{FF2B5EF4-FFF2-40B4-BE49-F238E27FC236}">
                <a16:creationId xmlns:a16="http://schemas.microsoft.com/office/drawing/2014/main" id="{CD01AC7A-BAFC-A045-AD96-8C91001AD9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77319" y="5574196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72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50" name="Oval 123">
            <a:extLst>
              <a:ext uri="{FF2B5EF4-FFF2-40B4-BE49-F238E27FC236}">
                <a16:creationId xmlns:a16="http://schemas.microsoft.com/office/drawing/2014/main" id="{EB371C83-E8B5-1346-B05A-C92D1DEF62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27352" y="5366404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72000" anchor="ctr" anchorCtr="1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51" name="Oval 124">
            <a:extLst>
              <a:ext uri="{FF2B5EF4-FFF2-40B4-BE49-F238E27FC236}">
                <a16:creationId xmlns:a16="http://schemas.microsoft.com/office/drawing/2014/main" id="{99B493AC-270F-7D45-BEE7-7837728D7E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33713" y="5503239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/>
            <a:r>
              <a:rPr lang="en-US" dirty="0"/>
              <a:t>+</a:t>
            </a:r>
          </a:p>
        </p:txBody>
      </p:sp>
      <p:sp>
        <p:nvSpPr>
          <p:cNvPr id="152" name="Oval 125">
            <a:extLst>
              <a:ext uri="{FF2B5EF4-FFF2-40B4-BE49-F238E27FC236}">
                <a16:creationId xmlns:a16="http://schemas.microsoft.com/office/drawing/2014/main" id="{181C5E46-0AC8-0243-AFCB-292D149A6D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89313" y="5538788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72000" anchor="ctr" anchorCtr="1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53" name="Oval 127">
            <a:extLst>
              <a:ext uri="{FF2B5EF4-FFF2-40B4-BE49-F238E27FC236}">
                <a16:creationId xmlns:a16="http://schemas.microsoft.com/office/drawing/2014/main" id="{1EE5025B-6911-1745-AB64-E3752E3A77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84659" y="5366233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/>
            <a:r>
              <a:rPr lang="en-US" dirty="0"/>
              <a:t>+</a:t>
            </a:r>
          </a:p>
        </p:txBody>
      </p:sp>
      <p:sp>
        <p:nvSpPr>
          <p:cNvPr id="154" name="Oval 129">
            <a:extLst>
              <a:ext uri="{FF2B5EF4-FFF2-40B4-BE49-F238E27FC236}">
                <a16:creationId xmlns:a16="http://schemas.microsoft.com/office/drawing/2014/main" id="{174C1E61-10C3-DB4D-BADC-16B88EF88D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97385" y="5426558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72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55" name="Oval 130">
            <a:extLst>
              <a:ext uri="{FF2B5EF4-FFF2-40B4-BE49-F238E27FC236}">
                <a16:creationId xmlns:a16="http://schemas.microsoft.com/office/drawing/2014/main" id="{4D6BCF38-6982-BF4B-94D5-0891E18482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70423" y="5386559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/>
            <a:r>
              <a:rPr lang="en-US" dirty="0"/>
              <a:t>+</a:t>
            </a:r>
          </a:p>
        </p:txBody>
      </p:sp>
      <p:sp>
        <p:nvSpPr>
          <p:cNvPr id="156" name="Oval 132">
            <a:extLst>
              <a:ext uri="{FF2B5EF4-FFF2-40B4-BE49-F238E27FC236}">
                <a16:creationId xmlns:a16="http://schemas.microsoft.com/office/drawing/2014/main" id="{7019054C-46A4-1449-B34D-825FDB72FE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73301" y="5558008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72000" anchor="ctr" anchorCtr="1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57" name="Oval 133">
            <a:extLst>
              <a:ext uri="{FF2B5EF4-FFF2-40B4-BE49-F238E27FC236}">
                <a16:creationId xmlns:a16="http://schemas.microsoft.com/office/drawing/2014/main" id="{BB1F333C-BCE4-4349-89D1-B4CD355C45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62510" y="5526570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/>
            <a:r>
              <a:rPr lang="en-US" dirty="0"/>
              <a:t>+</a:t>
            </a:r>
          </a:p>
        </p:txBody>
      </p:sp>
      <p:sp>
        <p:nvSpPr>
          <p:cNvPr id="158" name="Oval 135">
            <a:extLst>
              <a:ext uri="{FF2B5EF4-FFF2-40B4-BE49-F238E27FC236}">
                <a16:creationId xmlns:a16="http://schemas.microsoft.com/office/drawing/2014/main" id="{066C8449-23DC-024F-9C37-4A8B37951A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59264" y="5554521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72000" anchor="ctr" anchorCtr="1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59" name="Oval 137">
            <a:extLst>
              <a:ext uri="{FF2B5EF4-FFF2-40B4-BE49-F238E27FC236}">
                <a16:creationId xmlns:a16="http://schemas.microsoft.com/office/drawing/2014/main" id="{E5A3B5D2-B224-DA46-A433-09B54314EE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18038" y="5424659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72000" anchor="ctr" anchorCtr="1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60" name="Oval 140">
            <a:extLst>
              <a:ext uri="{FF2B5EF4-FFF2-40B4-BE49-F238E27FC236}">
                <a16:creationId xmlns:a16="http://schemas.microsoft.com/office/drawing/2014/main" id="{8266705C-1D26-114C-A065-10DFD6E94C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08639" y="5360053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72000" anchor="ctr" anchorCtr="1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61" name="Oval 143">
            <a:extLst>
              <a:ext uri="{FF2B5EF4-FFF2-40B4-BE49-F238E27FC236}">
                <a16:creationId xmlns:a16="http://schemas.microsoft.com/office/drawing/2014/main" id="{857683FE-F3F8-3A41-BCC2-5D3EA0F47D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08007" y="5385452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72000" anchor="ctr" anchorCtr="1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62" name="Oval 144">
            <a:extLst>
              <a:ext uri="{FF2B5EF4-FFF2-40B4-BE49-F238E27FC236}">
                <a16:creationId xmlns:a16="http://schemas.microsoft.com/office/drawing/2014/main" id="{DA2A1D3C-8AE2-BD42-8F36-C5FD6FF90C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6772" y="5410512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163" name="Oval 145">
            <a:extLst>
              <a:ext uri="{FF2B5EF4-FFF2-40B4-BE49-F238E27FC236}">
                <a16:creationId xmlns:a16="http://schemas.microsoft.com/office/drawing/2014/main" id="{DAFB042B-1110-C644-A709-031C145102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19852" y="5470835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/>
            <a:r>
              <a:rPr lang="en-US" dirty="0"/>
              <a:t>+</a:t>
            </a:r>
          </a:p>
        </p:txBody>
      </p:sp>
      <p:sp>
        <p:nvSpPr>
          <p:cNvPr id="164" name="Oval 146">
            <a:extLst>
              <a:ext uri="{FF2B5EF4-FFF2-40B4-BE49-F238E27FC236}">
                <a16:creationId xmlns:a16="http://schemas.microsoft.com/office/drawing/2014/main" id="{B041A1F7-E1BB-2E49-A260-EA06A0B053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97788" y="5608014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/>
            <a:r>
              <a:rPr lang="en-US" dirty="0"/>
              <a:t>+</a:t>
            </a:r>
          </a:p>
        </p:txBody>
      </p:sp>
      <p:sp>
        <p:nvSpPr>
          <p:cNvPr id="165" name="Oval 148">
            <a:extLst>
              <a:ext uri="{FF2B5EF4-FFF2-40B4-BE49-F238E27FC236}">
                <a16:creationId xmlns:a16="http://schemas.microsoft.com/office/drawing/2014/main" id="{81151B67-CBA0-6D49-8C9F-07E0BECE19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84981" y="5442432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72000" anchor="ctr" anchorCtr="1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66" name="Oval 149">
            <a:extLst>
              <a:ext uri="{FF2B5EF4-FFF2-40B4-BE49-F238E27FC236}">
                <a16:creationId xmlns:a16="http://schemas.microsoft.com/office/drawing/2014/main" id="{75D5CE37-170E-2148-84CE-9E6E74F129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08759" y="5347010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/>
            <a:r>
              <a:rPr lang="en-US" dirty="0"/>
              <a:t>+</a:t>
            </a:r>
          </a:p>
        </p:txBody>
      </p:sp>
      <p:sp>
        <p:nvSpPr>
          <p:cNvPr id="167" name="Oval 150">
            <a:extLst>
              <a:ext uri="{FF2B5EF4-FFF2-40B4-BE49-F238E27FC236}">
                <a16:creationId xmlns:a16="http://schemas.microsoft.com/office/drawing/2014/main" id="{1DF96E9C-43CC-7848-9528-64BCC3718A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77669" y="5465139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/>
            <a:r>
              <a:rPr lang="en-US" dirty="0"/>
              <a:t>+</a:t>
            </a:r>
          </a:p>
        </p:txBody>
      </p:sp>
      <p:sp>
        <p:nvSpPr>
          <p:cNvPr id="168" name="Oval 153">
            <a:extLst>
              <a:ext uri="{FF2B5EF4-FFF2-40B4-BE49-F238E27FC236}">
                <a16:creationId xmlns:a16="http://schemas.microsoft.com/office/drawing/2014/main" id="{2FBBC36D-4FB9-014E-B716-87D9FD6B83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5051" y="5488952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72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69" name="Oval 154">
            <a:extLst>
              <a:ext uri="{FF2B5EF4-FFF2-40B4-BE49-F238E27FC236}">
                <a16:creationId xmlns:a16="http://schemas.microsoft.com/office/drawing/2014/main" id="{74B36E76-C454-8946-8F2B-2EF8D7B05D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15038" y="5411816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/>
            <a:r>
              <a:rPr lang="en-US" dirty="0"/>
              <a:t>+</a:t>
            </a:r>
          </a:p>
        </p:txBody>
      </p:sp>
      <p:sp>
        <p:nvSpPr>
          <p:cNvPr id="170" name="Oval 155">
            <a:extLst>
              <a:ext uri="{FF2B5EF4-FFF2-40B4-BE49-F238E27FC236}">
                <a16:creationId xmlns:a16="http://schemas.microsoft.com/office/drawing/2014/main" id="{104B8637-53A2-5742-B5A4-94D3FEE05D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28582" y="5470836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72000" anchor="ctr" anchorCtr="1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71" name="Oval 159">
            <a:extLst>
              <a:ext uri="{FF2B5EF4-FFF2-40B4-BE49-F238E27FC236}">
                <a16:creationId xmlns:a16="http://schemas.microsoft.com/office/drawing/2014/main" id="{7BE0F262-9938-0E4A-9C53-F0CC4270AC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91313" y="5455132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72000" anchor="ctr" anchorCtr="1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72" name="Oval 160">
            <a:extLst>
              <a:ext uri="{FF2B5EF4-FFF2-40B4-BE49-F238E27FC236}">
                <a16:creationId xmlns:a16="http://schemas.microsoft.com/office/drawing/2014/main" id="{2B694D65-0B85-CD4E-A529-AD19FC99B6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43689" y="5366232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/>
            <a:r>
              <a:rPr lang="en-US" dirty="0"/>
              <a:t>+</a:t>
            </a:r>
          </a:p>
        </p:txBody>
      </p:sp>
      <p:sp>
        <p:nvSpPr>
          <p:cNvPr id="173" name="Oval 161">
            <a:extLst>
              <a:ext uri="{FF2B5EF4-FFF2-40B4-BE49-F238E27FC236}">
                <a16:creationId xmlns:a16="http://schemas.microsoft.com/office/drawing/2014/main" id="{5EC8A568-4CFB-4245-9F3C-26FFE577E1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07335" y="5408925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72000" anchor="ctr" anchorCtr="1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74" name="Oval 162">
            <a:extLst>
              <a:ext uri="{FF2B5EF4-FFF2-40B4-BE49-F238E27FC236}">
                <a16:creationId xmlns:a16="http://schemas.microsoft.com/office/drawing/2014/main" id="{93F6F0D4-557B-5C44-AFB8-5E456949E2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55631" y="5392255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/>
            <a:r>
              <a:rPr lang="en-US" dirty="0"/>
              <a:t>+</a:t>
            </a:r>
          </a:p>
        </p:txBody>
      </p:sp>
      <p:sp>
        <p:nvSpPr>
          <p:cNvPr id="175" name="Oval 164">
            <a:extLst>
              <a:ext uri="{FF2B5EF4-FFF2-40B4-BE49-F238E27FC236}">
                <a16:creationId xmlns:a16="http://schemas.microsoft.com/office/drawing/2014/main" id="{868DAEAD-89AB-0142-BBA3-20D1E7E1D5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22150" y="5638801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72000" anchor="ctr" anchorCtr="1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76" name="Oval 165">
            <a:extLst>
              <a:ext uri="{FF2B5EF4-FFF2-40B4-BE49-F238E27FC236}">
                <a16:creationId xmlns:a16="http://schemas.microsoft.com/office/drawing/2014/main" id="{78967FA0-CE0B-F04E-94E7-1DCB02F13C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27976" y="5567533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72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77" name="Oval 166">
            <a:extLst>
              <a:ext uri="{FF2B5EF4-FFF2-40B4-BE49-F238E27FC236}">
                <a16:creationId xmlns:a16="http://schemas.microsoft.com/office/drawing/2014/main" id="{33DE3F25-2941-5449-A51D-7BDC508272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96314" y="5340547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72000" anchor="ctr" anchorCtr="1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78" name="Oval 168">
            <a:extLst>
              <a:ext uri="{FF2B5EF4-FFF2-40B4-BE49-F238E27FC236}">
                <a16:creationId xmlns:a16="http://schemas.microsoft.com/office/drawing/2014/main" id="{B3078ADB-3BF8-E046-AFC6-B66CD946EA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50950" y="5378933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72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79" name="Oval 169">
            <a:extLst>
              <a:ext uri="{FF2B5EF4-FFF2-40B4-BE49-F238E27FC236}">
                <a16:creationId xmlns:a16="http://schemas.microsoft.com/office/drawing/2014/main" id="{FD975158-B6FC-9C47-8085-9BB3C9CC04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122474" y="5353221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72000" anchor="ctr" anchorCtr="1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80" name="Oval 172">
            <a:extLst>
              <a:ext uri="{FF2B5EF4-FFF2-40B4-BE49-F238E27FC236}">
                <a16:creationId xmlns:a16="http://schemas.microsoft.com/office/drawing/2014/main" id="{6CBD3798-A684-0545-91D1-4BE921FB99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9865520" y="5626129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/>
            <a:r>
              <a:rPr lang="en-US" dirty="0"/>
              <a:t>+</a:t>
            </a:r>
          </a:p>
        </p:txBody>
      </p:sp>
      <p:sp>
        <p:nvSpPr>
          <p:cNvPr id="181" name="Oval 173">
            <a:extLst>
              <a:ext uri="{FF2B5EF4-FFF2-40B4-BE49-F238E27FC236}">
                <a16:creationId xmlns:a16="http://schemas.microsoft.com/office/drawing/2014/main" id="{A2227B0E-8D88-544D-8484-8DBE86A210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31199" y="5434492"/>
            <a:ext cx="131764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182" name="Oval 175">
            <a:extLst>
              <a:ext uri="{FF2B5EF4-FFF2-40B4-BE49-F238E27FC236}">
                <a16:creationId xmlns:a16="http://schemas.microsoft.com/office/drawing/2014/main" id="{F644F72C-C4C0-384E-BDB2-61565B9EAB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78863" y="5513870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/>
            <a:r>
              <a:rPr lang="en-US" dirty="0"/>
              <a:t>+</a:t>
            </a:r>
          </a:p>
        </p:txBody>
      </p:sp>
      <p:sp>
        <p:nvSpPr>
          <p:cNvPr id="183" name="Oval 179">
            <a:extLst>
              <a:ext uri="{FF2B5EF4-FFF2-40B4-BE49-F238E27FC236}">
                <a16:creationId xmlns:a16="http://schemas.microsoft.com/office/drawing/2014/main" id="{7A07A0F9-D594-EB4F-AA11-7AEDB4753C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93762" y="5544340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72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84" name="Oval 180">
            <a:extLst>
              <a:ext uri="{FF2B5EF4-FFF2-40B4-BE49-F238E27FC236}">
                <a16:creationId xmlns:a16="http://schemas.microsoft.com/office/drawing/2014/main" id="{BCCB218C-4CEE-B34E-AAD8-F66D359267C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02642" y="5404016"/>
            <a:ext cx="131763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185" name="Oval 182">
            <a:extLst>
              <a:ext uri="{FF2B5EF4-FFF2-40B4-BE49-F238E27FC236}">
                <a16:creationId xmlns:a16="http://schemas.microsoft.com/office/drawing/2014/main" id="{274D5D53-688B-6648-873A-C2D1CD3BC7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32706" y="5525914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/>
            <a:r>
              <a:rPr lang="en-US"/>
              <a:t>+</a:t>
            </a:r>
          </a:p>
        </p:txBody>
      </p:sp>
      <p:sp>
        <p:nvSpPr>
          <p:cNvPr id="186" name="Oval 184">
            <a:extLst>
              <a:ext uri="{FF2B5EF4-FFF2-40B4-BE49-F238E27FC236}">
                <a16:creationId xmlns:a16="http://schemas.microsoft.com/office/drawing/2014/main" id="{0D98E22E-503A-354B-B100-AEEF89FA2C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97244" y="5638970"/>
            <a:ext cx="131762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72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87" name="Oval 188">
            <a:extLst>
              <a:ext uri="{FF2B5EF4-FFF2-40B4-BE49-F238E27FC236}">
                <a16:creationId xmlns:a16="http://schemas.microsoft.com/office/drawing/2014/main" id="{B48D24D5-D72F-854D-8CA8-8B4AE0028D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24045" y="5652153"/>
            <a:ext cx="131763" cy="142875"/>
          </a:xfrm>
          <a:prstGeom prst="ellipse">
            <a:avLst/>
          </a:prstGeom>
          <a:gradFill rotWithShape="1">
            <a:gsLst>
              <a:gs pos="0">
                <a:srgbClr val="00FFFF"/>
              </a:gs>
              <a:gs pos="100000">
                <a:srgbClr val="007676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72000" anchor="ctr" anchorCtr="1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88" name="Oval 189">
            <a:extLst>
              <a:ext uri="{FF2B5EF4-FFF2-40B4-BE49-F238E27FC236}">
                <a16:creationId xmlns:a16="http://schemas.microsoft.com/office/drawing/2014/main" id="{A8DC81CB-A8BF-284F-A691-3897420E15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29057" y="5535130"/>
            <a:ext cx="131762" cy="142875"/>
          </a:xfrm>
          <a:prstGeom prst="ellipse">
            <a:avLst/>
          </a:prstGeom>
          <a:gradFill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shape">
              <a:fillToRect l="50000" t="50000" r="50000" b="50000"/>
            </a:path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anchor="ctr" anchorCtr="1"/>
          <a:lstStyle/>
          <a:p>
            <a:pPr algn="ctr"/>
            <a:r>
              <a:rPr lang="en-US" dirty="0"/>
              <a:t>+</a:t>
            </a:r>
          </a:p>
        </p:txBody>
      </p:sp>
      <p:sp>
        <p:nvSpPr>
          <p:cNvPr id="189" name="Oval 216">
            <a:extLst>
              <a:ext uri="{FF2B5EF4-FFF2-40B4-BE49-F238E27FC236}">
                <a16:creationId xmlns:a16="http://schemas.microsoft.com/office/drawing/2014/main" id="{21C38A4C-B83E-984C-9CEB-53A7824853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73880" y="5454477"/>
            <a:ext cx="131762" cy="142875"/>
          </a:xfrm>
          <a:prstGeom prst="ellipse">
            <a:avLst/>
          </a:prstGeom>
          <a:gradFill rotWithShape="1">
            <a:gsLst>
              <a:gs pos="0">
                <a:srgbClr val="99FF66"/>
              </a:gs>
              <a:gs pos="100000">
                <a:srgbClr val="47762F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72000" anchor="ctr" anchorCtr="1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90" name="Oval 217">
            <a:extLst>
              <a:ext uri="{FF2B5EF4-FFF2-40B4-BE49-F238E27FC236}">
                <a16:creationId xmlns:a16="http://schemas.microsoft.com/office/drawing/2014/main" id="{F8A95F94-C6D0-E246-88EE-26DF946860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60353" y="2933700"/>
            <a:ext cx="131762" cy="142875"/>
          </a:xfrm>
          <a:prstGeom prst="ellipse">
            <a:avLst/>
          </a:prstGeom>
          <a:gradFill rotWithShape="1">
            <a:gsLst>
              <a:gs pos="0">
                <a:srgbClr val="99FF66"/>
              </a:gs>
              <a:gs pos="100000">
                <a:srgbClr val="47762F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91" name="Oval 218">
            <a:extLst>
              <a:ext uri="{FF2B5EF4-FFF2-40B4-BE49-F238E27FC236}">
                <a16:creationId xmlns:a16="http://schemas.microsoft.com/office/drawing/2014/main" id="{A8902E5D-C02C-324F-912B-4DD4C07996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28591" y="5472425"/>
            <a:ext cx="131763" cy="142875"/>
          </a:xfrm>
          <a:prstGeom prst="ellipse">
            <a:avLst/>
          </a:prstGeom>
          <a:gradFill rotWithShape="1">
            <a:gsLst>
              <a:gs pos="0">
                <a:srgbClr val="99FF66"/>
              </a:gs>
              <a:gs pos="100000">
                <a:srgbClr val="47762F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72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92" name="Oval 219">
            <a:extLst>
              <a:ext uri="{FF2B5EF4-FFF2-40B4-BE49-F238E27FC236}">
                <a16:creationId xmlns:a16="http://schemas.microsoft.com/office/drawing/2014/main" id="{162040BD-BC5C-3D4B-A2F3-BB27720EDF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01763" y="2928938"/>
            <a:ext cx="131763" cy="142875"/>
          </a:xfrm>
          <a:prstGeom prst="ellipse">
            <a:avLst/>
          </a:prstGeom>
          <a:gradFill rotWithShape="1">
            <a:gsLst>
              <a:gs pos="0">
                <a:srgbClr val="99FF66"/>
              </a:gs>
              <a:gs pos="100000">
                <a:srgbClr val="47762F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93" name="Oval 220">
            <a:extLst>
              <a:ext uri="{FF2B5EF4-FFF2-40B4-BE49-F238E27FC236}">
                <a16:creationId xmlns:a16="http://schemas.microsoft.com/office/drawing/2014/main" id="{4D296361-3F97-1040-ACF5-EB707BF58D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71419" y="5471630"/>
            <a:ext cx="131763" cy="142875"/>
          </a:xfrm>
          <a:prstGeom prst="ellipse">
            <a:avLst/>
          </a:prstGeom>
          <a:gradFill rotWithShape="1">
            <a:gsLst>
              <a:gs pos="0">
                <a:srgbClr val="99FF66"/>
              </a:gs>
              <a:gs pos="100000">
                <a:srgbClr val="47762F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72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94" name="Oval 221">
            <a:extLst>
              <a:ext uri="{FF2B5EF4-FFF2-40B4-BE49-F238E27FC236}">
                <a16:creationId xmlns:a16="http://schemas.microsoft.com/office/drawing/2014/main" id="{92F65D69-1470-B348-A85F-386C18E6A3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02559" y="2992439"/>
            <a:ext cx="131763" cy="142875"/>
          </a:xfrm>
          <a:prstGeom prst="ellipse">
            <a:avLst/>
          </a:prstGeom>
          <a:gradFill rotWithShape="1">
            <a:gsLst>
              <a:gs pos="0">
                <a:srgbClr val="99FF66"/>
              </a:gs>
              <a:gs pos="100000">
                <a:srgbClr val="47762F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36000" anchor="ctr" anchorCtr="1"/>
          <a:lstStyle/>
          <a:p>
            <a:pPr algn="ctr"/>
            <a:r>
              <a:rPr lang="en-US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95" name="Oval 222">
            <a:extLst>
              <a:ext uri="{FF2B5EF4-FFF2-40B4-BE49-F238E27FC236}">
                <a16:creationId xmlns:a16="http://schemas.microsoft.com/office/drawing/2014/main" id="{ACDB1834-9514-C040-8EFD-50509B04B3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93106" y="5450371"/>
            <a:ext cx="131763" cy="142875"/>
          </a:xfrm>
          <a:prstGeom prst="ellipse">
            <a:avLst/>
          </a:prstGeom>
          <a:gradFill rotWithShape="1">
            <a:gsLst>
              <a:gs pos="0">
                <a:srgbClr val="99FF66"/>
              </a:gs>
              <a:gs pos="100000">
                <a:srgbClr val="47762F"/>
              </a:gs>
            </a:gsLst>
            <a:lin ang="18900000" scaled="1"/>
          </a:gradFill>
          <a:ln w="12700" algn="ctr">
            <a:solidFill>
              <a:srgbClr val="0000FF"/>
            </a:solidFill>
            <a:round/>
            <a:headEnd/>
            <a:tailEnd/>
          </a:ln>
        </p:spPr>
        <p:txBody>
          <a:bodyPr wrap="none" lIns="46800" tIns="36000" rIns="36000" bIns="72000" anchor="ctr" anchorCtr="1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96" name="Freeform 214">
            <a:extLst>
              <a:ext uri="{FF2B5EF4-FFF2-40B4-BE49-F238E27FC236}">
                <a16:creationId xmlns:a16="http://schemas.microsoft.com/office/drawing/2014/main" id="{6F17BE1C-17F4-6C46-AEAE-46C34AB02960}"/>
              </a:ext>
            </a:extLst>
          </p:cNvPr>
          <p:cNvSpPr>
            <a:spLocks/>
          </p:cNvSpPr>
          <p:nvPr/>
        </p:nvSpPr>
        <p:spPr bwMode="auto">
          <a:xfrm>
            <a:off x="9392445" y="1695400"/>
            <a:ext cx="981869" cy="184768"/>
          </a:xfrm>
          <a:custGeom>
            <a:avLst/>
            <a:gdLst>
              <a:gd name="T0" fmla="*/ 0 w 1110"/>
              <a:gd name="T1" fmla="*/ 564 h 1045"/>
              <a:gd name="T2" fmla="*/ 213 w 1110"/>
              <a:gd name="T3" fmla="*/ 549 h 1045"/>
              <a:gd name="T4" fmla="*/ 393 w 1110"/>
              <a:gd name="T5" fmla="*/ 66 h 1045"/>
              <a:gd name="T6" fmla="*/ 546 w 1110"/>
              <a:gd name="T7" fmla="*/ 942 h 1045"/>
              <a:gd name="T8" fmla="*/ 714 w 1110"/>
              <a:gd name="T9" fmla="*/ 687 h 1045"/>
              <a:gd name="T10" fmla="*/ 828 w 1110"/>
              <a:gd name="T11" fmla="*/ 606 h 1045"/>
              <a:gd name="T12" fmla="*/ 1110 w 1110"/>
              <a:gd name="T13" fmla="*/ 567 h 104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110"/>
              <a:gd name="T22" fmla="*/ 0 h 1045"/>
              <a:gd name="T23" fmla="*/ 1110 w 1110"/>
              <a:gd name="T24" fmla="*/ 1045 h 1045"/>
              <a:gd name="connsiteX0" fmla="*/ 0 w 10000"/>
              <a:gd name="connsiteY0" fmla="*/ 358 h 3988"/>
              <a:gd name="connsiteX1" fmla="*/ 1919 w 10000"/>
              <a:gd name="connsiteY1" fmla="*/ 215 h 3988"/>
              <a:gd name="connsiteX2" fmla="*/ 4177 w 10000"/>
              <a:gd name="connsiteY2" fmla="*/ 311 h 3988"/>
              <a:gd name="connsiteX3" fmla="*/ 4919 w 10000"/>
              <a:gd name="connsiteY3" fmla="*/ 3975 h 3988"/>
              <a:gd name="connsiteX4" fmla="*/ 6432 w 10000"/>
              <a:gd name="connsiteY4" fmla="*/ 1535 h 3988"/>
              <a:gd name="connsiteX5" fmla="*/ 7459 w 10000"/>
              <a:gd name="connsiteY5" fmla="*/ 760 h 3988"/>
              <a:gd name="connsiteX6" fmla="*/ 10000 w 10000"/>
              <a:gd name="connsiteY6" fmla="*/ 387 h 3988"/>
              <a:gd name="connsiteX0" fmla="*/ 0 w 10000"/>
              <a:gd name="connsiteY0" fmla="*/ 766 h 9869"/>
              <a:gd name="connsiteX1" fmla="*/ 4177 w 10000"/>
              <a:gd name="connsiteY1" fmla="*/ 648 h 9869"/>
              <a:gd name="connsiteX2" fmla="*/ 4919 w 10000"/>
              <a:gd name="connsiteY2" fmla="*/ 9835 h 9869"/>
              <a:gd name="connsiteX3" fmla="*/ 6432 w 10000"/>
              <a:gd name="connsiteY3" fmla="*/ 3717 h 9869"/>
              <a:gd name="connsiteX4" fmla="*/ 7459 w 10000"/>
              <a:gd name="connsiteY4" fmla="*/ 1774 h 9869"/>
              <a:gd name="connsiteX5" fmla="*/ 10000 w 10000"/>
              <a:gd name="connsiteY5" fmla="*/ 838 h 9869"/>
              <a:gd name="connsiteX0" fmla="*/ 0 w 5823"/>
              <a:gd name="connsiteY0" fmla="*/ 0 h 9344"/>
              <a:gd name="connsiteX1" fmla="*/ 742 w 5823"/>
              <a:gd name="connsiteY1" fmla="*/ 9309 h 9344"/>
              <a:gd name="connsiteX2" fmla="*/ 2255 w 5823"/>
              <a:gd name="connsiteY2" fmla="*/ 3109 h 9344"/>
              <a:gd name="connsiteX3" fmla="*/ 3282 w 5823"/>
              <a:gd name="connsiteY3" fmla="*/ 1141 h 9344"/>
              <a:gd name="connsiteX4" fmla="*/ 5823 w 5823"/>
              <a:gd name="connsiteY4" fmla="*/ 192 h 9344"/>
              <a:gd name="connsiteX0" fmla="*/ 0 w 10000"/>
              <a:gd name="connsiteY0" fmla="*/ 0 h 10000"/>
              <a:gd name="connsiteX1" fmla="*/ 1274 w 10000"/>
              <a:gd name="connsiteY1" fmla="*/ 9963 h 10000"/>
              <a:gd name="connsiteX2" fmla="*/ 3873 w 10000"/>
              <a:gd name="connsiteY2" fmla="*/ 3327 h 10000"/>
              <a:gd name="connsiteX3" fmla="*/ 5636 w 10000"/>
              <a:gd name="connsiteY3" fmla="*/ 1221 h 10000"/>
              <a:gd name="connsiteX4" fmla="*/ 10000 w 10000"/>
              <a:gd name="connsiteY4" fmla="*/ 205 h 10000"/>
              <a:gd name="connsiteX0" fmla="*/ 0 w 10000"/>
              <a:gd name="connsiteY0" fmla="*/ 0 h 10000"/>
              <a:gd name="connsiteX1" fmla="*/ 1274 w 10000"/>
              <a:gd name="connsiteY1" fmla="*/ 9963 h 10000"/>
              <a:gd name="connsiteX2" fmla="*/ 3873 w 10000"/>
              <a:gd name="connsiteY2" fmla="*/ 3327 h 10000"/>
              <a:gd name="connsiteX3" fmla="*/ 5636 w 10000"/>
              <a:gd name="connsiteY3" fmla="*/ 1221 h 10000"/>
              <a:gd name="connsiteX4" fmla="*/ 10000 w 10000"/>
              <a:gd name="connsiteY4" fmla="*/ 205 h 10000"/>
              <a:gd name="connsiteX0" fmla="*/ 0 w 10000"/>
              <a:gd name="connsiteY0" fmla="*/ 0 h 11630"/>
              <a:gd name="connsiteX1" fmla="*/ 1274 w 10000"/>
              <a:gd name="connsiteY1" fmla="*/ 9963 h 11630"/>
              <a:gd name="connsiteX2" fmla="*/ 3873 w 10000"/>
              <a:gd name="connsiteY2" fmla="*/ 3327 h 11630"/>
              <a:gd name="connsiteX3" fmla="*/ 5636 w 10000"/>
              <a:gd name="connsiteY3" fmla="*/ 1221 h 11630"/>
              <a:gd name="connsiteX4" fmla="*/ 10000 w 10000"/>
              <a:gd name="connsiteY4" fmla="*/ 205 h 11630"/>
              <a:gd name="connsiteX0" fmla="*/ 0 w 10925"/>
              <a:gd name="connsiteY0" fmla="*/ 0 h 17865"/>
              <a:gd name="connsiteX1" fmla="*/ 2199 w 10925"/>
              <a:gd name="connsiteY1" fmla="*/ 17565 h 17865"/>
              <a:gd name="connsiteX2" fmla="*/ 4798 w 10925"/>
              <a:gd name="connsiteY2" fmla="*/ 10929 h 17865"/>
              <a:gd name="connsiteX3" fmla="*/ 6561 w 10925"/>
              <a:gd name="connsiteY3" fmla="*/ 8823 h 17865"/>
              <a:gd name="connsiteX4" fmla="*/ 10925 w 10925"/>
              <a:gd name="connsiteY4" fmla="*/ 7807 h 17865"/>
              <a:gd name="connsiteX0" fmla="*/ 0 w 10925"/>
              <a:gd name="connsiteY0" fmla="*/ 0 h 17865"/>
              <a:gd name="connsiteX1" fmla="*/ 2199 w 10925"/>
              <a:gd name="connsiteY1" fmla="*/ 17565 h 17865"/>
              <a:gd name="connsiteX2" fmla="*/ 4798 w 10925"/>
              <a:gd name="connsiteY2" fmla="*/ 10929 h 17865"/>
              <a:gd name="connsiteX3" fmla="*/ 6561 w 10925"/>
              <a:gd name="connsiteY3" fmla="*/ 8823 h 17865"/>
              <a:gd name="connsiteX4" fmla="*/ 10925 w 10925"/>
              <a:gd name="connsiteY4" fmla="*/ 7807 h 17865"/>
              <a:gd name="connsiteX0" fmla="*/ 0 w 10925"/>
              <a:gd name="connsiteY0" fmla="*/ 0 h 17865"/>
              <a:gd name="connsiteX1" fmla="*/ 2199 w 10925"/>
              <a:gd name="connsiteY1" fmla="*/ 17565 h 17865"/>
              <a:gd name="connsiteX2" fmla="*/ 4798 w 10925"/>
              <a:gd name="connsiteY2" fmla="*/ 10929 h 17865"/>
              <a:gd name="connsiteX3" fmla="*/ 6561 w 10925"/>
              <a:gd name="connsiteY3" fmla="*/ 8823 h 17865"/>
              <a:gd name="connsiteX4" fmla="*/ 10925 w 10925"/>
              <a:gd name="connsiteY4" fmla="*/ 7807 h 17865"/>
              <a:gd name="connsiteX0" fmla="*/ 0 w 10925"/>
              <a:gd name="connsiteY0" fmla="*/ 0 h 17865"/>
              <a:gd name="connsiteX1" fmla="*/ 2199 w 10925"/>
              <a:gd name="connsiteY1" fmla="*/ 17565 h 17865"/>
              <a:gd name="connsiteX2" fmla="*/ 4798 w 10925"/>
              <a:gd name="connsiteY2" fmla="*/ 10929 h 17865"/>
              <a:gd name="connsiteX3" fmla="*/ 6561 w 10925"/>
              <a:gd name="connsiteY3" fmla="*/ 8823 h 17865"/>
              <a:gd name="connsiteX4" fmla="*/ 10925 w 10925"/>
              <a:gd name="connsiteY4" fmla="*/ 7807 h 17865"/>
              <a:gd name="connsiteX0" fmla="*/ 0 w 9916"/>
              <a:gd name="connsiteY0" fmla="*/ 2645 h 9758"/>
              <a:gd name="connsiteX1" fmla="*/ 1190 w 9916"/>
              <a:gd name="connsiteY1" fmla="*/ 9758 h 9758"/>
              <a:gd name="connsiteX2" fmla="*/ 3789 w 9916"/>
              <a:gd name="connsiteY2" fmla="*/ 3122 h 9758"/>
              <a:gd name="connsiteX3" fmla="*/ 5552 w 9916"/>
              <a:gd name="connsiteY3" fmla="*/ 1016 h 9758"/>
              <a:gd name="connsiteX4" fmla="*/ 9916 w 9916"/>
              <a:gd name="connsiteY4" fmla="*/ 0 h 9758"/>
              <a:gd name="connsiteX0" fmla="*/ 0 w 10000"/>
              <a:gd name="connsiteY0" fmla="*/ 2711 h 10001"/>
              <a:gd name="connsiteX1" fmla="*/ 1200 w 10000"/>
              <a:gd name="connsiteY1" fmla="*/ 10000 h 10001"/>
              <a:gd name="connsiteX2" fmla="*/ 3423 w 10000"/>
              <a:gd name="connsiteY2" fmla="*/ 2366 h 10001"/>
              <a:gd name="connsiteX3" fmla="*/ 5599 w 10000"/>
              <a:gd name="connsiteY3" fmla="*/ 1041 h 10001"/>
              <a:gd name="connsiteX4" fmla="*/ 10000 w 10000"/>
              <a:gd name="connsiteY4" fmla="*/ 0 h 10001"/>
              <a:gd name="connsiteX0" fmla="*/ 0 w 10000"/>
              <a:gd name="connsiteY0" fmla="*/ 2711 h 10001"/>
              <a:gd name="connsiteX1" fmla="*/ 1036 w 10000"/>
              <a:gd name="connsiteY1" fmla="*/ 10000 h 10001"/>
              <a:gd name="connsiteX2" fmla="*/ 3423 w 10000"/>
              <a:gd name="connsiteY2" fmla="*/ 2366 h 10001"/>
              <a:gd name="connsiteX3" fmla="*/ 5599 w 10000"/>
              <a:gd name="connsiteY3" fmla="*/ 1041 h 10001"/>
              <a:gd name="connsiteX4" fmla="*/ 10000 w 10000"/>
              <a:gd name="connsiteY4" fmla="*/ 0 h 10001"/>
              <a:gd name="connsiteX0" fmla="*/ 0 w 10187"/>
              <a:gd name="connsiteY0" fmla="*/ 2711 h 10001"/>
              <a:gd name="connsiteX1" fmla="*/ 1223 w 10187"/>
              <a:gd name="connsiteY1" fmla="*/ 10000 h 10001"/>
              <a:gd name="connsiteX2" fmla="*/ 3610 w 10187"/>
              <a:gd name="connsiteY2" fmla="*/ 2366 h 10001"/>
              <a:gd name="connsiteX3" fmla="*/ 5786 w 10187"/>
              <a:gd name="connsiteY3" fmla="*/ 1041 h 10001"/>
              <a:gd name="connsiteX4" fmla="*/ 10187 w 10187"/>
              <a:gd name="connsiteY4" fmla="*/ 0 h 10001"/>
              <a:gd name="connsiteX0" fmla="*/ 0 w 10070"/>
              <a:gd name="connsiteY0" fmla="*/ 2433 h 10000"/>
              <a:gd name="connsiteX1" fmla="*/ 1106 w 10070"/>
              <a:gd name="connsiteY1" fmla="*/ 10000 h 10000"/>
              <a:gd name="connsiteX2" fmla="*/ 3493 w 10070"/>
              <a:gd name="connsiteY2" fmla="*/ 2366 h 10000"/>
              <a:gd name="connsiteX3" fmla="*/ 5669 w 10070"/>
              <a:gd name="connsiteY3" fmla="*/ 1041 h 10000"/>
              <a:gd name="connsiteX4" fmla="*/ 10070 w 10070"/>
              <a:gd name="connsiteY4" fmla="*/ 0 h 10000"/>
              <a:gd name="connsiteX0" fmla="*/ 0 w 10070"/>
              <a:gd name="connsiteY0" fmla="*/ 2433 h 10034"/>
              <a:gd name="connsiteX1" fmla="*/ 1106 w 10070"/>
              <a:gd name="connsiteY1" fmla="*/ 10000 h 10034"/>
              <a:gd name="connsiteX2" fmla="*/ 3966 w 10070"/>
              <a:gd name="connsiteY2" fmla="*/ 5052 h 10034"/>
              <a:gd name="connsiteX3" fmla="*/ 5669 w 10070"/>
              <a:gd name="connsiteY3" fmla="*/ 1041 h 10034"/>
              <a:gd name="connsiteX4" fmla="*/ 10070 w 10070"/>
              <a:gd name="connsiteY4" fmla="*/ 0 h 10034"/>
              <a:gd name="connsiteX0" fmla="*/ 0 w 10070"/>
              <a:gd name="connsiteY0" fmla="*/ 2433 h 10923"/>
              <a:gd name="connsiteX1" fmla="*/ 1579 w 10070"/>
              <a:gd name="connsiteY1" fmla="*/ 10895 h 10923"/>
              <a:gd name="connsiteX2" fmla="*/ 3966 w 10070"/>
              <a:gd name="connsiteY2" fmla="*/ 5052 h 10923"/>
              <a:gd name="connsiteX3" fmla="*/ 5669 w 10070"/>
              <a:gd name="connsiteY3" fmla="*/ 1041 h 10923"/>
              <a:gd name="connsiteX4" fmla="*/ 10070 w 10070"/>
              <a:gd name="connsiteY4" fmla="*/ 0 h 10923"/>
              <a:gd name="connsiteX0" fmla="*/ 0 w 10070"/>
              <a:gd name="connsiteY0" fmla="*/ 2433 h 10922"/>
              <a:gd name="connsiteX1" fmla="*/ 1579 w 10070"/>
              <a:gd name="connsiteY1" fmla="*/ 10895 h 10922"/>
              <a:gd name="connsiteX2" fmla="*/ 3966 w 10070"/>
              <a:gd name="connsiteY2" fmla="*/ 5052 h 10922"/>
              <a:gd name="connsiteX3" fmla="*/ 6448 w 10070"/>
              <a:gd name="connsiteY3" fmla="*/ 3056 h 10922"/>
              <a:gd name="connsiteX4" fmla="*/ 10070 w 10070"/>
              <a:gd name="connsiteY4" fmla="*/ 0 h 10922"/>
              <a:gd name="connsiteX0" fmla="*/ 0 w 11350"/>
              <a:gd name="connsiteY0" fmla="*/ 195 h 8684"/>
              <a:gd name="connsiteX1" fmla="*/ 1579 w 11350"/>
              <a:gd name="connsiteY1" fmla="*/ 8657 h 8684"/>
              <a:gd name="connsiteX2" fmla="*/ 3966 w 11350"/>
              <a:gd name="connsiteY2" fmla="*/ 2814 h 8684"/>
              <a:gd name="connsiteX3" fmla="*/ 6448 w 11350"/>
              <a:gd name="connsiteY3" fmla="*/ 818 h 8684"/>
              <a:gd name="connsiteX4" fmla="*/ 11350 w 11350"/>
              <a:gd name="connsiteY4" fmla="*/ 0 h 8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" h="8684">
                <a:moveTo>
                  <a:pt x="0" y="195"/>
                </a:moveTo>
                <a:cubicBezTo>
                  <a:pt x="572" y="5282"/>
                  <a:pt x="918" y="8221"/>
                  <a:pt x="1579" y="8657"/>
                </a:cubicBezTo>
                <a:cubicBezTo>
                  <a:pt x="2240" y="9094"/>
                  <a:pt x="3154" y="4121"/>
                  <a:pt x="3966" y="2814"/>
                </a:cubicBezTo>
                <a:cubicBezTo>
                  <a:pt x="4778" y="1507"/>
                  <a:pt x="5419" y="1350"/>
                  <a:pt x="6448" y="818"/>
                </a:cubicBezTo>
                <a:cubicBezTo>
                  <a:pt x="7479" y="285"/>
                  <a:pt x="10508" y="268"/>
                  <a:pt x="11350" y="0"/>
                </a:cubicBezTo>
              </a:path>
            </a:pathLst>
          </a:custGeom>
          <a:noFill/>
          <a:ln w="635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7" name="AutoShape 228">
            <a:extLst>
              <a:ext uri="{FF2B5EF4-FFF2-40B4-BE49-F238E27FC236}">
                <a16:creationId xmlns:a16="http://schemas.microsoft.com/office/drawing/2014/main" id="{4C7E67A6-5ED1-E841-8505-96F7131E7C3E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6020211" y="5975351"/>
            <a:ext cx="166688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03D4A8">
                  <a:alpha val="46001"/>
                </a:srgbClr>
              </a:gs>
              <a:gs pos="25000">
                <a:srgbClr val="21D6E0">
                  <a:alpha val="55001"/>
                </a:srgbClr>
              </a:gs>
              <a:gs pos="75000">
                <a:srgbClr val="0087E6">
                  <a:alpha val="73001"/>
                </a:srgbClr>
              </a:gs>
              <a:gs pos="100000">
                <a:srgbClr val="005CBF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198" name="AutoShape 201">
            <a:extLst>
              <a:ext uri="{FF2B5EF4-FFF2-40B4-BE49-F238E27FC236}">
                <a16:creationId xmlns:a16="http://schemas.microsoft.com/office/drawing/2014/main" id="{A2700C05-B2FB-1848-8A30-456A2FF75F24}"/>
              </a:ext>
            </a:extLst>
          </p:cNvPr>
          <p:cNvSpPr>
            <a:spLocks noChangeArrowheads="1"/>
          </p:cNvSpPr>
          <p:nvPr/>
        </p:nvSpPr>
        <p:spPr bwMode="auto">
          <a:xfrm rot="27000000">
            <a:off x="6021359" y="5975352"/>
            <a:ext cx="166687" cy="20955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gradFill rotWithShape="1">
            <a:gsLst>
              <a:gs pos="0">
                <a:srgbClr val="FFF200">
                  <a:alpha val="46001"/>
                </a:srgbClr>
              </a:gs>
              <a:gs pos="45000">
                <a:srgbClr val="FF7A00">
                  <a:alpha val="62201"/>
                </a:srgbClr>
              </a:gs>
              <a:gs pos="70000">
                <a:srgbClr val="FF0300">
                  <a:alpha val="71201"/>
                </a:srgbClr>
              </a:gs>
              <a:gs pos="100000">
                <a:srgbClr val="4D0808">
                  <a:alpha val="82001"/>
                </a:srgbClr>
              </a:gs>
            </a:gsLst>
            <a:lin ang="5400000" scaled="1"/>
          </a:gradFill>
          <a:ln w="3175" algn="ctr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cxnSp>
        <p:nvCxnSpPr>
          <p:cNvPr id="199" name="Straight Connector 198">
            <a:extLst>
              <a:ext uri="{FF2B5EF4-FFF2-40B4-BE49-F238E27FC236}">
                <a16:creationId xmlns:a16="http://schemas.microsoft.com/office/drawing/2014/main" id="{E2D09947-4337-7F44-AAB2-116FA668C562}"/>
              </a:ext>
            </a:extLst>
          </p:cNvPr>
          <p:cNvCxnSpPr/>
          <p:nvPr/>
        </p:nvCxnSpPr>
        <p:spPr bwMode="auto">
          <a:xfrm>
            <a:off x="1524000" y="3797290"/>
            <a:ext cx="91440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00" name="Straight Connector 199">
            <a:extLst>
              <a:ext uri="{FF2B5EF4-FFF2-40B4-BE49-F238E27FC236}">
                <a16:creationId xmlns:a16="http://schemas.microsoft.com/office/drawing/2014/main" id="{05321DDA-EEEA-D448-8536-C742FA883FF8}"/>
              </a:ext>
            </a:extLst>
          </p:cNvPr>
          <p:cNvCxnSpPr>
            <a:stCxn id="7" idx="1"/>
            <a:endCxn id="7" idx="3"/>
          </p:cNvCxnSpPr>
          <p:nvPr/>
        </p:nvCxnSpPr>
        <p:spPr bwMode="auto">
          <a:xfrm>
            <a:off x="1660525" y="4282282"/>
            <a:ext cx="89027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pSp>
        <p:nvGrpSpPr>
          <p:cNvPr id="201" name="Group 28">
            <a:extLst>
              <a:ext uri="{FF2B5EF4-FFF2-40B4-BE49-F238E27FC236}">
                <a16:creationId xmlns:a16="http://schemas.microsoft.com/office/drawing/2014/main" id="{C0E27E22-F385-4541-9549-8970ADF6AD92}"/>
              </a:ext>
            </a:extLst>
          </p:cNvPr>
          <p:cNvGrpSpPr>
            <a:grpSpLocks/>
          </p:cNvGrpSpPr>
          <p:nvPr/>
        </p:nvGrpSpPr>
        <p:grpSpPr bwMode="auto">
          <a:xfrm>
            <a:off x="-3432032" y="3457210"/>
            <a:ext cx="3394075" cy="703929"/>
            <a:chOff x="1722" y="11792"/>
            <a:chExt cx="3025" cy="778"/>
          </a:xfrm>
        </p:grpSpPr>
        <p:grpSp>
          <p:nvGrpSpPr>
            <p:cNvPr id="202" name="Group 29">
              <a:extLst>
                <a:ext uri="{FF2B5EF4-FFF2-40B4-BE49-F238E27FC236}">
                  <a16:creationId xmlns:a16="http://schemas.microsoft.com/office/drawing/2014/main" id="{93BA40E5-99E9-844A-A3A2-A86B417A540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11" y="11792"/>
              <a:ext cx="2736" cy="778"/>
              <a:chOff x="2011" y="11792"/>
              <a:chExt cx="2736" cy="778"/>
            </a:xfrm>
          </p:grpSpPr>
          <p:sp>
            <p:nvSpPr>
              <p:cNvPr id="212" name="Freeform 30">
                <a:extLst>
                  <a:ext uri="{FF2B5EF4-FFF2-40B4-BE49-F238E27FC236}">
                    <a16:creationId xmlns:a16="http://schemas.microsoft.com/office/drawing/2014/main" id="{43512206-F9E3-6E48-B40D-259895156A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11" y="11792"/>
                <a:ext cx="2736" cy="768"/>
              </a:xfrm>
              <a:custGeom>
                <a:avLst/>
                <a:gdLst/>
                <a:ahLst/>
                <a:cxnLst>
                  <a:cxn ang="0">
                    <a:pos x="0" y="1218"/>
                  </a:cxn>
                  <a:cxn ang="0">
                    <a:pos x="1776" y="786"/>
                  </a:cxn>
                  <a:cxn ang="0">
                    <a:pos x="4028" y="0"/>
                  </a:cxn>
                  <a:cxn ang="0">
                    <a:pos x="6336" y="786"/>
                  </a:cxn>
                  <a:cxn ang="0">
                    <a:pos x="8112" y="1218"/>
                  </a:cxn>
                  <a:cxn ang="0">
                    <a:pos x="6339" y="1648"/>
                  </a:cxn>
                  <a:cxn ang="0">
                    <a:pos x="4028" y="2428"/>
                  </a:cxn>
                  <a:cxn ang="0">
                    <a:pos x="1776" y="1650"/>
                  </a:cxn>
                  <a:cxn ang="0">
                    <a:pos x="0" y="1218"/>
                  </a:cxn>
                </a:cxnLst>
                <a:rect l="0" t="0" r="r" b="b"/>
                <a:pathLst>
                  <a:path w="8112" h="2428">
                    <a:moveTo>
                      <a:pt x="0" y="1218"/>
                    </a:moveTo>
                    <a:cubicBezTo>
                      <a:pt x="156" y="1188"/>
                      <a:pt x="856" y="1130"/>
                      <a:pt x="1776" y="786"/>
                    </a:cubicBezTo>
                    <a:cubicBezTo>
                      <a:pt x="2696" y="442"/>
                      <a:pt x="3268" y="0"/>
                      <a:pt x="4028" y="0"/>
                    </a:cubicBezTo>
                    <a:cubicBezTo>
                      <a:pt x="4788" y="0"/>
                      <a:pt x="5690" y="547"/>
                      <a:pt x="6336" y="786"/>
                    </a:cubicBezTo>
                    <a:cubicBezTo>
                      <a:pt x="6982" y="1025"/>
                      <a:pt x="7979" y="1218"/>
                      <a:pt x="8112" y="1218"/>
                    </a:cubicBezTo>
                    <a:cubicBezTo>
                      <a:pt x="7972" y="1254"/>
                      <a:pt x="7019" y="1448"/>
                      <a:pt x="6339" y="1648"/>
                    </a:cubicBezTo>
                    <a:cubicBezTo>
                      <a:pt x="5658" y="1850"/>
                      <a:pt x="4788" y="2428"/>
                      <a:pt x="4028" y="2428"/>
                    </a:cubicBezTo>
                    <a:cubicBezTo>
                      <a:pt x="3268" y="2428"/>
                      <a:pt x="2447" y="1852"/>
                      <a:pt x="1776" y="1650"/>
                    </a:cubicBezTo>
                    <a:cubicBezTo>
                      <a:pt x="1228" y="1385"/>
                      <a:pt x="149" y="1247"/>
                      <a:pt x="0" y="121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4D0808"/>
                  </a:gs>
                  <a:gs pos="30000">
                    <a:srgbClr val="FF0300"/>
                  </a:gs>
                  <a:gs pos="55000">
                    <a:srgbClr val="FF7A00"/>
                  </a:gs>
                  <a:gs pos="100000">
                    <a:srgbClr val="FFF200"/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>
                <a:outerShdw dist="35921" dir="2700000" algn="ctr" rotWithShape="0">
                  <a:srgbClr val="808080">
                    <a:alpha val="50000"/>
                  </a:srgbClr>
                </a:outerShdw>
              </a:effectLst>
            </p:spPr>
            <p:txBody>
              <a:bodyPr vert="wordArtVert" lIns="28800" tIns="18000" anchor="ctr" anchorCtr="0">
                <a:noAutofit/>
              </a:bodyPr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13" name="Oval 31">
                <a:extLst>
                  <a:ext uri="{FF2B5EF4-FFF2-40B4-BE49-F238E27FC236}">
                    <a16:creationId xmlns:a16="http://schemas.microsoft.com/office/drawing/2014/main" id="{9D7C6EAA-BF8F-E94E-A51A-D8CF92CE00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8" y="12111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14" name="Oval 32">
                <a:extLst>
                  <a:ext uri="{FF2B5EF4-FFF2-40B4-BE49-F238E27FC236}">
                    <a16:creationId xmlns:a16="http://schemas.microsoft.com/office/drawing/2014/main" id="{7650C45D-79E4-6F49-A684-A8AFAF8008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28" y="12203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15" name="Oval 33">
                <a:extLst>
                  <a:ext uri="{FF2B5EF4-FFF2-40B4-BE49-F238E27FC236}">
                    <a16:creationId xmlns:a16="http://schemas.microsoft.com/office/drawing/2014/main" id="{7E886A5C-4760-1D4A-995F-FC5016FB9F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4" y="12187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16" name="Oval 34">
                <a:extLst>
                  <a:ext uri="{FF2B5EF4-FFF2-40B4-BE49-F238E27FC236}">
                    <a16:creationId xmlns:a16="http://schemas.microsoft.com/office/drawing/2014/main" id="{FA5EEFD0-0AFD-C84F-8D56-47E40B54B8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5" y="11959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17" name="Oval 35">
                <a:extLst>
                  <a:ext uri="{FF2B5EF4-FFF2-40B4-BE49-F238E27FC236}">
                    <a16:creationId xmlns:a16="http://schemas.microsoft.com/office/drawing/2014/main" id="{AC5B604D-D356-534E-A3BB-26C5071461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02" y="12080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18" name="Oval 36">
                <a:extLst>
                  <a:ext uri="{FF2B5EF4-FFF2-40B4-BE49-F238E27FC236}">
                    <a16:creationId xmlns:a16="http://schemas.microsoft.com/office/drawing/2014/main" id="{07F44F51-2455-1345-A58C-3A907FDF60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98" y="12004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19" name="Oval 37">
                <a:extLst>
                  <a:ext uri="{FF2B5EF4-FFF2-40B4-BE49-F238E27FC236}">
                    <a16:creationId xmlns:a16="http://schemas.microsoft.com/office/drawing/2014/main" id="{D9C446A1-5E99-EE43-AE05-EDD66E0ACF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9" y="12203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20" name="Oval 38">
                <a:extLst>
                  <a:ext uri="{FF2B5EF4-FFF2-40B4-BE49-F238E27FC236}">
                    <a16:creationId xmlns:a16="http://schemas.microsoft.com/office/drawing/2014/main" id="{B6D37F23-444C-FB49-93FC-741605993B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61" y="11867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21" name="Oval 39">
                <a:extLst>
                  <a:ext uri="{FF2B5EF4-FFF2-40B4-BE49-F238E27FC236}">
                    <a16:creationId xmlns:a16="http://schemas.microsoft.com/office/drawing/2014/main" id="{8434A8D0-CD89-F242-9253-25AC74CBAF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90" y="11853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22" name="Oval 40">
                <a:extLst>
                  <a:ext uri="{FF2B5EF4-FFF2-40B4-BE49-F238E27FC236}">
                    <a16:creationId xmlns:a16="http://schemas.microsoft.com/office/drawing/2014/main" id="{562F81E1-BDB2-864F-A9C7-A104601D00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9" y="12445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23" name="Oval 41">
                <a:extLst>
                  <a:ext uri="{FF2B5EF4-FFF2-40B4-BE49-F238E27FC236}">
                    <a16:creationId xmlns:a16="http://schemas.microsoft.com/office/drawing/2014/main" id="{7078DB32-65C2-A940-8793-3794FC1924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63" y="12096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24" name="Oval 42">
                <a:extLst>
                  <a:ext uri="{FF2B5EF4-FFF2-40B4-BE49-F238E27FC236}">
                    <a16:creationId xmlns:a16="http://schemas.microsoft.com/office/drawing/2014/main" id="{799691C2-5B07-1A48-82A4-432A12C59D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2" y="12004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25" name="Oval 43">
                <a:extLst>
                  <a:ext uri="{FF2B5EF4-FFF2-40B4-BE49-F238E27FC236}">
                    <a16:creationId xmlns:a16="http://schemas.microsoft.com/office/drawing/2014/main" id="{9CFF56BC-5320-0B45-8A2A-8D1A3AB5A1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37" y="12278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26" name="Oval 44">
                <a:extLst>
                  <a:ext uri="{FF2B5EF4-FFF2-40B4-BE49-F238E27FC236}">
                    <a16:creationId xmlns:a16="http://schemas.microsoft.com/office/drawing/2014/main" id="{FE46A72F-E288-6E40-8287-5A45D27F99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07" y="12262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27" name="Oval 45">
                <a:extLst>
                  <a:ext uri="{FF2B5EF4-FFF2-40B4-BE49-F238E27FC236}">
                    <a16:creationId xmlns:a16="http://schemas.microsoft.com/office/drawing/2014/main" id="{5AF7A15D-779F-0C47-9245-C4F070C860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98" y="11913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28" name="Oval 46">
                <a:extLst>
                  <a:ext uri="{FF2B5EF4-FFF2-40B4-BE49-F238E27FC236}">
                    <a16:creationId xmlns:a16="http://schemas.microsoft.com/office/drawing/2014/main" id="{FB69329F-3FDE-A24B-BD14-34151F8746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31" y="12111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29" name="Oval 47">
                <a:extLst>
                  <a:ext uri="{FF2B5EF4-FFF2-40B4-BE49-F238E27FC236}">
                    <a16:creationId xmlns:a16="http://schemas.microsoft.com/office/drawing/2014/main" id="{3FD52A00-06FC-4F4B-A665-73F52480E3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96" y="11945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30" name="Oval 48">
                <a:extLst>
                  <a:ext uri="{FF2B5EF4-FFF2-40B4-BE49-F238E27FC236}">
                    <a16:creationId xmlns:a16="http://schemas.microsoft.com/office/drawing/2014/main" id="{C5CC614C-2F82-0849-AD02-1265BBFB9E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42" y="11959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31" name="Oval 49">
                <a:extLst>
                  <a:ext uri="{FF2B5EF4-FFF2-40B4-BE49-F238E27FC236}">
                    <a16:creationId xmlns:a16="http://schemas.microsoft.com/office/drawing/2014/main" id="{261719E3-9ED5-724E-9DF9-ED359028FB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42" y="12339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32" name="Oval 50">
                <a:extLst>
                  <a:ext uri="{FF2B5EF4-FFF2-40B4-BE49-F238E27FC236}">
                    <a16:creationId xmlns:a16="http://schemas.microsoft.com/office/drawing/2014/main" id="{A89883BA-9FD6-8A4C-8178-DE95E1420C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5" y="12173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33" name="Oval 51">
                <a:extLst>
                  <a:ext uri="{FF2B5EF4-FFF2-40B4-BE49-F238E27FC236}">
                    <a16:creationId xmlns:a16="http://schemas.microsoft.com/office/drawing/2014/main" id="{4E6B16D1-43FE-B344-BA66-6A691F49E0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7" y="12139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34" name="Oval 52">
                <a:extLst>
                  <a:ext uri="{FF2B5EF4-FFF2-40B4-BE49-F238E27FC236}">
                    <a16:creationId xmlns:a16="http://schemas.microsoft.com/office/drawing/2014/main" id="{A6D1A572-E2EC-8142-B41A-4B2F0755FF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2" y="12096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35" name="Oval 53">
                <a:extLst>
                  <a:ext uri="{FF2B5EF4-FFF2-40B4-BE49-F238E27FC236}">
                    <a16:creationId xmlns:a16="http://schemas.microsoft.com/office/drawing/2014/main" id="{BCFE9E4B-2C18-6240-99E4-1D09382FDA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33" y="12187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36" name="Oval 54">
                <a:extLst>
                  <a:ext uri="{FF2B5EF4-FFF2-40B4-BE49-F238E27FC236}">
                    <a16:creationId xmlns:a16="http://schemas.microsoft.com/office/drawing/2014/main" id="{C70CCDEE-3AD6-FC4B-B8DE-66E9F9721F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83" y="12262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37" name="Oval 55">
                <a:extLst>
                  <a:ext uri="{FF2B5EF4-FFF2-40B4-BE49-F238E27FC236}">
                    <a16:creationId xmlns:a16="http://schemas.microsoft.com/office/drawing/2014/main" id="{EE9E0A3C-0D8C-5842-BC07-A3965EE032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9" y="12399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38" name="Oval 56">
                <a:extLst>
                  <a:ext uri="{FF2B5EF4-FFF2-40B4-BE49-F238E27FC236}">
                    <a16:creationId xmlns:a16="http://schemas.microsoft.com/office/drawing/2014/main" id="{E7FE6F58-A4F3-9248-841B-115EF79CDA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92" y="12141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39" name="Oval 57">
                <a:extLst>
                  <a:ext uri="{FF2B5EF4-FFF2-40B4-BE49-F238E27FC236}">
                    <a16:creationId xmlns:a16="http://schemas.microsoft.com/office/drawing/2014/main" id="{DABC2544-0385-1543-BE19-DEEA0FA1E0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9" y="12246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40" name="Oval 58">
                <a:extLst>
                  <a:ext uri="{FF2B5EF4-FFF2-40B4-BE49-F238E27FC236}">
                    <a16:creationId xmlns:a16="http://schemas.microsoft.com/office/drawing/2014/main" id="{98B6A105-8AC2-5C4B-B4BF-C1D7060C9D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7" y="11913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41" name="Oval 59">
                <a:extLst>
                  <a:ext uri="{FF2B5EF4-FFF2-40B4-BE49-F238E27FC236}">
                    <a16:creationId xmlns:a16="http://schemas.microsoft.com/office/drawing/2014/main" id="{FA5DF964-3980-D145-BDB9-F3EB358153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20" y="12034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42" name="Oval 60">
                <a:extLst>
                  <a:ext uri="{FF2B5EF4-FFF2-40B4-BE49-F238E27FC236}">
                    <a16:creationId xmlns:a16="http://schemas.microsoft.com/office/drawing/2014/main" id="{B8D673DB-44C5-D54A-BB42-AA52054078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35" y="12125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43" name="Oval 61">
                <a:extLst>
                  <a:ext uri="{FF2B5EF4-FFF2-40B4-BE49-F238E27FC236}">
                    <a16:creationId xmlns:a16="http://schemas.microsoft.com/office/drawing/2014/main" id="{64751938-47BA-634B-A33D-0EDBA62EE1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74" y="12034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44" name="Oval 62">
                <a:extLst>
                  <a:ext uri="{FF2B5EF4-FFF2-40B4-BE49-F238E27FC236}">
                    <a16:creationId xmlns:a16="http://schemas.microsoft.com/office/drawing/2014/main" id="{35FE9135-C9D4-CD46-92FC-74E8ED5DD5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74" y="12155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45" name="Oval 63">
                <a:extLst>
                  <a:ext uri="{FF2B5EF4-FFF2-40B4-BE49-F238E27FC236}">
                    <a16:creationId xmlns:a16="http://schemas.microsoft.com/office/drawing/2014/main" id="{DE1B750B-3001-934F-A775-4F999EDB6C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50" y="12353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46" name="Oval 64">
                <a:extLst>
                  <a:ext uri="{FF2B5EF4-FFF2-40B4-BE49-F238E27FC236}">
                    <a16:creationId xmlns:a16="http://schemas.microsoft.com/office/drawing/2014/main" id="{6CE308AD-AA99-E445-83B9-ADBD77F13E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96" y="12308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47" name="Oval 65">
                <a:extLst>
                  <a:ext uri="{FF2B5EF4-FFF2-40B4-BE49-F238E27FC236}">
                    <a16:creationId xmlns:a16="http://schemas.microsoft.com/office/drawing/2014/main" id="{35BB6C34-014D-6D4F-914B-47A1F6A21F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44" y="12034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48" name="Oval 66">
                <a:extLst>
                  <a:ext uri="{FF2B5EF4-FFF2-40B4-BE49-F238E27FC236}">
                    <a16:creationId xmlns:a16="http://schemas.microsoft.com/office/drawing/2014/main" id="{3B57F24F-1364-F540-9BF7-82105315F8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90" y="12096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49" name="Oval 67">
                <a:extLst>
                  <a:ext uri="{FF2B5EF4-FFF2-40B4-BE49-F238E27FC236}">
                    <a16:creationId xmlns:a16="http://schemas.microsoft.com/office/drawing/2014/main" id="{DE5F01B4-58CB-EB48-B25B-603261F155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22" y="12217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50" name="Oval 68">
                <a:extLst>
                  <a:ext uri="{FF2B5EF4-FFF2-40B4-BE49-F238E27FC236}">
                    <a16:creationId xmlns:a16="http://schemas.microsoft.com/office/drawing/2014/main" id="{98FA2D13-D841-9A48-BAB6-7CDBD44A54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20" y="12490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51" name="Oval 69">
                <a:extLst>
                  <a:ext uri="{FF2B5EF4-FFF2-40B4-BE49-F238E27FC236}">
                    <a16:creationId xmlns:a16="http://schemas.microsoft.com/office/drawing/2014/main" id="{D5FC7B2E-8254-0945-B5CE-4E994CB4AA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7" y="12399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52" name="Oval 70">
                <a:extLst>
                  <a:ext uri="{FF2B5EF4-FFF2-40B4-BE49-F238E27FC236}">
                    <a16:creationId xmlns:a16="http://schemas.microsoft.com/office/drawing/2014/main" id="{30070A8E-E5B3-9A40-BF4C-7692E50337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149" y="12111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53" name="Oval 71">
                <a:extLst>
                  <a:ext uri="{FF2B5EF4-FFF2-40B4-BE49-F238E27FC236}">
                    <a16:creationId xmlns:a16="http://schemas.microsoft.com/office/drawing/2014/main" id="{2998B829-3D50-FA43-867E-9C7D7292BD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197" y="12203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54" name="Oval 72">
                <a:extLst>
                  <a:ext uri="{FF2B5EF4-FFF2-40B4-BE49-F238E27FC236}">
                    <a16:creationId xmlns:a16="http://schemas.microsoft.com/office/drawing/2014/main" id="{1C588254-F99E-0D4F-A39A-D509928B4F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921" y="12187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55" name="Oval 73">
                <a:extLst>
                  <a:ext uri="{FF2B5EF4-FFF2-40B4-BE49-F238E27FC236}">
                    <a16:creationId xmlns:a16="http://schemas.microsoft.com/office/drawing/2014/main" id="{36C5E936-1B86-AE41-8D17-33EE1B1C1F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840" y="11959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56" name="Oval 74">
                <a:extLst>
                  <a:ext uri="{FF2B5EF4-FFF2-40B4-BE49-F238E27FC236}">
                    <a16:creationId xmlns:a16="http://schemas.microsoft.com/office/drawing/2014/main" id="{29C104FD-FFEB-C34D-8D26-37D81B595A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825" y="12080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57" name="Oval 75">
                <a:extLst>
                  <a:ext uri="{FF2B5EF4-FFF2-40B4-BE49-F238E27FC236}">
                    <a16:creationId xmlns:a16="http://schemas.microsoft.com/office/drawing/2014/main" id="{7B80501D-8D93-0043-8F0B-1419741872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727" y="12004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58" name="Oval 76">
                <a:extLst>
                  <a:ext uri="{FF2B5EF4-FFF2-40B4-BE49-F238E27FC236}">
                    <a16:creationId xmlns:a16="http://schemas.microsoft.com/office/drawing/2014/main" id="{44002215-BBB0-AA40-8C81-F4107C6301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646" y="12203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59" name="Oval 77">
                <a:extLst>
                  <a:ext uri="{FF2B5EF4-FFF2-40B4-BE49-F238E27FC236}">
                    <a16:creationId xmlns:a16="http://schemas.microsoft.com/office/drawing/2014/main" id="{6E512F2E-E9BA-144D-8BB3-A917B506BF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566" y="11867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60" name="Oval 78">
                <a:extLst>
                  <a:ext uri="{FF2B5EF4-FFF2-40B4-BE49-F238E27FC236}">
                    <a16:creationId xmlns:a16="http://schemas.microsoft.com/office/drawing/2014/main" id="{EDB027A7-BA46-354F-98DB-C9FA3A2177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403" y="11822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61" name="Oval 79">
                <a:extLst>
                  <a:ext uri="{FF2B5EF4-FFF2-40B4-BE49-F238E27FC236}">
                    <a16:creationId xmlns:a16="http://schemas.microsoft.com/office/drawing/2014/main" id="{0C19C4ED-C842-B848-8A8F-27D6DB5A5F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516" y="12445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62" name="Oval 80">
                <a:extLst>
                  <a:ext uri="{FF2B5EF4-FFF2-40B4-BE49-F238E27FC236}">
                    <a16:creationId xmlns:a16="http://schemas.microsoft.com/office/drawing/2014/main" id="{CC2997AE-0BBE-9E48-AC0E-9E9CE7097E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262" y="12096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63" name="Oval 81">
                <a:extLst>
                  <a:ext uri="{FF2B5EF4-FFF2-40B4-BE49-F238E27FC236}">
                    <a16:creationId xmlns:a16="http://schemas.microsoft.com/office/drawing/2014/main" id="{8D9B4808-4F19-9743-ADCB-58D607B0AF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953" y="12004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64" name="Oval 82">
                <a:extLst>
                  <a:ext uri="{FF2B5EF4-FFF2-40B4-BE49-F238E27FC236}">
                    <a16:creationId xmlns:a16="http://schemas.microsoft.com/office/drawing/2014/main" id="{19C1A98F-B1BF-E14C-9738-7503919392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890" y="12278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65" name="Oval 83">
                <a:extLst>
                  <a:ext uri="{FF2B5EF4-FFF2-40B4-BE49-F238E27FC236}">
                    <a16:creationId xmlns:a16="http://schemas.microsoft.com/office/drawing/2014/main" id="{52B24444-138A-0C42-9121-9C7348051C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018" y="12262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66" name="Oval 84">
                <a:extLst>
                  <a:ext uri="{FF2B5EF4-FFF2-40B4-BE49-F238E27FC236}">
                    <a16:creationId xmlns:a16="http://schemas.microsoft.com/office/drawing/2014/main" id="{557F9296-F9BA-BE48-8F8A-76E7CE6B26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727" y="11913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67" name="Oval 85">
                <a:extLst>
                  <a:ext uri="{FF2B5EF4-FFF2-40B4-BE49-F238E27FC236}">
                    <a16:creationId xmlns:a16="http://schemas.microsoft.com/office/drawing/2014/main" id="{B2CFD39F-922E-B842-BD95-802F6D0361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694" y="12111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68" name="Oval 86">
                <a:extLst>
                  <a:ext uri="{FF2B5EF4-FFF2-40B4-BE49-F238E27FC236}">
                    <a16:creationId xmlns:a16="http://schemas.microsoft.com/office/drawing/2014/main" id="{267E968F-0898-EE46-9A4E-5B83E44010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631" y="11945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69" name="Oval 87">
                <a:extLst>
                  <a:ext uri="{FF2B5EF4-FFF2-40B4-BE49-F238E27FC236}">
                    <a16:creationId xmlns:a16="http://schemas.microsoft.com/office/drawing/2014/main" id="{A8E0436E-C3E9-7A4E-A153-30F16ECB42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485" y="11959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70" name="Oval 88">
                <a:extLst>
                  <a:ext uri="{FF2B5EF4-FFF2-40B4-BE49-F238E27FC236}">
                    <a16:creationId xmlns:a16="http://schemas.microsoft.com/office/drawing/2014/main" id="{D62CBAE5-72B6-5A45-B66C-33B9C847D5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485" y="12339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71" name="Oval 89">
                <a:extLst>
                  <a:ext uri="{FF2B5EF4-FFF2-40B4-BE49-F238E27FC236}">
                    <a16:creationId xmlns:a16="http://schemas.microsoft.com/office/drawing/2014/main" id="{DF8029CB-97D0-A64F-A95D-984D4CAD2C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355" y="12324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72" name="Oval 90">
                <a:extLst>
                  <a:ext uri="{FF2B5EF4-FFF2-40B4-BE49-F238E27FC236}">
                    <a16:creationId xmlns:a16="http://schemas.microsoft.com/office/drawing/2014/main" id="{0F006574-DA52-2D4B-95FF-A61A48A47F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310" y="12173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73" name="Oval 91">
                <a:extLst>
                  <a:ext uri="{FF2B5EF4-FFF2-40B4-BE49-F238E27FC236}">
                    <a16:creationId xmlns:a16="http://schemas.microsoft.com/office/drawing/2014/main" id="{1BD718EF-47D5-8042-B24A-5D56188DC8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506" y="12139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74" name="Oval 92">
                <a:extLst>
                  <a:ext uri="{FF2B5EF4-FFF2-40B4-BE49-F238E27FC236}">
                    <a16:creationId xmlns:a16="http://schemas.microsoft.com/office/drawing/2014/main" id="{0B4ADCF9-36F0-0F43-8907-A1350256D0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953" y="12096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75" name="Oval 93">
                <a:extLst>
                  <a:ext uri="{FF2B5EF4-FFF2-40B4-BE49-F238E27FC236}">
                    <a16:creationId xmlns:a16="http://schemas.microsoft.com/office/drawing/2014/main" id="{E1676256-15A6-BB43-97C0-7EE91696BF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791" y="12187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76" name="Oval 94">
                <a:extLst>
                  <a:ext uri="{FF2B5EF4-FFF2-40B4-BE49-F238E27FC236}">
                    <a16:creationId xmlns:a16="http://schemas.microsoft.com/office/drawing/2014/main" id="{65CF93AA-D78D-1E4B-A859-5284882341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744" y="12262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77" name="Oval 95">
                <a:extLst>
                  <a:ext uri="{FF2B5EF4-FFF2-40B4-BE49-F238E27FC236}">
                    <a16:creationId xmlns:a16="http://schemas.microsoft.com/office/drawing/2014/main" id="{B23B3605-37A0-8041-BE91-470EA94AEE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646" y="12399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78" name="Oval 96">
                <a:extLst>
                  <a:ext uri="{FF2B5EF4-FFF2-40B4-BE49-F238E27FC236}">
                    <a16:creationId xmlns:a16="http://schemas.microsoft.com/office/drawing/2014/main" id="{4670E836-290C-6043-9D5D-B85311B26E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532" y="12141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79" name="Oval 97">
                <a:extLst>
                  <a:ext uri="{FF2B5EF4-FFF2-40B4-BE49-F238E27FC236}">
                    <a16:creationId xmlns:a16="http://schemas.microsoft.com/office/drawing/2014/main" id="{33A451D9-40DA-8049-8E98-1A61E5C760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516" y="12246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80" name="Oval 98">
                <a:extLst>
                  <a:ext uri="{FF2B5EF4-FFF2-40B4-BE49-F238E27FC236}">
                    <a16:creationId xmlns:a16="http://schemas.microsoft.com/office/drawing/2014/main" id="{E230E69E-7772-084E-9E7C-6001DDC95A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338" y="11989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81" name="Oval 99">
                <a:extLst>
                  <a:ext uri="{FF2B5EF4-FFF2-40B4-BE49-F238E27FC236}">
                    <a16:creationId xmlns:a16="http://schemas.microsoft.com/office/drawing/2014/main" id="{432733CA-9747-9E46-8FAC-5FF7D16728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390" y="12125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82" name="Oval 100">
                <a:extLst>
                  <a:ext uri="{FF2B5EF4-FFF2-40B4-BE49-F238E27FC236}">
                    <a16:creationId xmlns:a16="http://schemas.microsoft.com/office/drawing/2014/main" id="{9A8E301F-461D-DB4C-8F71-38926237C0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051" y="12034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83" name="Oval 101">
                <a:extLst>
                  <a:ext uri="{FF2B5EF4-FFF2-40B4-BE49-F238E27FC236}">
                    <a16:creationId xmlns:a16="http://schemas.microsoft.com/office/drawing/2014/main" id="{769991C9-DAE4-5642-8BDD-4463CDCCDC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4051" y="12155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84" name="Oval 102">
                <a:extLst>
                  <a:ext uri="{FF2B5EF4-FFF2-40B4-BE49-F238E27FC236}">
                    <a16:creationId xmlns:a16="http://schemas.microsoft.com/office/drawing/2014/main" id="{A916FDE5-BED8-FF47-B1F0-D08AF7F6D4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775" y="12353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85" name="Oval 103">
                <a:extLst>
                  <a:ext uri="{FF2B5EF4-FFF2-40B4-BE49-F238E27FC236}">
                    <a16:creationId xmlns:a16="http://schemas.microsoft.com/office/drawing/2014/main" id="{599EDAC0-5719-CD4A-A9D3-E76DD81C04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631" y="12308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86" name="Oval 104">
                <a:extLst>
                  <a:ext uri="{FF2B5EF4-FFF2-40B4-BE49-F238E27FC236}">
                    <a16:creationId xmlns:a16="http://schemas.microsoft.com/office/drawing/2014/main" id="{4A5B9949-88B3-244C-88A9-DB2D9EAB38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581" y="12034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87" name="Oval 105">
                <a:extLst>
                  <a:ext uri="{FF2B5EF4-FFF2-40B4-BE49-F238E27FC236}">
                    <a16:creationId xmlns:a16="http://schemas.microsoft.com/office/drawing/2014/main" id="{5E3231CC-8928-3B43-9071-5160C85B95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403" y="12125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88" name="Oval 106">
                <a:extLst>
                  <a:ext uri="{FF2B5EF4-FFF2-40B4-BE49-F238E27FC236}">
                    <a16:creationId xmlns:a16="http://schemas.microsoft.com/office/drawing/2014/main" id="{B7741AC3-B191-B243-B176-ED954D8429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403" y="12246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en-GB" sz="1200" dirty="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  <p:sp>
            <p:nvSpPr>
              <p:cNvPr id="289" name="Oval 107">
                <a:extLst>
                  <a:ext uri="{FF2B5EF4-FFF2-40B4-BE49-F238E27FC236}">
                    <a16:creationId xmlns:a16="http://schemas.microsoft.com/office/drawing/2014/main" id="{8EEA3CBF-BC11-9A47-8326-F79E02178C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3307" y="12460"/>
                <a:ext cx="64" cy="80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gamma/>
                      <a:shade val="76863"/>
                      <a:invGamma/>
                    </a:schemeClr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none" lIns="0" tIns="0" rIns="0" bIns="0" anchor="ctr" anchorCtr="1">
                <a:noAutofit/>
              </a:bodyPr>
              <a:lstStyle/>
              <a:p>
                <a:pPr algn="ctr" defTabSz="4175125">
                  <a:defRPr/>
                </a:pPr>
                <a:r>
                  <a:rPr lang="en-GB" sz="1200">
                    <a:solidFill>
                      <a:schemeClr val="bg1"/>
                    </a:solidFill>
                    <a:latin typeface="Arial" pitchFamily="34" charset="0"/>
                  </a:rPr>
                  <a:t>+</a:t>
                </a:r>
              </a:p>
            </p:txBody>
          </p:sp>
        </p:grpSp>
        <p:grpSp>
          <p:nvGrpSpPr>
            <p:cNvPr id="203" name="Group 108">
              <a:extLst>
                <a:ext uri="{FF2B5EF4-FFF2-40B4-BE49-F238E27FC236}">
                  <a16:creationId xmlns:a16="http://schemas.microsoft.com/office/drawing/2014/main" id="{F9A1F785-FFB0-3643-91AB-B076E49B832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22" y="11818"/>
              <a:ext cx="1200" cy="720"/>
              <a:chOff x="138" y="6320"/>
              <a:chExt cx="1200" cy="720"/>
            </a:xfrm>
          </p:grpSpPr>
          <p:grpSp>
            <p:nvGrpSpPr>
              <p:cNvPr id="204" name="Group 109">
                <a:extLst>
                  <a:ext uri="{FF2B5EF4-FFF2-40B4-BE49-F238E27FC236}">
                    <a16:creationId xmlns:a16="http://schemas.microsoft.com/office/drawing/2014/main" id="{F12B7F87-4C40-794A-9C17-2D3309B2D17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38" y="6320"/>
                <a:ext cx="1200" cy="192"/>
                <a:chOff x="138" y="6320"/>
                <a:chExt cx="1200" cy="192"/>
              </a:xfrm>
            </p:grpSpPr>
            <p:sp>
              <p:nvSpPr>
                <p:cNvPr id="209" name="Line 110">
                  <a:extLst>
                    <a:ext uri="{FF2B5EF4-FFF2-40B4-BE49-F238E27FC236}">
                      <a16:creationId xmlns:a16="http://schemas.microsoft.com/office/drawing/2014/main" id="{2180A861-0077-C543-9BA7-6A179C7EDBB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810" y="6320"/>
                  <a:ext cx="52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vert="wordArtVert" lIns="28800" tIns="18000" anchor="ctr" anchorCtr="0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Line 111">
                  <a:extLst>
                    <a:ext uri="{FF2B5EF4-FFF2-40B4-BE49-F238E27FC236}">
                      <a16:creationId xmlns:a16="http://schemas.microsoft.com/office/drawing/2014/main" id="{AC3086D8-EEF6-7247-A2E3-8662635E0FB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74" y="6416"/>
                  <a:ext cx="62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vert="wordArtVert" lIns="28800" tIns="18000" anchor="ctr" anchorCtr="0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Line 112">
                  <a:extLst>
                    <a:ext uri="{FF2B5EF4-FFF2-40B4-BE49-F238E27FC236}">
                      <a16:creationId xmlns:a16="http://schemas.microsoft.com/office/drawing/2014/main" id="{5EF73E38-A191-464B-BA9A-F347870CFD7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138" y="6512"/>
                  <a:ext cx="58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vert="wordArtVert" lIns="28800" tIns="18000" anchor="ctr" anchorCtr="0">
                  <a:no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05" name="Group 113">
                <a:extLst>
                  <a:ext uri="{FF2B5EF4-FFF2-40B4-BE49-F238E27FC236}">
                    <a16:creationId xmlns:a16="http://schemas.microsoft.com/office/drawing/2014/main" id="{59C6FFB0-6184-9541-A6EB-B579C7A61F8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V="1">
                <a:off x="138" y="6848"/>
                <a:ext cx="1200" cy="192"/>
                <a:chOff x="138" y="6320"/>
                <a:chExt cx="1200" cy="192"/>
              </a:xfrm>
            </p:grpSpPr>
            <p:sp>
              <p:nvSpPr>
                <p:cNvPr id="206" name="Line 114">
                  <a:extLst>
                    <a:ext uri="{FF2B5EF4-FFF2-40B4-BE49-F238E27FC236}">
                      <a16:creationId xmlns:a16="http://schemas.microsoft.com/office/drawing/2014/main" id="{E73CF0EC-8162-7B40-ADA4-29514486801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810" y="6320"/>
                  <a:ext cx="52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vert="wordArtVert" lIns="28800" tIns="18000" anchor="ctr" anchorCtr="0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Line 115">
                  <a:extLst>
                    <a:ext uri="{FF2B5EF4-FFF2-40B4-BE49-F238E27FC236}">
                      <a16:creationId xmlns:a16="http://schemas.microsoft.com/office/drawing/2014/main" id="{181996E6-D6FA-D94E-9CCB-9753C041A4B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474" y="6416"/>
                  <a:ext cx="62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vert="wordArtVert" lIns="28800" tIns="18000" anchor="ctr" anchorCtr="0"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08" name="Line 116">
                  <a:extLst>
                    <a:ext uri="{FF2B5EF4-FFF2-40B4-BE49-F238E27FC236}">
                      <a16:creationId xmlns:a16="http://schemas.microsoft.com/office/drawing/2014/main" id="{FFADFA71-9122-AD47-821B-406DF117068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138" y="6512"/>
                  <a:ext cx="58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vert="wordArtVert" lIns="28800" tIns="18000" anchor="ctr" anchorCtr="0">
                  <a:noAutofit/>
                </a:bodyPr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290" name="TextBox 289">
            <a:extLst>
              <a:ext uri="{FF2B5EF4-FFF2-40B4-BE49-F238E27FC236}">
                <a16:creationId xmlns:a16="http://schemas.microsoft.com/office/drawing/2014/main" id="{42B06AE9-9175-254D-854D-090B3E2F09E4}"/>
              </a:ext>
            </a:extLst>
          </p:cNvPr>
          <p:cNvSpPr txBox="1"/>
          <p:nvPr/>
        </p:nvSpPr>
        <p:spPr>
          <a:xfrm>
            <a:off x="1839073" y="1031068"/>
            <a:ext cx="1931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courtesy </a:t>
            </a:r>
            <a:r>
              <a:rPr lang="en-US" i="1" dirty="0"/>
              <a:t>O.R. Jones</a:t>
            </a:r>
            <a:endParaRPr lang="en-US" dirty="0"/>
          </a:p>
        </p:txBody>
      </p:sp>
      <p:sp>
        <p:nvSpPr>
          <p:cNvPr id="291" name="Text Box 213">
            <a:extLst>
              <a:ext uri="{FF2B5EF4-FFF2-40B4-BE49-F238E27FC236}">
                <a16:creationId xmlns:a16="http://schemas.microsoft.com/office/drawing/2014/main" id="{1C8B1FBD-6F3F-DC43-82A3-C0659BF87D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2709" y="1467645"/>
            <a:ext cx="306494" cy="369332"/>
          </a:xfrm>
          <a:prstGeom prst="rect">
            <a:avLst/>
          </a:prstGeom>
          <a:noFill/>
          <a:ln w="317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i="1" dirty="0"/>
              <a:t>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9C1C68D-EEA0-4CE7-9182-74EF14A8E4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8E6EFF8-E38B-4B87-B4D7-44567DFCB07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5019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-4.07407E-6 L 0.67331 -4.07407E-6 " pathEditMode="relative" rAng="0" ptsTypes="AA">
                                      <p:cBhvr>
                                        <p:cTn id="6" dur="9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659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8.33333E-7 -7.40741E-7 L 0.00104 -0.04097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-206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0.00052 0.04098 L 0.00052 -3.33333E-6 " pathEditMode="relative" rAng="0" ptsTypes="AA">
                                      <p:cBhvr>
                                        <p:cTn id="10" dur="2000" spd="-100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-206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1.04167E-6 -3.7037E-7 L 1.04167E-6 0.03333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67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4.58333E-6 -0.03334 L 4.58333E-6 3.33333E-6 " pathEditMode="relative" rAng="0" ptsTypes="AA">
                                      <p:cBhvr>
                                        <p:cTn id="14" dur="2000" spd="-100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67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4.58333E-6 -3.33333E-6 L -0.00052 0.01528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764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64" presetClass="path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3.75E-6 -3.7037E-7 L -3.75E-6 -0.02431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27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64" presetClass="path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1.875E-6 0.02847 L -1.875E-6 0.00417 " pathEditMode="relative" rAng="0" ptsTypes="AA">
                                      <p:cBhvr>
                                        <p:cTn id="20" dur="2000" spd="-100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27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4.16667E-6 7.40741E-7 L -4.16667E-6 0.04444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22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0052 -0.02963 L 3.125E-6 -3.33333E-6 " pathEditMode="relative" rAng="0" ptsTypes="AA">
                                      <p:cBhvr>
                                        <p:cTn id="24" dur="2000" spd="-100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1481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64" presetClass="path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3.125E-6 -3.7037E-6 L 3.125E-6 -0.01412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18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64" presetClass="path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6.25E-7 2.59259E-6 L 0.00104 -0.04097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-206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64" presetClass="path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-0.00052 0.04098 L 0.00052 -4.81481E-6 " pathEditMode="relative" rAng="0" ptsTypes="AA">
                                      <p:cBhvr>
                                        <p:cTn id="30" dur="2000" spd="-100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-206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42" presetClass="path" presetSubtype="0" accel="50000" decel="5000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-1.25E-6 -1.48148E-6 L -1.25E-6 0.03333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67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42" presetClass="path" presetSubtype="0" accel="50000" decel="5000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2.77556E-17 -0.03334 L 2.77556E-17 1.85185E-6 " pathEditMode="relative" rAng="0" ptsTypes="AA">
                                      <p:cBhvr>
                                        <p:cTn id="34" dur="2000" spd="-100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67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64" presetClass="path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5E-6 -1.48148E-6 L 5E-6 -0.0243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27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42" presetClass="path" presetSubtype="0" accel="50000" decel="5000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8.33333E-7 2.59259E-6 L 8.33333E-7 0.03333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67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64" presetClass="path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4.16667E-6 7.40741E-7 L -4.16667E-6 -0.03218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20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64" presetClass="path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0013 0.02338 L -0.00013 0.00301 " pathEditMode="relative" rAng="0" ptsTypes="AA">
                                      <p:cBhvr>
                                        <p:cTn id="42" dur="2000" spd="-100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019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64" presetClass="path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animMotion origin="layout" path="M -2.29167E-6 3.7037E-6 L -2.29167E-6 -0.01412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18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42" presetClass="path" presetSubtype="0" accel="50000" decel="5000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animMotion origin="layout" path="M -6.25E-7 -7.40741E-7 L -6.25E-7 0.0257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73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42" presetClass="path" presetSubtype="0" accel="50000" decel="5000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animMotion origin="layout" path="M -3.33333E-6 -0.0257 L -3.33333E-6 4.44444E-6 " pathEditMode="relative" rAng="0" ptsTypes="AA">
                                      <p:cBhvr>
                                        <p:cTn id="48" dur="2000" spd="-100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73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64" presetClass="path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animMotion origin="layout" path="M -3.95833E-6 4.44444E-6 L 0.00105 -0.04098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-2060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64" presetClass="path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animMotion origin="layout" path="M -0.00052 0.04098 L 0.00052 -4.07407E-6 " pathEditMode="relative" rAng="0" ptsTypes="AA">
                                      <p:cBhvr>
                                        <p:cTn id="52" dur="2000" spd="-100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-2060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42" presetClass="path" presetSubtype="0" accel="50000" decel="50000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animMotion origin="layout" path="M -6.25E-7 -4.81481E-6 L -6.25E-7 0.04445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22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42" presetClass="path" presetSubtype="0" accel="5000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2.29167E-6 -1.85185E-6 L -0.00052 0.01528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764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42" presetClass="path" presetSubtype="0" accel="5000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00052 -0.01528 L -0.00104 -3.7037E-7 " pathEditMode="relative" rAng="0" ptsTypes="AA">
                                      <p:cBhvr>
                                        <p:cTn id="58" dur="2000" spd="-100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764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64" presetClass="path" presetSubtype="0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animMotion origin="layout" path="M 4.16667E-6 -1.48148E-6 L 4.16667E-6 -0.03217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20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64" presetClass="path" presetSubtype="0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animMotion origin="layout" path="M 3.54167E-6 0.03218 L 3.54167E-6 -3.33333E-6 " pathEditMode="relative" rAng="0" ptsTypes="AA">
                                      <p:cBhvr>
                                        <p:cTn id="62" dur="2000" spd="-100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20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42" presetClass="path" presetSubtype="0" accel="50000" decel="50000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animMotion origin="layout" path="M 4.16667E-6 -1.85185E-6 L 4.16667E-6 0.03935 " pathEditMode="relative" rAng="0" ptsTypes="AA">
                                      <p:cBhvr>
                                        <p:cTn id="64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968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64" presetClass="path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1.875E-6 -1.85185E-6 L 1.875E-6 -0.01412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18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64" presetClass="path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-1.66667E-6 0.01412 L -1.66667E-6 -3.7037E-6 " pathEditMode="relative" rAng="0" ptsTypes="AA">
                                      <p:cBhvr>
                                        <p:cTn id="68" dur="2000" spd="-100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18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64" presetClass="path" presetSubtype="0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animMotion origin="layout" path="M 4.16667E-7 -2.59259E-6 L 0.00104 -0.04097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-2060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42" presetClass="path" presetSubtype="0" accel="50000" decel="5000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3.95833E-6 -1.11111E-6 L -3.95833E-6 0.0257 " pathEditMode="relative" rAng="0" ptsTypes="AA">
                                      <p:cBhvr>
                                        <p:cTn id="72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73"/>
                                    </p:animMotion>
                                  </p:childTnLst>
                                </p:cTn>
                              </p:par>
                              <p:par>
                                <p:cTn id="73" presetID="42" presetClass="path" presetSubtype="0" accel="50000" decel="5000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2.5E-6 -0.02569 L 2.5E-6 -3.7037E-7 " pathEditMode="relative" rAng="0" ptsTypes="AA">
                                      <p:cBhvr>
                                        <p:cTn id="74" dur="2000" spd="-100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73"/>
                                    </p:animMotion>
                                  </p:childTnLst>
                                </p:cTn>
                              </p:par>
                              <p:par>
                                <p:cTn id="75" presetID="64" presetClass="path" presetSubtype="0" fill="hold" grpId="0" nodeType="withEffect">
                                  <p:stCondLst>
                                    <p:cond delay="4200"/>
                                  </p:stCondLst>
                                  <p:childTnLst>
                                    <p:animMotion origin="layout" path="M -3.95833E-6 -4.81481E-6 L -3.95833E-6 -0.0243 " pathEditMode="relative" rAng="0" ptsTypes="AA">
                                      <p:cBhvr>
                                        <p:cTn id="76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27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42" presetClass="path" presetSubtype="0" accel="50000" decel="50000" fill="hold" grpId="0" nodeType="withEffect">
                                  <p:stCondLst>
                                    <p:cond delay="4400"/>
                                  </p:stCondLst>
                                  <p:childTnLst>
                                    <p:animMotion origin="layout" path="M 1.45833E-6 2.22222E-6 L 1.45833E-6 0.04444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22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42" presetClass="path" presetSubtype="0" accel="50000" decel="50000" fill="hold" grpId="0" nodeType="withEffect">
                                  <p:stCondLst>
                                    <p:cond delay="4600"/>
                                  </p:stCondLst>
                                  <p:childTnLst>
                                    <p:animMotion origin="layout" path="M -3.33333E-6 2.59259E-6 L -0.00052 0.01528 " pathEditMode="relative" rAng="0" ptsTypes="AA">
                                      <p:cBhvr>
                                        <p:cTn id="80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764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42" presetClass="path" presetSubtype="0" accel="50000" decel="50000" fill="hold" grpId="0" nodeType="withEffect">
                                  <p:stCondLst>
                                    <p:cond delay="4600"/>
                                  </p:stCondLst>
                                  <p:childTnLst>
                                    <p:animMotion origin="layout" path="M 0.00053 -0.01528 L -4.58333E-6 1.11111E-6 " pathEditMode="relative" rAng="0" ptsTypes="AA">
                                      <p:cBhvr>
                                        <p:cTn id="82" dur="2000" spd="-100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764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42" presetClass="path" presetSubtype="0" accel="50000" decel="5000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-1.875E-6 -1.11111E-6 L -0.00052 0.01528 " pathEditMode="relative" rAng="0" ptsTypes="AA">
                                      <p:cBhvr>
                                        <p:cTn id="84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764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42" presetClass="path" presetSubtype="0" accel="50000" decel="5000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0.00052 -0.01528 L -2.08333E-6 4.81481E-6 " pathEditMode="relative" rAng="0" ptsTypes="AA">
                                      <p:cBhvr>
                                        <p:cTn id="86" dur="2000" spd="-100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764"/>
                                    </p:animMotion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1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1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27" presetClass="emph" presetSubtype="0" repeatCount="400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8" dur="500" autoRev="1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09" dur="500" autoRev="1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0" dur="500" autoRev="1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1" dur="500" autoRev="1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07"/>
                                            </p:cond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12" presetID="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27" presetClass="emph" presetSubtype="0" repeatCount="400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5" dur="500" autoRev="1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16" dur="500" autoRev="1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7" dur="500" autoRev="1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8" dur="500" autoRev="1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14"/>
                                            </p:cond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52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52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27" presetClass="emph" presetSubtype="0" repeatCount="4000" fill="hold" grpId="1" nodeType="withEffect">
                                  <p:stCondLst>
                                    <p:cond delay="51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4" dur="500" autoRev="1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5" dur="500" autoRev="1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26" dur="500" autoRev="1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7" dur="500" autoRev="1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23"/>
                                            </p:cond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28" presetID="1" presetClass="entr" presetSubtype="0" fill="hold" grpId="0" nodeType="withEffect">
                                  <p:stCondLst>
                                    <p:cond delay="58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" presetClass="entr" presetSubtype="0" fill="hold" grpId="0" nodeType="withEffect">
                                  <p:stCondLst>
                                    <p:cond delay="58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27" presetClass="emph" presetSubtype="0" repeatCount="4000" fill="hold" grpId="1" nodeType="withEffect">
                                  <p:stCondLst>
                                    <p:cond delay="52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3" dur="500" autoRev="1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34" dur="500" autoRev="1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35" dur="500" autoRev="1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6" dur="500" autoRev="1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32"/>
                                            </p:cond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37" presetID="1" presetClass="entr" presetSubtype="0" fill="hold" grpId="0" nodeType="withEffect">
                                  <p:stCondLst>
                                    <p:cond delay="63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63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27" presetClass="emph" presetSubtype="0" repeatCount="4000" fill="hold" grpId="1" nodeType="withEffect">
                                  <p:stCondLst>
                                    <p:cond delay="53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2" dur="500" autoRev="1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43" dur="500" autoRev="1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4" dur="500" autoRev="1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5" dur="500" autoRev="1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41"/>
                                            </p:cond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46" presetID="1" presetClass="entr" presetSubtype="0" fill="hold" grpId="0" nodeType="withEffect">
                                  <p:stCondLst>
                                    <p:cond delay="71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1" presetClass="entr" presetSubtype="0" fill="hold" grpId="0" nodeType="withEffect">
                                  <p:stCondLst>
                                    <p:cond delay="71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27" presetClass="emph" presetSubtype="0" repeatCount="4000" fill="hold" grpId="1" nodeType="withEffect">
                                  <p:stCondLst>
                                    <p:cond delay="54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51" dur="500" autoRev="1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52" dur="500" autoRev="1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53" dur="500" autoRev="1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4" dur="500" autoRev="1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50"/>
                                            </p:cond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55" presetID="1" presetClass="entr" presetSubtype="0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ntr" presetSubtype="0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27" presetClass="emph" presetSubtype="0" repeatCount="400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0" dur="500" autoRev="1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61" dur="500" autoRev="1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62" dur="500" autoRev="1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3" dur="500" autoRev="1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59"/>
                                            </p:cond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64" presetID="1" presetClass="entr" presetSubtype="0" fill="hold" grpId="0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" presetClass="entr" presetSubtype="0" fill="hold" grpId="0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8" presetID="27" presetClass="emph" presetSubtype="0" repeatCount="4000" fill="hold" grpId="1" nodeType="withEffect">
                                  <p:stCondLst>
                                    <p:cond delay="51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9" dur="500" autoRev="1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70" dur="500" autoRev="1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71" dur="500" autoRev="1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2" dur="500" autoRev="1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68"/>
                                            </p:cond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73" presetID="1" presetClass="entr" presetSubtype="0" fill="hold" grpId="0" nodeType="with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ntr" presetSubtype="0" fill="hold" grpId="0" nodeType="with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42" presetClass="path" presetSubtype="0" accel="50000" decel="50000" fill="hold" grpId="0" nodeType="withEffect">
                                  <p:stCondLst>
                                    <p:cond delay="5200"/>
                                  </p:stCondLst>
                                  <p:childTnLst>
                                    <p:animMotion origin="layout" path="M -0.00013 0.00093 L -0.00052 0.01435 " pathEditMode="relative" rAng="0" ptsTypes="AA">
                                      <p:cBhvr>
                                        <p:cTn id="178" dur="2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671"/>
                                    </p:animMotion>
                                  </p:childTnLst>
                                </p:cTn>
                              </p:par>
                              <p:par>
                                <p:cTn id="179" presetID="64" presetClass="path" presetSubtype="0" fill="hold" grpId="0" nodeType="withEffect">
                                  <p:stCondLst>
                                    <p:cond delay="5400"/>
                                  </p:stCondLst>
                                  <p:childTnLst>
                                    <p:animMotion origin="layout" path="M 4.58333E-6 4.07407E-6 L 4.58333E-6 -0.01412 " pathEditMode="relative" rAng="0" ptsTypes="AA">
                                      <p:cBhvr>
                                        <p:cTn id="180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18"/>
                                    </p:animMotion>
                                  </p:childTnLst>
                                </p:cTn>
                              </p:par>
                              <p:par>
                                <p:cTn id="181" presetID="64" presetClass="path" presetSubtype="0" fill="hold" grpId="0" nodeType="withEffect">
                                  <p:stCondLst>
                                    <p:cond delay="5400"/>
                                  </p:stCondLst>
                                  <p:childTnLst>
                                    <p:animMotion origin="layout" path="M -8.33333E-7 0.01851 L -8.33333E-7 0.00439 " pathEditMode="relative" rAng="0" ptsTypes="AA">
                                      <p:cBhvr>
                                        <p:cTn id="182" dur="2000" spd="-100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18"/>
                                    </p:animMotion>
                                  </p:childTnLst>
                                </p:cTn>
                              </p:par>
                              <p:par>
                                <p:cTn id="183" presetID="42" presetClass="path" presetSubtype="0" accel="50000" decel="50000" fill="hold" grpId="0" nodeType="withEffect">
                                  <p:stCondLst>
                                    <p:cond delay="5600"/>
                                  </p:stCondLst>
                                  <p:childTnLst>
                                    <p:animMotion origin="layout" path="M 4.375E-6 4.07407E-6 L 4.375E-6 0.01944 " pathEditMode="relative" rAng="0" ptsTypes="AA">
                                      <p:cBhvr>
                                        <p:cTn id="184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72"/>
                                    </p:animMotion>
                                  </p:childTnLst>
                                </p:cTn>
                              </p:par>
                              <p:par>
                                <p:cTn id="185" presetID="42" presetClass="path" presetSubtype="0" accel="50000" decel="5000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animMotion origin="layout" path="M 4.375E-6 -2.96296E-6 L -0.00039 0.02315 " pathEditMode="relative" rAng="0" ptsTypes="AA">
                                      <p:cBhvr>
                                        <p:cTn id="186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1157"/>
                                    </p:animMotion>
                                  </p:childTnLst>
                                </p:cTn>
                              </p:par>
                              <p:par>
                                <p:cTn id="187" presetID="42" presetClass="path" presetSubtype="0" accel="50000" decel="5000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animMotion origin="layout" path="M -1.04167E-6 -0.01898 L -0.00039 0.00417 " pathEditMode="relative" rAng="0" ptsTypes="AA">
                                      <p:cBhvr>
                                        <p:cTn id="188" dur="2000" spd="-100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1157"/>
                                    </p:animMotion>
                                  </p:childTnLst>
                                </p:cTn>
                              </p:par>
                              <p:par>
                                <p:cTn id="189" presetID="64" presetClass="path" presetSubtype="0" fill="hold" grpId="0" nodeType="withEffect">
                                  <p:stCondLst>
                                    <p:cond delay="6200"/>
                                  </p:stCondLst>
                                  <p:childTnLst>
                                    <p:animMotion origin="layout" path="M 2.70833E-6 -4.81481E-6 L 2.70833E-6 -0.01875 " pathEditMode="relative" rAng="0" ptsTypes="AA">
                                      <p:cBhvr>
                                        <p:cTn id="190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49"/>
                                    </p:animMotion>
                                  </p:childTnLst>
                                </p:cTn>
                              </p:par>
                              <p:par>
                                <p:cTn id="191" presetID="64" presetClass="path" presetSubtype="0" fill="hold" grpId="0" nodeType="withEffect">
                                  <p:stCondLst>
                                    <p:cond delay="6200"/>
                                  </p:stCondLst>
                                  <p:childTnLst>
                                    <p:animMotion origin="layout" path="M 0.00039 0.01666 L 0.00039 0.00717 " pathEditMode="relative" rAng="0" ptsTypes="AA">
                                      <p:cBhvr>
                                        <p:cTn id="192" dur="2000" spd="-100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86"/>
                                    </p:animMotion>
                                  </p:childTnLst>
                                </p:cTn>
                              </p:par>
                              <p:par>
                                <p:cTn id="193" presetID="42" presetClass="path" presetSubtype="0" accel="50000" decel="50000" fill="hold" grpId="0" nodeType="withEffect">
                                  <p:stCondLst>
                                    <p:cond delay="6600"/>
                                  </p:stCondLst>
                                  <p:childTnLst>
                                    <p:animMotion origin="layout" path="M 2.08333E-6 3.33333E-6 L 2.08333E-6 0.01689 " pathEditMode="relative" rAng="0" ptsTypes="AA">
                                      <p:cBhvr>
                                        <p:cTn id="194" dur="2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33"/>
                                    </p:animMotion>
                                  </p:childTnLst>
                                </p:cTn>
                              </p:par>
                              <p:par>
                                <p:cTn id="195" presetID="42" presetClass="path" presetSubtype="0" accel="50000" decel="50000" fill="hold" grpId="0" nodeType="withEffect">
                                  <p:stCondLst>
                                    <p:cond delay="6600"/>
                                  </p:stCondLst>
                                  <p:childTnLst>
                                    <p:animMotion origin="layout" path="M -0.00039 -0.01829 L -0.00039 -0.00139 " pathEditMode="relative" rAng="0" ptsTypes="AA">
                                      <p:cBhvr>
                                        <p:cTn id="196" dur="2000" spd="-100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833"/>
                                    </p:animMotion>
                                  </p:childTnLst>
                                </p:cTn>
                              </p:par>
                              <p:par>
                                <p:cTn id="197" presetID="64" presetClass="path" presetSubtype="0" fill="hold" grpId="0" nodeType="withEffect">
                                  <p:stCondLst>
                                    <p:cond delay="6800"/>
                                  </p:stCondLst>
                                  <p:childTnLst>
                                    <p:animMotion origin="layout" path="M -4.58333E-6 1.85185E-6 L 0.0004 -0.0169 " pathEditMode="relative" rAng="0" ptsTypes="AA">
                                      <p:cBhvr>
                                        <p:cTn id="198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-856"/>
                                    </p:animMotion>
                                  </p:childTnLst>
                                </p:cTn>
                              </p:par>
                              <p:par>
                                <p:cTn id="199" presetID="42" presetClass="path" presetSubtype="0" accel="50000" decel="50000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4.16667E-7 -3.33333E-6 L 4.16667E-7 0.01806 " pathEditMode="relative" rAng="0" ptsTypes="AA">
                                      <p:cBhvr>
                                        <p:cTn id="200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03"/>
                                    </p:animMotion>
                                  </p:childTnLst>
                                </p:cTn>
                              </p:par>
                              <p:par>
                                <p:cTn id="201" presetID="42" presetClass="path" presetSubtype="0" accel="50000" decel="50000" fill="hold" grpId="0" nodeType="withEffect">
                                  <p:stCondLst>
                                    <p:cond delay="7200"/>
                                  </p:stCondLst>
                                  <p:childTnLst>
                                    <p:animMotion origin="layout" path="M -4.16667E-6 -7.40741E-7 L -0.00052 0.01528 " pathEditMode="relative" rAng="0" ptsTypes="AA">
                                      <p:cBhvr>
                                        <p:cTn id="202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764"/>
                                    </p:animMotion>
                                  </p:childTnLst>
                                </p:cTn>
                              </p:par>
                              <p:par>
                                <p:cTn id="203" presetID="42" presetClass="path" presetSubtype="0" accel="50000" decel="50000" fill="hold" grpId="0" nodeType="withEffect">
                                  <p:stCondLst>
                                    <p:cond delay="7200"/>
                                  </p:stCondLst>
                                  <p:childTnLst>
                                    <p:animMotion origin="layout" path="M -0.00052 -0.01528 L -0.00104 2.96296E-6 " pathEditMode="relative" rAng="0" ptsTypes="AA">
                                      <p:cBhvr>
                                        <p:cTn id="204" dur="2000" spd="-100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764"/>
                                    </p:animMotion>
                                  </p:childTnLst>
                                </p:cTn>
                              </p:par>
                              <p:par>
                                <p:cTn id="205" presetID="64" presetClass="path" presetSubtype="0" fill="hold" grpId="0" nodeType="withEffect">
                                  <p:stCondLst>
                                    <p:cond delay="7400"/>
                                  </p:stCondLst>
                                  <p:childTnLst>
                                    <p:animMotion origin="layout" path="M 6.25E-7 4.44444E-6 L 6.25E-7 -0.01181 " pathEditMode="relative" rAng="0" ptsTypes="AA">
                                      <p:cBhvr>
                                        <p:cTn id="206" dur="2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02"/>
                                    </p:animMotion>
                                  </p:childTnLst>
                                </p:cTn>
                              </p:par>
                              <p:par>
                                <p:cTn id="207" presetID="64" presetClass="path" presetSubtype="0" fill="hold" grpId="0" nodeType="withEffect">
                                  <p:stCondLst>
                                    <p:cond delay="7400"/>
                                  </p:stCondLst>
                                  <p:childTnLst>
                                    <p:animMotion origin="layout" path="M -4.16667E-7 0.01088 L -4.16667E-7 -0.00092 " pathEditMode="relative" rAng="0" ptsTypes="AA">
                                      <p:cBhvr>
                                        <p:cTn id="208" dur="2000" spd="-100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02"/>
                                    </p:animMotion>
                                  </p:childTnLst>
                                </p:cTn>
                              </p:par>
                              <p:par>
                                <p:cTn id="209" presetID="64" presetClass="path" presetSubtype="0" fill="hold" grpId="0" nodeType="withEffect">
                                  <p:stCondLst>
                                    <p:cond delay="7700"/>
                                  </p:stCondLst>
                                  <p:childTnLst>
                                    <p:animMotion origin="layout" path="M 4.16667E-6 0.00556 L 4.16667E-6 -0.00578 " pathEditMode="relative" rAng="0" ptsTypes="AA">
                                      <p:cBhvr>
                                        <p:cTn id="210" dur="2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79"/>
                                    </p:animMotion>
                                  </p:childTnLst>
                                </p:cTn>
                              </p:par>
                              <p:par>
                                <p:cTn id="211" presetID="64" presetClass="path" presetSubtype="0" fill="hold" grpId="0" nodeType="withEffect">
                                  <p:stCondLst>
                                    <p:cond delay="7700"/>
                                  </p:stCondLst>
                                  <p:childTnLst>
                                    <p:animMotion origin="layout" path="M -1.25E-6 0.01134 L -1.25E-6 7.40741E-7 " pathEditMode="relative" rAng="0" ptsTypes="AA">
                                      <p:cBhvr>
                                        <p:cTn id="212" dur="2000" spd="-100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79"/>
                                    </p:animMotion>
                                  </p:childTnLst>
                                </p:cTn>
                              </p:par>
                              <p:par>
                                <p:cTn id="213" presetID="42" presetClass="path" presetSubtype="0" accel="50000" decel="50000" fill="hold" grpId="1" nodeType="withEffect">
                                  <p:stCondLst>
                                    <p:cond delay="4800"/>
                                  </p:stCondLst>
                                  <p:childTnLst>
                                    <p:animMotion origin="layout" path="M 0.00104 -0.04097 L 0.00052 -7.40741E-7 " pathEditMode="relative" rAng="0" ptsTypes="AA">
                                      <p:cBhvr>
                                        <p:cTn id="214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2037"/>
                                    </p:animMotion>
                                  </p:childTnLst>
                                </p:cTn>
                              </p:par>
                              <p:par>
                                <p:cTn id="215" presetID="42" presetClass="path" presetSubtype="0" accel="50000" decel="50000" fill="hold" grpId="1" nodeType="withEffect">
                                  <p:stCondLst>
                                    <p:cond delay="4800"/>
                                  </p:stCondLst>
                                  <p:childTnLst>
                                    <p:animMotion origin="layout" path="M -2.70833E-6 -3.33333E-6 L -0.00052 0.04098 " pathEditMode="relative" rAng="0" ptsTypes="AA">
                                      <p:cBhvr>
                                        <p:cTn id="216" dur="2000" spd="-100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2037"/>
                                    </p:animMotion>
                                  </p:childTnLst>
                                </p:cTn>
                              </p:par>
                              <p:par>
                                <p:cTn id="217" presetID="64" presetClass="path" presetSubtype="0" accel="50000" decel="5000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1.04167E-6 0.03333 L 1.04167E-6 -3.7037E-7 " pathEditMode="relative" rAng="0" ptsTypes="AA">
                                      <p:cBhvr>
                                        <p:cTn id="21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67"/>
                                    </p:animMotion>
                                  </p:childTnLst>
                                </p:cTn>
                              </p:par>
                              <p:par>
                                <p:cTn id="219" presetID="64" presetClass="path" presetSubtype="0" accel="50000" decel="5000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4.58333E-6 3.33333E-6 L 4.58333E-6 -0.03334 " pathEditMode="relative" rAng="0" ptsTypes="AA">
                                      <p:cBhvr>
                                        <p:cTn id="220" dur="2000" spd="-100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67"/>
                                    </p:animMotion>
                                  </p:childTnLst>
                                </p:cTn>
                              </p:par>
                              <p:par>
                                <p:cTn id="221" presetID="64" presetClass="path" presetSubtype="0" accel="50000" decel="50000" fill="hold" grpId="1" nodeType="withEffect">
                                  <p:stCondLst>
                                    <p:cond delay="5200"/>
                                  </p:stCondLst>
                                  <p:childTnLst>
                                    <p:animMotion origin="layout" path="M -0.00052 0.01528 L -0.00104 -3.33333E-6 " pathEditMode="relative" rAng="0" ptsTypes="AA">
                                      <p:cBhvr>
                                        <p:cTn id="222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-764"/>
                                    </p:animMotion>
                                  </p:childTnLst>
                                </p:cTn>
                              </p:par>
                              <p:par>
                                <p:cTn id="223" presetID="64" presetClass="path" presetSubtype="0" accel="50000" decel="50000" fill="hold" grpId="1" nodeType="withEffect">
                                  <p:stCondLst>
                                    <p:cond delay="5200"/>
                                  </p:stCondLst>
                                  <p:childTnLst>
                                    <p:animMotion origin="layout" path="M -4.16667E-6 0.04444 L -0.00013 0.00093 " pathEditMode="relative" rAng="0" ptsTypes="AA">
                                      <p:cBhvr>
                                        <p:cTn id="224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-2176"/>
                                    </p:animMotion>
                                  </p:childTnLst>
                                </p:cTn>
                              </p:par>
                              <p:par>
                                <p:cTn id="225" presetID="64" presetClass="path" presetSubtype="0" accel="50000" decel="50000" fill="hold" grpId="1" nodeType="withEffect">
                                  <p:stCondLst>
                                    <p:cond delay="5200"/>
                                  </p:stCondLst>
                                  <p:childTnLst>
                                    <p:animMotion origin="layout" path="M 3.125E-6 -3.33333E-6 L 0.00065 -0.02986 " pathEditMode="relative" rAng="0" ptsTypes="AA">
                                      <p:cBhvr>
                                        <p:cTn id="226" dur="2000" spd="-100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-1505"/>
                                    </p:animMotion>
                                  </p:childTnLst>
                                </p:cTn>
                              </p:par>
                              <p:par>
                                <p:cTn id="227" presetID="42" presetClass="path" presetSubtype="0" accel="50000" decel="50000" fill="hold" grpId="1" nodeType="withEffect">
                                  <p:stCondLst>
                                    <p:cond delay="5400"/>
                                  </p:stCondLst>
                                  <p:childTnLst>
                                    <p:animMotion origin="layout" path="M -3.75E-6 -0.02431 L -3.75E-6 0.00417 " pathEditMode="relative" rAng="0" ptsTypes="AA">
                                      <p:cBhvr>
                                        <p:cTn id="22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12"/>
                                    </p:animMotion>
                                  </p:childTnLst>
                                </p:cTn>
                              </p:par>
                              <p:par>
                                <p:cTn id="229" presetID="42" presetClass="path" presetSubtype="0" accel="50000" decel="50000" fill="hold" grpId="1" nodeType="withEffect">
                                  <p:stCondLst>
                                    <p:cond delay="5400"/>
                                  </p:stCondLst>
                                  <p:childTnLst>
                                    <p:animMotion origin="layout" path="M -1.875E-6 0 L -1.875E-6 0.02847 " pathEditMode="relative" rAng="0" ptsTypes="AA">
                                      <p:cBhvr>
                                        <p:cTn id="230" dur="2000" spd="-1000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12"/>
                                    </p:animMotion>
                                  </p:childTnLst>
                                </p:cTn>
                              </p:par>
                              <p:par>
                                <p:cTn id="231" presetID="42" presetClass="path" presetSubtype="0" accel="50000" decel="50000" fill="hold" grpId="1" nodeType="withEffect">
                                  <p:stCondLst>
                                    <p:cond delay="5600"/>
                                  </p:stCondLst>
                                  <p:childTnLst>
                                    <p:animMotion origin="layout" path="M 3.125E-6 -0.01412 L 3.125E-6 0.0044 " pathEditMode="relative" rAng="0" ptsTypes="AA">
                                      <p:cBhvr>
                                        <p:cTn id="232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26"/>
                                    </p:animMotion>
                                  </p:childTnLst>
                                </p:cTn>
                              </p:par>
                              <p:par>
                                <p:cTn id="233" presetID="42" presetClass="path" presetSubtype="0" accel="50000" decel="50000" fill="hold" grpId="1" nodeType="withEffect">
                                  <p:stCondLst>
                                    <p:cond delay="5800"/>
                                  </p:stCondLst>
                                  <p:childTnLst>
                                    <p:animMotion origin="layout" path="M 0.00104 -0.04097 L 0.00052 2.59259E-6 " pathEditMode="relative" rAng="0" ptsTypes="AA">
                                      <p:cBhvr>
                                        <p:cTn id="234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2037"/>
                                    </p:animMotion>
                                  </p:childTnLst>
                                </p:cTn>
                              </p:par>
                              <p:par>
                                <p:cTn id="235" presetID="42" presetClass="path" presetSubtype="0" accel="50000" decel="50000" fill="hold" grpId="1" nodeType="withEffect">
                                  <p:stCondLst>
                                    <p:cond delay="5800"/>
                                  </p:stCondLst>
                                  <p:childTnLst>
                                    <p:animMotion origin="layout" path="M -4.16667E-7 -4.81481E-6 L -0.00052 0.04098 " pathEditMode="relative" rAng="0" ptsTypes="AA">
                                      <p:cBhvr>
                                        <p:cTn id="236" dur="2000" spd="-100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2037"/>
                                    </p:animMotion>
                                  </p:childTnLst>
                                </p:cTn>
                              </p:par>
                              <p:par>
                                <p:cTn id="237" presetID="64" presetClass="path" presetSubtype="0" accel="50000" decel="50000" fill="hold" grpId="1" nodeType="withEffect">
                                  <p:stCondLst>
                                    <p:cond delay="5800"/>
                                  </p:stCondLst>
                                  <p:childTnLst>
                                    <p:animMotion origin="layout" path="M -1.25E-6 0.03333 L -1.25E-6 -1.48148E-6 " pathEditMode="relative" rAng="0" ptsTypes="AA">
                                      <p:cBhvr>
                                        <p:cTn id="238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67"/>
                                    </p:animMotion>
                                  </p:childTnLst>
                                </p:cTn>
                              </p:par>
                              <p:par>
                                <p:cTn id="239" presetID="64" presetClass="path" presetSubtype="0" accel="50000" decel="50000" fill="hold" grpId="1" nodeType="withEffect">
                                  <p:stCondLst>
                                    <p:cond delay="5800"/>
                                  </p:stCondLst>
                                  <p:childTnLst>
                                    <p:animMotion origin="layout" path="M 2.77556E-17 1.85185E-6 L 2.77556E-17 -0.03334 " pathEditMode="relative" rAng="0" ptsTypes="AA">
                                      <p:cBhvr>
                                        <p:cTn id="240" dur="2000" spd="-100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67"/>
                                    </p:animMotion>
                                  </p:childTnLst>
                                </p:cTn>
                              </p:par>
                              <p:par>
                                <p:cTn id="241" presetID="42" presetClass="path" presetSubtype="0" accel="50000" decel="50000" fill="hold" grpId="1" nodeType="withEffect">
                                  <p:stCondLst>
                                    <p:cond delay="6000"/>
                                  </p:stCondLst>
                                  <p:childTnLst>
                                    <p:animMotion origin="layout" path="M 5E-6 -0.0243 L 5E-6 0.00417 " pathEditMode="relative" rAng="0" ptsTypes="AA">
                                      <p:cBhvr>
                                        <p:cTn id="242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12"/>
                                    </p:animMotion>
                                  </p:childTnLst>
                                </p:cTn>
                              </p:par>
                              <p:par>
                                <p:cTn id="243" presetID="64" presetClass="path" presetSubtype="0" accel="50000" decel="50000" fill="hold" grpId="1" nodeType="withEffect">
                                  <p:stCondLst>
                                    <p:cond delay="6200"/>
                                  </p:stCondLst>
                                  <p:childTnLst>
                                    <p:animMotion origin="layout" path="M 8.33333E-7 0.03333 L 8.33333E-7 2.59259E-6 " pathEditMode="relative" rAng="0" ptsTypes="AA">
                                      <p:cBhvr>
                                        <p:cTn id="244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67"/>
                                    </p:animMotion>
                                  </p:childTnLst>
                                </p:cTn>
                              </p:par>
                              <p:par>
                                <p:cTn id="245" presetID="42" presetClass="path" presetSubtype="0" accel="50000" decel="50000" fill="hold" grpId="1" nodeType="withEffect">
                                  <p:stCondLst>
                                    <p:cond delay="6400"/>
                                  </p:stCondLst>
                                  <p:childTnLst>
                                    <p:animMotion origin="layout" path="M -4.16667E-6 -0.03218 L -4.16667E-6 0.00324 " pathEditMode="relative" rAng="0" ptsTypes="AA">
                                      <p:cBhvr>
                                        <p:cTn id="246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59"/>
                                    </p:animMotion>
                                  </p:childTnLst>
                                </p:cTn>
                              </p:par>
                              <p:par>
                                <p:cTn id="247" presetID="42" presetClass="path" presetSubtype="0" accel="50000" decel="50000" fill="hold" grpId="1" nodeType="withEffect">
                                  <p:stCondLst>
                                    <p:cond delay="6400"/>
                                  </p:stCondLst>
                                  <p:childTnLst>
                                    <p:animMotion origin="layout" path="M 3.33333E-6 0.00324 L -0.00013 0.02338 " pathEditMode="relative" rAng="0" ptsTypes="AA">
                                      <p:cBhvr>
                                        <p:cTn id="248" dur="2000" spd="-1000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995"/>
                                    </p:animMotion>
                                  </p:childTnLst>
                                </p:cTn>
                              </p:par>
                              <p:par>
                                <p:cTn id="249" presetID="42" presetClass="path" presetSubtype="0" accel="50000" decel="50000" fill="hold" grpId="1" nodeType="withEffect">
                                  <p:stCondLst>
                                    <p:cond delay="6600"/>
                                  </p:stCondLst>
                                  <p:childTnLst>
                                    <p:animMotion origin="layout" path="M -2.29167E-6 -0.01412 L -2.29167E-6 0.00439 " pathEditMode="relative" rAng="0" ptsTypes="AA">
                                      <p:cBhvr>
                                        <p:cTn id="250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26"/>
                                    </p:animMotion>
                                  </p:childTnLst>
                                </p:cTn>
                              </p:par>
                              <p:par>
                                <p:cTn id="251" presetID="64" presetClass="path" presetSubtype="0" accel="50000" decel="50000" fill="hold" grpId="1" nodeType="withEffect">
                                  <p:stCondLst>
                                    <p:cond delay="6800"/>
                                  </p:stCondLst>
                                  <p:childTnLst>
                                    <p:animMotion origin="layout" path="M -6.25E-7 0.0257 L -6.25E-7 -7.40741E-7 " pathEditMode="relative" rAng="0" ptsTypes="AA">
                                      <p:cBhvr>
                                        <p:cTn id="252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96"/>
                                    </p:animMotion>
                                  </p:childTnLst>
                                </p:cTn>
                              </p:par>
                              <p:par>
                                <p:cTn id="253" presetID="64" presetClass="path" presetSubtype="0" accel="50000" decel="50000" fill="hold" grpId="1" nodeType="withEffect">
                                  <p:stCondLst>
                                    <p:cond delay="6800"/>
                                  </p:stCondLst>
                                  <p:childTnLst>
                                    <p:animMotion origin="layout" path="M -3.33333E-6 4.44444E-6 L -3.33333E-6 -0.0257 " pathEditMode="relative" rAng="0" ptsTypes="AA">
                                      <p:cBhvr>
                                        <p:cTn id="254" dur="2000" spd="-1000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96"/>
                                    </p:animMotion>
                                  </p:childTnLst>
                                </p:cTn>
                              </p:par>
                              <p:par>
                                <p:cTn id="255" presetID="42" presetClass="path" presetSubtype="0" accel="50000" decel="50000" fill="hold" grpId="1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0.00105 -0.04098 L 0.00052 4.44444E-6 " pathEditMode="relative" rAng="0" ptsTypes="AA">
                                      <p:cBhvr>
                                        <p:cTn id="256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2037"/>
                                    </p:animMotion>
                                  </p:childTnLst>
                                </p:cTn>
                              </p:par>
                              <p:par>
                                <p:cTn id="257" presetID="42" presetClass="path" presetSubtype="0" accel="50000" decel="50000" fill="hold" grpId="1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4.16667E-6 -4.07407E-6 L -0.00052 0.04098 " pathEditMode="relative" rAng="0" ptsTypes="AA">
                                      <p:cBhvr>
                                        <p:cTn id="258" dur="2000" spd="-1000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2037"/>
                                    </p:animMotion>
                                  </p:childTnLst>
                                </p:cTn>
                              </p:par>
                              <p:par>
                                <p:cTn id="259" presetID="64" presetClass="path" presetSubtype="0" accel="50000" decel="50000" fill="hold" grpId="1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-6.25E-7 0.04445 L -0.00013 0.00093 " pathEditMode="relative" rAng="0" ptsTypes="AA">
                                      <p:cBhvr>
                                        <p:cTn id="260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-2176"/>
                                    </p:animMotion>
                                  </p:childTnLst>
                                </p:cTn>
                              </p:par>
                              <p:par>
                                <p:cTn id="261" presetID="64" presetClass="path" presetSubtype="0" accel="50000" decel="50000" fill="hold" grpId="1" nodeType="withEffect">
                                  <p:stCondLst>
                                    <p:cond delay="7200"/>
                                  </p:stCondLst>
                                  <p:childTnLst>
                                    <p:animMotion origin="layout" path="M -0.00052 0.01528 L -0.00104 -1.85185E-6 " pathEditMode="relative" rAng="0" ptsTypes="AA">
                                      <p:cBhvr>
                                        <p:cTn id="262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-764"/>
                                    </p:animMotion>
                                  </p:childTnLst>
                                </p:cTn>
                              </p:par>
                              <p:par>
                                <p:cTn id="263" presetID="64" presetClass="path" presetSubtype="0" accel="50000" decel="50000" fill="hold" grpId="1" nodeType="withEffect">
                                  <p:stCondLst>
                                    <p:cond delay="7200"/>
                                  </p:stCondLst>
                                  <p:childTnLst>
                                    <p:animMotion origin="layout" path="M -3.75E-6 -3.7037E-7 L -0.00052 -0.01528 " pathEditMode="relative" rAng="0" ptsTypes="AA">
                                      <p:cBhvr>
                                        <p:cTn id="264" dur="2000" spd="-1000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-764"/>
                                    </p:animMotion>
                                  </p:childTnLst>
                                </p:cTn>
                              </p:par>
                              <p:par>
                                <p:cTn id="265" presetID="42" presetClass="path" presetSubtype="0" accel="50000" decel="50000" fill="hold" grpId="1" nodeType="withEffect">
                                  <p:stCondLst>
                                    <p:cond delay="7400"/>
                                  </p:stCondLst>
                                  <p:childTnLst>
                                    <p:animMotion origin="layout" path="M 4.16667E-6 -0.03217 L 4.16667E-6 0.00324 " pathEditMode="relative" rAng="0" ptsTypes="AA">
                                      <p:cBhvr>
                                        <p:cTn id="266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59"/>
                                    </p:animMotion>
                                  </p:childTnLst>
                                </p:cTn>
                              </p:par>
                              <p:par>
                                <p:cTn id="267" presetID="42" presetClass="path" presetSubtype="0" accel="50000" decel="50000" fill="hold" grpId="1" nodeType="withEffect">
                                  <p:stCondLst>
                                    <p:cond delay="7400"/>
                                  </p:stCondLst>
                                  <p:childTnLst>
                                    <p:animMotion origin="layout" path="M 3.54167E-6 -3.33333E-6 L 3.54167E-6 0.03542 " pathEditMode="relative" rAng="0" ptsTypes="AA">
                                      <p:cBhvr>
                                        <p:cTn id="268" dur="2000" spd="-100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59"/>
                                    </p:animMotion>
                                  </p:childTnLst>
                                </p:cTn>
                              </p:par>
                              <p:par>
                                <p:cTn id="269" presetID="64" presetClass="path" presetSubtype="0" accel="50000" decel="50000" fill="hold" grpId="1" nodeType="withEffect">
                                  <p:stCondLst>
                                    <p:cond delay="7400"/>
                                  </p:stCondLst>
                                  <p:childTnLst>
                                    <p:animMotion origin="layout" path="M 4.16667E-6 0.03935 L 0.00013 0.00093 " pathEditMode="relative" rAng="0" ptsTypes="AA">
                                      <p:cBhvr>
                                        <p:cTn id="270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21"/>
                                    </p:animMotion>
                                  </p:childTnLst>
                                </p:cTn>
                              </p:par>
                              <p:par>
                                <p:cTn id="271" presetID="42" presetClass="path" presetSubtype="0" accel="50000" decel="50000" fill="hold" grpId="1" nodeType="withEffect">
                                  <p:stCondLst>
                                    <p:cond delay="7600"/>
                                  </p:stCondLst>
                                  <p:childTnLst>
                                    <p:animMotion origin="layout" path="M 1.875E-6 -0.01412 L 1.875E-6 0.0044 " pathEditMode="relative" rAng="0" ptsTypes="AA">
                                      <p:cBhvr>
                                        <p:cTn id="272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26"/>
                                    </p:animMotion>
                                  </p:childTnLst>
                                </p:cTn>
                              </p:par>
                              <p:par>
                                <p:cTn id="273" presetID="42" presetClass="path" presetSubtype="0" accel="50000" decel="50000" fill="hold" grpId="1" nodeType="withEffect">
                                  <p:stCondLst>
                                    <p:cond delay="7600"/>
                                  </p:stCondLst>
                                  <p:childTnLst>
                                    <p:animMotion origin="layout" path="M -1.66667E-6 -3.7037E-6 L -1.66667E-6 0.01852 " pathEditMode="relative" rAng="0" ptsTypes="AA">
                                      <p:cBhvr>
                                        <p:cTn id="274" dur="2000" spd="-100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26"/>
                                    </p:animMotion>
                                  </p:childTnLst>
                                </p:cTn>
                              </p:par>
                              <p:par>
                                <p:cTn id="275" presetID="42" presetClass="path" presetSubtype="0" accel="50000" decel="50000" fill="hold" grpId="1" nodeType="withEffect">
                                  <p:stCondLst>
                                    <p:cond delay="7700"/>
                                  </p:stCondLst>
                                  <p:childTnLst>
                                    <p:animMotion origin="layout" path="M 0.00104 -0.04097 L 0.00052 -2.59259E-6 " pathEditMode="relative" rAng="0" ptsTypes="AA">
                                      <p:cBhvr>
                                        <p:cTn id="276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2037"/>
                                    </p:animMotion>
                                  </p:childTnLst>
                                </p:cTn>
                              </p:par>
                              <p:par>
                                <p:cTn id="277" presetID="64" presetClass="path" presetSubtype="0" accel="50000" decel="50000" fill="hold" grpId="1" nodeType="withEffect">
                                  <p:stCondLst>
                                    <p:cond delay="8000"/>
                                  </p:stCondLst>
                                  <p:childTnLst>
                                    <p:animMotion origin="layout" path="M -3.95833E-6 0.0257 L -3.95833E-6 -1.11111E-6 " pathEditMode="relative" rAng="0" ptsTypes="AA">
                                      <p:cBhvr>
                                        <p:cTn id="278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96"/>
                                    </p:animMotion>
                                  </p:childTnLst>
                                </p:cTn>
                              </p:par>
                              <p:par>
                                <p:cTn id="279" presetID="64" presetClass="path" presetSubtype="0" accel="50000" decel="50000" fill="hold" grpId="1" nodeType="withEffect">
                                  <p:stCondLst>
                                    <p:cond delay="8000"/>
                                  </p:stCondLst>
                                  <p:childTnLst>
                                    <p:animMotion origin="layout" path="M 2.5E-6 -3.7037E-7 L 2.5E-6 -0.02569 " pathEditMode="relative" rAng="0" ptsTypes="AA">
                                      <p:cBhvr>
                                        <p:cTn id="280" dur="2000" spd="-100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96"/>
                                    </p:animMotion>
                                  </p:childTnLst>
                                </p:cTn>
                              </p:par>
                              <p:par>
                                <p:cTn id="281" presetID="42" presetClass="path" presetSubtype="0" accel="50000" decel="50000" fill="hold" grpId="1" nodeType="withEffect">
                                  <p:stCondLst>
                                    <p:cond delay="8200"/>
                                  </p:stCondLst>
                                  <p:childTnLst>
                                    <p:animMotion origin="layout" path="M -3.95833E-6 -0.0243 L -3.95833E-6 0.00417 " pathEditMode="relative" rAng="0" ptsTypes="AA">
                                      <p:cBhvr>
                                        <p:cTn id="282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12"/>
                                    </p:animMotion>
                                  </p:childTnLst>
                                </p:cTn>
                              </p:par>
                              <p:par>
                                <p:cTn id="283" presetID="64" presetClass="path" presetSubtype="0" accel="50000" decel="50000" fill="hold" grpId="1" nodeType="withEffect">
                                  <p:stCondLst>
                                    <p:cond delay="8200"/>
                                  </p:stCondLst>
                                  <p:childTnLst>
                                    <p:animMotion origin="layout" path="M 1.45833E-6 0.04444 L -0.00013 0.00092 " pathEditMode="relative" rAng="0" ptsTypes="AA">
                                      <p:cBhvr>
                                        <p:cTn id="284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-2176"/>
                                    </p:animMotion>
                                  </p:childTnLst>
                                </p:cTn>
                              </p:par>
                              <p:par>
                                <p:cTn id="285" presetID="64" presetClass="path" presetSubtype="0" accel="50000" decel="50000" fill="hold" grpId="1" nodeType="withEffect">
                                  <p:stCondLst>
                                    <p:cond delay="8400"/>
                                  </p:stCondLst>
                                  <p:childTnLst>
                                    <p:animMotion origin="layout" path="M -0.00052 0.01528 L -0.00104 2.59259E-6 " pathEditMode="relative" rAng="0" ptsTypes="AA">
                                      <p:cBhvr>
                                        <p:cTn id="286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-764"/>
                                    </p:animMotion>
                                  </p:childTnLst>
                                </p:cTn>
                              </p:par>
                              <p:par>
                                <p:cTn id="287" presetID="64" presetClass="path" presetSubtype="0" accel="50000" decel="50000" fill="hold" grpId="1" nodeType="withEffect">
                                  <p:stCondLst>
                                    <p:cond delay="8400"/>
                                  </p:stCondLst>
                                  <p:childTnLst>
                                    <p:animMotion origin="layout" path="M -4.58333E-6 1.11111E-6 L -0.00052 -0.01528 " pathEditMode="relative" rAng="0" ptsTypes="AA">
                                      <p:cBhvr>
                                        <p:cTn id="288" dur="2000" spd="-1000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-7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9" fill="hold">
                      <p:stCondLst>
                        <p:cond delay="indefinite"/>
                      </p:stCondLst>
                      <p:childTnLst>
                        <p:par>
                          <p:cTn id="290" fill="hold">
                            <p:stCondLst>
                              <p:cond delay="0"/>
                            </p:stCondLst>
                            <p:childTnLst>
                              <p:par>
                                <p:cTn id="291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0.01435 L -0.00104 -0.00092 " pathEditMode="relative" rAng="0" ptsTypes="AA">
                                      <p:cBhvr>
                                        <p:cTn id="292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-764"/>
                                    </p:animMotion>
                                  </p:childTnLst>
                                </p:cTn>
                              </p:par>
                              <p:par>
                                <p:cTn id="293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4.81481E-6 L -0.00052 -0.01528 " pathEditMode="relative" rAng="0" ptsTypes="AA">
                                      <p:cBhvr>
                                        <p:cTn id="294" dur="2000" spd="-100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-764"/>
                                    </p:animMotion>
                                  </p:childTnLst>
                                </p:cTn>
                              </p:par>
                              <p:par>
                                <p:cTn id="295" presetID="63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7331 -4.07407E-6 L 1.38529 -4.07407E-6 " pathEditMode="relative" rAng="0" ptsTypes="AA">
                                      <p:cBhvr>
                                        <p:cTn id="296" dur="80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599" y="0"/>
                                    </p:animMotion>
                                  </p:childTnLst>
                                </p:cTn>
                              </p:par>
                              <p:par>
                                <p:cTn id="297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98" dur="6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62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0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01" dur="63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6299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9" presetID="27" presetClass="emph" presetSubtype="0" repeatCount="5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0" dur="500" autoRev="1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21" dur="500" autoRev="1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2" dur="500" autoRev="1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3" dur="500" autoRev="1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19"/>
                                            </p:cond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2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6" presetID="27" presetClass="emph" presetSubtype="0" repeatCount="500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7" dur="500" autoRev="1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28" dur="500" autoRev="1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9" dur="500" autoRev="1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0" dur="500" autoRev="1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26"/>
                                            </p:cond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31" presetID="1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3" presetID="27" presetClass="emph" presetSubtype="0" repeatCount="5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34" dur="500" autoRev="1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35" dur="500" autoRev="1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36" dur="500" autoRev="1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7" dur="500" autoRev="1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33"/>
                                            </p:cond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38" presetID="1" presetClass="exit" presetSubtype="0" fill="hold" grpId="1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0" presetID="27" presetClass="emph" presetSubtype="0" repeatCount="500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1" dur="500" autoRev="1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42" dur="500" autoRev="1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43" dur="500" autoRev="1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4" dur="500" autoRev="1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40"/>
                                            </p:cond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45" presetID="1" presetClass="exit" presetSubtype="0" fill="hold" grpId="1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7" presetID="27" presetClass="emph" presetSubtype="0" repeatCount="500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8" dur="500" autoRev="1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49" dur="500" autoRev="1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50" dur="500" autoRev="1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1" dur="500" autoRev="1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47"/>
                                            </p:cond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52" presetID="1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4" presetID="27" presetClass="emph" presetSubtype="0" repeatCount="5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55" dur="500" autoRev="1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56" dur="500" autoRev="1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57" dur="500" autoRev="1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8" dur="500" autoRev="1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54"/>
                                            </p:cond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59" presetID="27" presetClass="emph" presetSubtype="0" repeatCount="5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60" dur="500" autoRev="1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61" dur="500" autoRev="1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62" dur="500" autoRev="1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3" dur="500" autoRev="1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59"/>
                                            </p:cond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64" presetID="1" presetClass="exit" presetSubtype="0" fill="hold" grpId="1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6" presetID="27" presetClass="emph" presetSubtype="0" repeatCount="500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67" dur="500" autoRev="1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68" dur="500" autoRev="1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69" dur="500" autoRev="1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0" dur="500" autoRev="1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366"/>
                                            </p:cond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71" presetID="1" presetClass="exit" presetSubtype="0" fill="hold" grpId="1" nodeType="withEffect">
                                  <p:stCondLst>
                                    <p:cond delay="460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3.7037E-6 L -4.16667E-7 0.04444 " pathEditMode="relative" rAng="0" ptsTypes="AA">
                                      <p:cBhvr>
                                        <p:cTn id="374" dur="2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22"/>
                                    </p:animMotion>
                                  </p:childTnLst>
                                </p:cTn>
                              </p:par>
                              <p:par>
                                <p:cTn id="37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4.07407E-6 L -0.00053 0.01527 " pathEditMode="relative" rAng="0" ptsTypes="AA">
                                      <p:cBhvr>
                                        <p:cTn id="376" dur="2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764"/>
                                    </p:animMotion>
                                  </p:childTnLst>
                                </p:cTn>
                              </p:par>
                              <p:par>
                                <p:cTn id="377" presetID="64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2.22222E-6 L 0.00104 -0.04097 " pathEditMode="relative" rAng="0" ptsTypes="AA">
                                      <p:cBhvr>
                                        <p:cTn id="378" dur="2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-2060"/>
                                    </p:animMotion>
                                  </p:childTnLst>
                                </p:cTn>
                              </p:par>
                              <p:par>
                                <p:cTn id="379" presetID="42" presetClass="path" presetSubtype="0" accel="50000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4.16667E-6 2.59259E-6 L -4.16667E-6 0.03333 " pathEditMode="relative" rAng="0" ptsTypes="AA">
                                      <p:cBhvr>
                                        <p:cTn id="380" dur="2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67"/>
                                    </p:animMotion>
                                  </p:childTnLst>
                                </p:cTn>
                              </p:par>
                              <p:par>
                                <p:cTn id="381" presetID="42" presetClass="path" presetSubtype="0" accel="50000" decel="5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2.08333E-7 -3.7037E-7 L -0.00052 0.01528 " pathEditMode="relative" rAng="0" ptsTypes="AA">
                                      <p:cBhvr>
                                        <p:cTn id="382" dur="2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764"/>
                                    </p:animMotion>
                                  </p:childTnLst>
                                </p:cTn>
                              </p:par>
                              <p:par>
                                <p:cTn id="383" presetID="64" presetClass="path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1.04167E-6 2.59259E-6 L 1.04167E-6 -0.02431 " pathEditMode="relative" rAng="0" ptsTypes="AA">
                                      <p:cBhvr>
                                        <p:cTn id="384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27"/>
                                    </p:animMotion>
                                  </p:childTnLst>
                                </p:cTn>
                              </p:par>
                              <p:par>
                                <p:cTn id="385" presetID="42" presetClass="path" presetSubtype="0" accel="50000" decel="5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6.25E-7 3.7037E-6 L 6.25E-7 0.04444 " pathEditMode="relative" rAng="0" ptsTypes="AA">
                                      <p:cBhvr>
                                        <p:cTn id="386" dur="2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22"/>
                                    </p:animMotion>
                                  </p:childTnLst>
                                </p:cTn>
                              </p:par>
                              <p:par>
                                <p:cTn id="387" presetID="64" presetClass="path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2.08333E-6 -7.40741E-7 L -2.08333E-6 -0.01412 " pathEditMode="relative" rAng="0" ptsTypes="AA">
                                      <p:cBhvr>
                                        <p:cTn id="388" dur="2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18"/>
                                    </p:animMotion>
                                  </p:childTnLst>
                                </p:cTn>
                              </p:par>
                              <p:par>
                                <p:cTn id="389" presetID="64" presetClass="path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4.58333E-6 -4.44444E-6 L 0.00105 -0.04097 " pathEditMode="relative" rAng="0" ptsTypes="AA">
                                      <p:cBhvr>
                                        <p:cTn id="390" dur="2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-2060"/>
                                    </p:animMotion>
                                  </p:childTnLst>
                                </p:cTn>
                              </p:par>
                              <p:par>
                                <p:cTn id="391" presetID="42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3.54167E-6 1.48148E-6 L 3.54167E-6 0.03333 " pathEditMode="relative" rAng="0" ptsTypes="AA">
                                      <p:cBhvr>
                                        <p:cTn id="392" dur="2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67"/>
                                    </p:animMotion>
                                  </p:childTnLst>
                                </p:cTn>
                              </p:par>
                              <p:par>
                                <p:cTn id="393" presetID="64" presetClass="path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-2.08333E-7 1.48148E-6 L -2.08333E-7 -0.02431 " pathEditMode="relative" rAng="0" ptsTypes="AA">
                                      <p:cBhvr>
                                        <p:cTn id="394" dur="2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27"/>
                                    </p:animMotion>
                                  </p:childTnLst>
                                </p:cTn>
                              </p:par>
                              <p:par>
                                <p:cTn id="395" presetID="42" presetClass="path" presetSubtype="0" accel="50000" decel="5000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-4.375E-6 -4.44444E-6 L -4.375E-6 0.03334 " pathEditMode="relative" rAng="0" ptsTypes="AA">
                                      <p:cBhvr>
                                        <p:cTn id="396" dur="2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67"/>
                                    </p:animMotion>
                                  </p:childTnLst>
                                </p:cTn>
                              </p:par>
                              <p:par>
                                <p:cTn id="397" presetID="64" presetClass="path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6.25E-7 3.7037E-6 L 6.25E-7 -0.03218 " pathEditMode="relative" rAng="0" ptsTypes="AA">
                                      <p:cBhvr>
                                        <p:cTn id="398" dur="2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20"/>
                                    </p:animMotion>
                                  </p:childTnLst>
                                </p:cTn>
                              </p:par>
                              <p:par>
                                <p:cTn id="399" presetID="64" presetClass="path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2.5E-6 -3.33333E-6 L 2.5E-6 -0.01412 " pathEditMode="relative" rAng="0" ptsTypes="AA">
                                      <p:cBhvr>
                                        <p:cTn id="400" dur="2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18"/>
                                    </p:animMotion>
                                  </p:childTnLst>
                                </p:cTn>
                              </p:par>
                              <p:par>
                                <p:cTn id="401" presetID="42" presetClass="path" presetSubtype="0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4.16667E-6 2.22222E-6 L 4.16667E-6 0.02569 " pathEditMode="relative" rAng="0" ptsTypes="AA">
                                      <p:cBhvr>
                                        <p:cTn id="402" dur="2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73"/>
                                    </p:animMotion>
                                  </p:childTnLst>
                                </p:cTn>
                              </p:par>
                              <p:par>
                                <p:cTn id="403" presetID="64" presetClass="path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animMotion origin="layout" path="M 8.33333E-7 -2.59259E-6 L 0.00104 -0.04097 " pathEditMode="relative" rAng="0" ptsTypes="AA">
                                      <p:cBhvr>
                                        <p:cTn id="404" dur="2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-2060"/>
                                    </p:animMotion>
                                  </p:childTnLst>
                                </p:cTn>
                              </p:par>
                              <p:par>
                                <p:cTn id="405" presetID="42" presetClass="path" presetSubtype="0" accel="50000" decel="5000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animMotion origin="layout" path="M 4.16667E-6 -1.85185E-6 L 4.16667E-6 0.04445 " pathEditMode="relative" rAng="0" ptsTypes="AA">
                                      <p:cBhvr>
                                        <p:cTn id="406" dur="2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22"/>
                                    </p:animMotion>
                                  </p:childTnLst>
                                </p:cTn>
                              </p:par>
                              <p:par>
                                <p:cTn id="407" presetID="42" presetClass="path" presetSubtype="0" accel="50000" decel="5000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animMotion origin="layout" path="M 2.5E-6 1.11111E-6 L -0.00052 0.01528 " pathEditMode="relative" rAng="0" ptsTypes="AA">
                                      <p:cBhvr>
                                        <p:cTn id="408" dur="2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764"/>
                                    </p:animMotion>
                                  </p:childTnLst>
                                </p:cTn>
                              </p:par>
                              <p:par>
                                <p:cTn id="409" presetID="64" presetClass="path" presetSubtype="0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animMotion origin="layout" path="M -1.04167E-6 1.48148E-6 L -1.04167E-6 -0.03218 " pathEditMode="relative" rAng="0" ptsTypes="AA">
                                      <p:cBhvr>
                                        <p:cTn id="410" dur="2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20"/>
                                    </p:animMotion>
                                  </p:childTnLst>
                                </p:cTn>
                              </p:par>
                              <p:par>
                                <p:cTn id="411" presetID="42" presetClass="path" presetSubtype="0" accel="5000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1.04167E-6 1.11111E-6 L -1.04167E-6 0.03935 " pathEditMode="relative" rAng="0" ptsTypes="AA">
                                      <p:cBhvr>
                                        <p:cTn id="412" dur="2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968"/>
                                    </p:animMotion>
                                  </p:childTnLst>
                                </p:cTn>
                              </p:par>
                              <p:par>
                                <p:cTn id="413" presetID="64" presetClass="path" presetSubtype="0" fill="hold" grpId="0" nodeType="withEffect">
                                  <p:stCondLst>
                                    <p:cond delay="3100"/>
                                  </p:stCondLst>
                                  <p:childTnLst>
                                    <p:animMotion origin="layout" path="M -3.33333E-6 1.11111E-6 L -3.33333E-6 -0.01412 " pathEditMode="relative" rAng="0" ptsTypes="AA">
                                      <p:cBhvr>
                                        <p:cTn id="414" dur="2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18"/>
                                    </p:animMotion>
                                  </p:childTnLst>
                                </p:cTn>
                              </p:par>
                              <p:par>
                                <p:cTn id="415" presetID="64" presetClass="path" presetSubtype="0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animMotion origin="layout" path="M -4.79167E-6 3.7037E-7 L 0.00105 -0.04097 " pathEditMode="relative" rAng="0" ptsTypes="AA">
                                      <p:cBhvr>
                                        <p:cTn id="416" dur="2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-2060"/>
                                    </p:animMotion>
                                  </p:childTnLst>
                                </p:cTn>
                              </p:par>
                              <p:par>
                                <p:cTn id="417" presetID="42" presetClass="path" presetSubtype="0" accel="50000" decel="50000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animMotion origin="layout" path="M 8.33333E-7 1.85185E-6 L 8.33333E-7 0.02569 " pathEditMode="relative" rAng="0" ptsTypes="AA">
                                      <p:cBhvr>
                                        <p:cTn id="418" dur="2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73"/>
                                    </p:animMotion>
                                  </p:childTnLst>
                                </p:cTn>
                              </p:par>
                              <p:par>
                                <p:cTn id="41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0.01435 L -3.125E-6 0.00047 " pathEditMode="relative" rAng="0" ptsTypes="AA">
                                      <p:cBhvr>
                                        <p:cTn id="420" dur="2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-694"/>
                                    </p:animMotion>
                                  </p:childTnLst>
                                </p:cTn>
                              </p:par>
                              <p:par>
                                <p:cTn id="421" presetID="42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4.58333E-6 -0.01412 L 4.58333E-6 0.00439 " pathEditMode="relative" rAng="0" ptsTypes="AA">
                                      <p:cBhvr>
                                        <p:cTn id="422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26"/>
                                    </p:animMotion>
                                  </p:childTnLst>
                                </p:cTn>
                              </p:par>
                              <p:par>
                                <p:cTn id="423" presetID="42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8.33333E-7 3.7037E-6 L -8.33333E-7 0.01851 " pathEditMode="relative" rAng="0" ptsTypes="AA">
                                      <p:cBhvr>
                                        <p:cTn id="424" dur="2000" spd="-100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26"/>
                                    </p:animMotion>
                                  </p:childTnLst>
                                </p:cTn>
                              </p:par>
                              <p:par>
                                <p:cTn id="425" presetID="64" presetClass="path" presetSubtype="0" accel="50000" decel="5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4.375E-6 0.01944 L 0.00104 0.00138 " pathEditMode="relative" rAng="0" ptsTypes="AA">
                                      <p:cBhvr>
                                        <p:cTn id="426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-903"/>
                                    </p:animMotion>
                                  </p:childTnLst>
                                </p:cTn>
                              </p:par>
                              <p:par>
                                <p:cTn id="427" presetID="64" presetClass="path" presetSubtype="0" accel="50000" decel="5000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0.00039 0.02315 L -0.00039 0.00417 " pathEditMode="relative" rAng="0" ptsTypes="AA">
                                      <p:cBhvr>
                                        <p:cTn id="428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49"/>
                                    </p:animMotion>
                                  </p:childTnLst>
                                </p:cTn>
                              </p:par>
                              <p:par>
                                <p:cTn id="429" presetID="64" presetClass="path" presetSubtype="0" accel="50000" decel="5000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1.04167E-6 3.7037E-7 L -1.04167E-6 -0.01898 " pathEditMode="relative" rAng="0" ptsTypes="AA">
                                      <p:cBhvr>
                                        <p:cTn id="430" dur="2000" spd="-1000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49"/>
                                    </p:animMotion>
                                  </p:childTnLst>
                                </p:cTn>
                              </p:par>
                              <p:par>
                                <p:cTn id="431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70833E-6 -0.01875 L 2.70833E-6 0.00232 " pathEditMode="relative" rAng="0" ptsTypes="AA">
                                      <p:cBhvr>
                                        <p:cTn id="432" dur="2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042"/>
                                    </p:animMotion>
                                  </p:childTnLst>
                                </p:cTn>
                              </p:par>
                              <p:par>
                                <p:cTn id="433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08333E-6 2.96296E-6 L 0.00039 0.01666 " pathEditMode="relative" rAng="0" ptsTypes="AA">
                                      <p:cBhvr>
                                        <p:cTn id="434" dur="2000" spd="-100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833"/>
                                    </p:animMotion>
                                  </p:childTnLst>
                                </p:cTn>
                              </p:par>
                              <p:par>
                                <p:cTn id="435" presetID="64" presetClass="path" presetSubtype="0" accel="50000" decel="5000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2.08333E-6 0.01689 L -0.00039 -0.00139 " pathEditMode="relative" rAng="0" ptsTypes="AA">
                                      <p:cBhvr>
                                        <p:cTn id="436" dur="2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-926"/>
                                    </p:animMotion>
                                  </p:childTnLst>
                                </p:cTn>
                              </p:par>
                              <p:par>
                                <p:cTn id="437" presetID="64" presetClass="path" presetSubtype="0" accel="50000" decel="5000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-2.29167E-6 -1.85185E-6 L -0.00039 -0.01829 " pathEditMode="relative" rAng="0" ptsTypes="AA">
                                      <p:cBhvr>
                                        <p:cTn id="438" dur="2000" spd="-1000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-926"/>
                                    </p:animMotion>
                                  </p:childTnLst>
                                </p:cTn>
                              </p:par>
                              <p:par>
                                <p:cTn id="439" presetID="42" presetClass="path" presetSubtype="0" accel="50000" decel="5000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0.0004 -0.0169 L 0.00013 -0.00278 " pathEditMode="relative" rAng="0" ptsTypes="AA">
                                      <p:cBhvr>
                                        <p:cTn id="440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694"/>
                                    </p:animMotion>
                                  </p:childTnLst>
                                </p:cTn>
                              </p:par>
                              <p:par>
                                <p:cTn id="441" presetID="64" presetClass="path" presetSubtype="0" accel="50000" decel="5000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4.16667E-7 0.01806 L 4.16667E-7 0.00278 " pathEditMode="relative" rAng="0" ptsTypes="AA">
                                      <p:cBhvr>
                                        <p:cTn id="442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64"/>
                                    </p:animMotion>
                                  </p:childTnLst>
                                </p:cTn>
                              </p:par>
                              <p:par>
                                <p:cTn id="443" presetID="64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0052 0.01528 L -0.00104 -7.40741E-7 " pathEditMode="relative" rAng="0" ptsTypes="AA">
                                      <p:cBhvr>
                                        <p:cTn id="444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-764"/>
                                    </p:animMotion>
                                  </p:childTnLst>
                                </p:cTn>
                              </p:par>
                              <p:par>
                                <p:cTn id="445" presetID="64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3.33333E-6 2.96296E-6 L -0.00052 -0.01528 " pathEditMode="relative" rAng="0" ptsTypes="AA">
                                      <p:cBhvr>
                                        <p:cTn id="446" dur="2000" spd="-1000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-764"/>
                                    </p:animMotion>
                                  </p:childTnLst>
                                </p:cTn>
                              </p:par>
                              <p:par>
                                <p:cTn id="447" presetID="42" presetClass="path" presetSubtype="0" accel="50000" decel="5000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animMotion origin="layout" path="M 6.25E-7 -0.01181 L 6.25E-7 -0.00093 " pathEditMode="relative" rAng="0" ptsTypes="AA">
                                      <p:cBhvr>
                                        <p:cTn id="448" dur="2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32"/>
                                    </p:animMotion>
                                  </p:childTnLst>
                                </p:cTn>
                              </p:par>
                              <p:par>
                                <p:cTn id="449" presetID="42" presetClass="path" presetSubtype="0" accel="50000" decel="50000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animMotion origin="layout" path="M -4.16667E-7 -4.07407E-6 L -4.16667E-7 0.01088 " pathEditMode="relative" rAng="0" ptsTypes="AA">
                                      <p:cBhvr>
                                        <p:cTn id="450" dur="2000" spd="-1000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32"/>
                                    </p:animMotion>
                                  </p:childTnLst>
                                </p:cTn>
                              </p:par>
                              <p:par>
                                <p:cTn id="451" presetID="42" presetClass="path" presetSubtype="0" accel="50000" decel="50000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animMotion origin="layout" path="M 4.16667E-6 -0.01134 L 4.16667E-6 0.00394 " pathEditMode="relative" rAng="0" ptsTypes="AA">
                                      <p:cBhvr>
                                        <p:cTn id="452" dur="2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64"/>
                                    </p:animMotion>
                                  </p:childTnLst>
                                </p:cTn>
                              </p:par>
                              <p:par>
                                <p:cTn id="453" presetID="42" presetClass="path" presetSubtype="0" accel="50000" decel="50000" fill="hold" nodeType="withEffect">
                                  <p:stCondLst>
                                    <p:cond delay="2400"/>
                                  </p:stCondLst>
                                  <p:childTnLst>
                                    <p:animMotion origin="layout" path="M -1.25E-6 7.40741E-7 L -1.25E-6 0.01528 " pathEditMode="relative" rAng="0" ptsTypes="AA">
                                      <p:cBhvr>
                                        <p:cTn id="454" dur="2000" spd="-10000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64"/>
                                    </p:animMotion>
                                  </p:childTnLst>
                                </p:cTn>
                              </p:par>
                              <p:par>
                                <p:cTn id="455" presetID="64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4.16667E-7 0.04444 L -0.00013 0.00092 " pathEditMode="relative" rAng="0" ptsTypes="AA">
                                      <p:cBhvr>
                                        <p:cTn id="456" dur="2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-2176"/>
                                    </p:animMotion>
                                  </p:childTnLst>
                                </p:cTn>
                              </p:par>
                              <p:par>
                                <p:cTn id="457" presetID="64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00053 0.01527 L -0.00105 4.07407E-6 " pathEditMode="relative" rAng="0" ptsTypes="AA">
                                      <p:cBhvr>
                                        <p:cTn id="458" dur="2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-764"/>
                                    </p:animMotion>
                                  </p:childTnLst>
                                </p:cTn>
                              </p:par>
                              <p:par>
                                <p:cTn id="459" presetID="42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0.00104 -0.04097 L 0.00052 2.22222E-6 " pathEditMode="relative" rAng="0" ptsTypes="AA">
                                      <p:cBhvr>
                                        <p:cTn id="460" dur="2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2037"/>
                                    </p:animMotion>
                                  </p:childTnLst>
                                </p:cTn>
                              </p:par>
                              <p:par>
                                <p:cTn id="461" presetID="64" presetClass="path" presetSubtype="0" accel="50000" decel="50000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animMotion origin="layout" path="M -4.16667E-6 0.03333 L -4.16667E-6 2.59259E-6 " pathEditMode="relative" rAng="0" ptsTypes="AA">
                                      <p:cBhvr>
                                        <p:cTn id="462" dur="2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67"/>
                                    </p:animMotion>
                                  </p:childTnLst>
                                </p:cTn>
                              </p:par>
                              <p:par>
                                <p:cTn id="463" presetID="64" presetClass="path" presetSubtype="0" accel="50000" decel="5000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animMotion origin="layout" path="M -0.00052 0.01528 L -0.00104 -3.7037E-7 " pathEditMode="relative" rAng="0" ptsTypes="AA">
                                      <p:cBhvr>
                                        <p:cTn id="464" dur="2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-764"/>
                                    </p:animMotion>
                                  </p:childTnLst>
                                </p:cTn>
                              </p:par>
                              <p:par>
                                <p:cTn id="465" presetID="64" presetClass="path" presetSubtype="0" accel="50000" decel="5000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animMotion origin="layout" path="M 6.25E-7 0.04444 L -0.00013 0.00092 " pathEditMode="relative" rAng="0" ptsTypes="AA">
                                      <p:cBhvr>
                                        <p:cTn id="466" dur="2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-2176"/>
                                    </p:animMotion>
                                  </p:childTnLst>
                                </p:cTn>
                              </p:par>
                              <p:par>
                                <p:cTn id="467" presetID="42" presetClass="path" presetSubtype="0" accel="50000" decel="50000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animMotion origin="layout" path="M 1.04167E-6 -0.02431 L 1.04167E-6 0.00416 " pathEditMode="relative" rAng="0" ptsTypes="AA">
                                      <p:cBhvr>
                                        <p:cTn id="468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12"/>
                                    </p:animMotion>
                                  </p:childTnLst>
                                </p:cTn>
                              </p:par>
                              <p:par>
                                <p:cTn id="469" presetID="42" presetClass="path" presetSubtype="0" accel="50000" decel="5000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animMotion origin="layout" path="M -2.08333E-6 -0.01412 L -2.08333E-6 0.0044 " pathEditMode="relative" rAng="0" ptsTypes="AA">
                                      <p:cBhvr>
                                        <p:cTn id="470" dur="2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26"/>
                                    </p:animMotion>
                                  </p:childTnLst>
                                </p:cTn>
                              </p:par>
                              <p:par>
                                <p:cTn id="471" presetID="42" presetClass="path" presetSubtype="0" accel="50000" decel="5000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0.00105 -0.04097 L 0.00053 -4.44444E-6 " pathEditMode="relative" rAng="0" ptsTypes="AA">
                                      <p:cBhvr>
                                        <p:cTn id="472" dur="2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2037"/>
                                    </p:animMotion>
                                  </p:childTnLst>
                                </p:cTn>
                              </p:par>
                              <p:par>
                                <p:cTn id="473" presetID="64" presetClass="path" presetSubtype="0" accel="50000" decel="5000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3.54167E-6 0.03333 L 3.54167E-6 1.48148E-6 " pathEditMode="relative" rAng="0" ptsTypes="AA">
                                      <p:cBhvr>
                                        <p:cTn id="474" dur="2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67"/>
                                    </p:animMotion>
                                  </p:childTnLst>
                                </p:cTn>
                              </p:par>
                              <p:par>
                                <p:cTn id="475" presetID="42" presetClass="path" presetSubtype="0" accel="50000" decel="50000" fill="hold" nodeType="withEffect">
                                  <p:stCondLst>
                                    <p:cond delay="4200"/>
                                  </p:stCondLst>
                                  <p:childTnLst>
                                    <p:animMotion origin="layout" path="M -2.08333E-7 -0.02431 L -2.08333E-7 0.00417 " pathEditMode="relative" rAng="0" ptsTypes="AA">
                                      <p:cBhvr>
                                        <p:cTn id="476" dur="2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12"/>
                                    </p:animMotion>
                                  </p:childTnLst>
                                </p:cTn>
                              </p:par>
                              <p:par>
                                <p:cTn id="477" presetID="64" presetClass="path" presetSubtype="0" accel="50000" decel="50000" fill="hold" nodeType="withEffect">
                                  <p:stCondLst>
                                    <p:cond delay="4400"/>
                                  </p:stCondLst>
                                  <p:childTnLst>
                                    <p:animMotion origin="layout" path="M -4.375E-6 0.03334 L -4.375E-6 -4.44444E-6 " pathEditMode="relative" rAng="0" ptsTypes="AA">
                                      <p:cBhvr>
                                        <p:cTn id="478" dur="2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67"/>
                                    </p:animMotion>
                                  </p:childTnLst>
                                </p:cTn>
                              </p:par>
                              <p:par>
                                <p:cTn id="479" presetID="42" presetClass="path" presetSubtype="0" accel="50000" decel="50000" fill="hold" nodeType="withEffect">
                                  <p:stCondLst>
                                    <p:cond delay="4600"/>
                                  </p:stCondLst>
                                  <p:childTnLst>
                                    <p:animMotion origin="layout" path="M 6.25E-7 -0.03218 L 6.25E-7 0.00324 " pathEditMode="relative" rAng="0" ptsTypes="AA">
                                      <p:cBhvr>
                                        <p:cTn id="480" dur="2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59"/>
                                    </p:animMotion>
                                  </p:childTnLst>
                                </p:cTn>
                              </p:par>
                              <p:par>
                                <p:cTn id="481" presetID="42" presetClass="path" presetSubtype="0" accel="50000" decel="50000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animMotion origin="layout" path="M 2.5E-6 -0.01412 L 2.5E-6 0.0044 " pathEditMode="relative" rAng="0" ptsTypes="AA">
                                      <p:cBhvr>
                                        <p:cTn id="482" dur="2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26"/>
                                    </p:animMotion>
                                  </p:childTnLst>
                                </p:cTn>
                              </p:par>
                              <p:par>
                                <p:cTn id="483" presetID="64" presetClass="path" presetSubtype="0" accel="50000" decel="5000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4.16667E-6 0.02569 L 4.16667E-6 2.22222E-6 " pathEditMode="relative" rAng="0" ptsTypes="AA">
                                      <p:cBhvr>
                                        <p:cTn id="484" dur="2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96"/>
                                    </p:animMotion>
                                  </p:childTnLst>
                                </p:cTn>
                              </p:par>
                              <p:par>
                                <p:cTn id="485" presetID="42" presetClass="path" presetSubtype="0" accel="50000" decel="50000" fill="hold" nodeType="withEffect">
                                  <p:stCondLst>
                                    <p:cond delay="5200"/>
                                  </p:stCondLst>
                                  <p:childTnLst>
                                    <p:animMotion origin="layout" path="M 0.00104 -0.04097 L 0.00052 -2.59259E-6 " pathEditMode="relative" rAng="0" ptsTypes="AA">
                                      <p:cBhvr>
                                        <p:cTn id="486" dur="2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2037"/>
                                    </p:animMotion>
                                  </p:childTnLst>
                                </p:cTn>
                              </p:par>
                              <p:par>
                                <p:cTn id="487" presetID="64" presetClass="path" presetSubtype="0" accel="50000" decel="50000" fill="hold" nodeType="withEffect">
                                  <p:stCondLst>
                                    <p:cond delay="5200"/>
                                  </p:stCondLst>
                                  <p:childTnLst>
                                    <p:animMotion origin="layout" path="M 4.16667E-6 0.04445 L -0.00013 0.00093 " pathEditMode="relative" rAng="0" ptsTypes="AA">
                                      <p:cBhvr>
                                        <p:cTn id="488" dur="2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-2176"/>
                                    </p:animMotion>
                                  </p:childTnLst>
                                </p:cTn>
                              </p:par>
                              <p:par>
                                <p:cTn id="489" presetID="64" presetClass="path" presetSubtype="0" accel="50000" decel="50000" fill="hold" nodeType="withEffect">
                                  <p:stCondLst>
                                    <p:cond delay="5400"/>
                                  </p:stCondLst>
                                  <p:childTnLst>
                                    <p:animMotion origin="layout" path="M -0.00052 0.01528 L -0.00104 1.11111E-6 " pathEditMode="relative" rAng="0" ptsTypes="AA">
                                      <p:cBhvr>
                                        <p:cTn id="490" dur="2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-764"/>
                                    </p:animMotion>
                                  </p:childTnLst>
                                </p:cTn>
                              </p:par>
                              <p:par>
                                <p:cTn id="491" presetID="42" presetClass="path" presetSubtype="0" accel="50000" decel="50000" fill="hold" nodeType="withEffect">
                                  <p:stCondLst>
                                    <p:cond delay="5600"/>
                                  </p:stCondLst>
                                  <p:childTnLst>
                                    <p:animMotion origin="layout" path="M -1.04167E-6 -0.03218 L -1.04167E-6 0.00324 " pathEditMode="relative" rAng="0" ptsTypes="AA">
                                      <p:cBhvr>
                                        <p:cTn id="492" dur="2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59"/>
                                    </p:animMotion>
                                  </p:childTnLst>
                                </p:cTn>
                              </p:par>
                              <p:par>
                                <p:cTn id="493" presetID="64" presetClass="path" presetSubtype="0" accel="50000" decel="50000" fill="hold" nodeType="withEffect">
                                  <p:stCondLst>
                                    <p:cond delay="5600"/>
                                  </p:stCondLst>
                                  <p:childTnLst>
                                    <p:animMotion origin="layout" path="M -1.04167E-6 0.03935 L 0.00013 0.00092 " pathEditMode="relative" rAng="0" ptsTypes="AA">
                                      <p:cBhvr>
                                        <p:cTn id="494" dur="2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21"/>
                                    </p:animMotion>
                                  </p:childTnLst>
                                </p:cTn>
                              </p:par>
                              <p:par>
                                <p:cTn id="495" presetID="42" presetClass="path" presetSubtype="0" accel="50000" decel="50000" fill="hold" nodeType="withEffect">
                                  <p:stCondLst>
                                    <p:cond delay="5800"/>
                                  </p:stCondLst>
                                  <p:childTnLst>
                                    <p:animMotion origin="layout" path="M -3.33333E-6 -0.01412 L -3.33333E-6 0.0044 " pathEditMode="relative" rAng="0" ptsTypes="AA">
                                      <p:cBhvr>
                                        <p:cTn id="496" dur="2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26"/>
                                    </p:animMotion>
                                  </p:childTnLst>
                                </p:cTn>
                              </p:par>
                              <p:par>
                                <p:cTn id="497" presetID="42" presetClass="path" presetSubtype="0" accel="50000" decel="50000" fill="hold" nodeType="withEffect">
                                  <p:stCondLst>
                                    <p:cond delay="5900"/>
                                  </p:stCondLst>
                                  <p:childTnLst>
                                    <p:animMotion origin="layout" path="M 0.00105 -0.04097 L 0.00053 3.7037E-7 " pathEditMode="relative" rAng="0" ptsTypes="AA">
                                      <p:cBhvr>
                                        <p:cTn id="498" dur="2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" y="2037"/>
                                    </p:animMotion>
                                  </p:childTnLst>
                                </p:cTn>
                              </p:par>
                              <p:par>
                                <p:cTn id="499" presetID="64" presetClass="path" presetSubtype="0" accel="50000" decel="50000" fill="hold" nodeType="withEffect">
                                  <p:stCondLst>
                                    <p:cond delay="6200"/>
                                  </p:stCondLst>
                                  <p:childTnLst>
                                    <p:animMotion origin="layout" path="M 8.33333E-7 0.02569 L 8.33333E-7 1.85185E-6 " pathEditMode="relative" rAng="0" ptsTypes="AA">
                                      <p:cBhvr>
                                        <p:cTn id="500" dur="2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96"/>
                                    </p:animMotion>
                                  </p:childTnLst>
                                </p:cTn>
                              </p:par>
                              <p:par>
                                <p:cTn id="50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3" presetID="1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5" presetID="1" presetClass="exit" presetSubtype="0" fill="hold" grpId="1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5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7" presetID="1" presetClass="exit" presetSubtype="0" fill="hold" grpId="1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5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9" presetID="1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1" presetID="1" presetClass="exit" presetSubtype="0" fill="hold" grpId="1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5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3" presetID="1" presetClass="exit" presetSubtype="0" fill="hold" grpId="1" nodeType="withEffect">
                                  <p:stCondLst>
                                    <p:cond delay="4600"/>
                                  </p:stCondLst>
                                  <p:childTnLst>
                                    <p:set>
                                      <p:cBhvr>
                                        <p:cTn id="5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-0.04352 L -0.00013 0.00092 " pathEditMode="relative" rAng="0" ptsTypes="AA">
                                      <p:cBhvr>
                                        <p:cTn id="516" dur="2000" spd="-100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22"/>
                                    </p:animMotion>
                                  </p:childTnLst>
                                </p:cTn>
                              </p:par>
                              <p:par>
                                <p:cTn id="517" presetID="42" presetClass="path" presetSubtype="0" accel="50000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1.04167E-6 -0.03333 L 1.04167E-6 -2.22222E-6 " pathEditMode="relative" rAng="0" ptsTypes="AA">
                                      <p:cBhvr>
                                        <p:cTn id="518" dur="2000" spd="-100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67"/>
                                    </p:animMotion>
                                  </p:childTnLst>
                                </p:cTn>
                              </p:par>
                              <p:par>
                                <p:cTn id="519" presetID="64" presetClass="path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1.875E-6 0.02847 L -1.875E-6 0.00416 " pathEditMode="relative" rAng="0" ptsTypes="AA">
                                      <p:cBhvr>
                                        <p:cTn id="520" dur="2000" spd="-100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27"/>
                                    </p:animMotion>
                                  </p:childTnLst>
                                </p:cTn>
                              </p:par>
                              <p:par>
                                <p:cTn id="521" presetID="42" presetClass="path" presetSubtype="0" accel="50000" decel="5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2.08333E-6 -0.04444 L 2.08333E-6 -7.40741E-7 " pathEditMode="relative" rAng="0" ptsTypes="AA">
                                      <p:cBhvr>
                                        <p:cTn id="522" dur="2000" spd="-1000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22"/>
                                    </p:animMotion>
                                  </p:childTnLst>
                                </p:cTn>
                              </p:par>
                              <p:par>
                                <p:cTn id="523" presetID="64" presetClass="path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2.5E-6 0.01852 L 2.5E-6 0.0044 " pathEditMode="relative" rAng="0" ptsTypes="AA">
                                      <p:cBhvr>
                                        <p:cTn id="524" dur="2000" spd="-100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18"/>
                                    </p:animMotion>
                                  </p:childTnLst>
                                </p:cTn>
                              </p:par>
                              <p:par>
                                <p:cTn id="525" presetID="42" presetClass="path" presetSubtype="0" accel="50000" decel="5000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1.25E-6 -0.03333 L 1.25E-6 1.11022E-16 " pathEditMode="relative" rAng="0" ptsTypes="AA">
                                      <p:cBhvr>
                                        <p:cTn id="526" dur="2000" spd="-1000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67"/>
                                    </p:animMotion>
                                  </p:childTnLst>
                                </p:cTn>
                              </p:par>
                              <p:par>
                                <p:cTn id="527" presetID="64" presetClass="path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3.125E-6 0.03542 L -3.125E-6 0.00324 " pathEditMode="relative" rAng="0" ptsTypes="AA">
                                      <p:cBhvr>
                                        <p:cTn id="528" dur="2000" spd="-100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20"/>
                                    </p:animMotion>
                                  </p:childTnLst>
                                </p:cTn>
                              </p:par>
                              <p:par>
                                <p:cTn id="529" presetID="64" presetClass="path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3.54167E-6 0.01852 L 3.54167E-6 0.0044 " pathEditMode="relative" rAng="0" ptsTypes="AA">
                                      <p:cBhvr>
                                        <p:cTn id="530" dur="2000" spd="-1000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18"/>
                                    </p:animMotion>
                                  </p:childTnLst>
                                </p:cTn>
                              </p:par>
                              <p:par>
                                <p:cTn id="531" presetID="42" presetClass="path" presetSubtype="0" accel="50000" decel="5000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animMotion origin="layout" path="M -0.00013 -0.04352 L -0.00013 0.00092 " pathEditMode="relative" rAng="0" ptsTypes="AA">
                                      <p:cBhvr>
                                        <p:cTn id="532" dur="2000" spd="-1000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22"/>
                                    </p:animMotion>
                                  </p:childTnLst>
                                </p:cTn>
                              </p:par>
                              <p:par>
                                <p:cTn id="533" presetID="64" presetClass="path" presetSubtype="0" fill="hold" grpId="0" nodeType="withEffect">
                                  <p:stCondLst>
                                    <p:cond delay="3100"/>
                                  </p:stCondLst>
                                  <p:childTnLst>
                                    <p:animMotion origin="layout" path="M -1.04167E-6 0.01412 L -1.04167E-6 -2.59259E-6 " pathEditMode="relative" rAng="0" ptsTypes="AA">
                                      <p:cBhvr>
                                        <p:cTn id="534" dur="2000" spd="-1000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718"/>
                                    </p:animMotion>
                                  </p:childTnLst>
                                </p:cTn>
                              </p:par>
                              <p:par>
                                <p:cTn id="535" presetID="64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4.375E-6 1.11111E-6 L -0.00013 -0.04352 " pathEditMode="relative" rAng="0" ptsTypes="AA">
                                      <p:cBhvr>
                                        <p:cTn id="536" dur="2000" spd="-1000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-2176"/>
                                    </p:animMotion>
                                  </p:childTnLst>
                                </p:cTn>
                              </p:par>
                              <p:par>
                                <p:cTn id="537" presetID="64" presetClass="path" presetSubtype="0" accel="50000" decel="50000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animMotion origin="layout" path="M 1.04167E-6 -2.22222E-6 L 1.04167E-6 -0.03333 " pathEditMode="relative" rAng="0" ptsTypes="AA">
                                      <p:cBhvr>
                                        <p:cTn id="538" dur="2000" spd="-1000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67"/>
                                    </p:animMotion>
                                  </p:childTnLst>
                                </p:cTn>
                              </p:par>
                              <p:par>
                                <p:cTn id="539" presetID="64" presetClass="path" presetSubtype="0" accel="50000" decel="50000" fill="hold" nodeType="withEffect">
                                  <p:stCondLst>
                                    <p:cond delay="3400"/>
                                  </p:stCondLst>
                                  <p:childTnLst>
                                    <p:animMotion origin="layout" path="M 2.08333E-6 -7.40741E-7 L -0.00013 -0.04352 " pathEditMode="relative" rAng="0" ptsTypes="AA">
                                      <p:cBhvr>
                                        <p:cTn id="540" dur="2000" spd="-1000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-2176"/>
                                    </p:animMotion>
                                  </p:childTnLst>
                                </p:cTn>
                              </p:par>
                              <p:par>
                                <p:cTn id="541" presetID="42" presetClass="path" presetSubtype="0" accel="50000" decel="50000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animMotion origin="layout" path="M -1.875E-6 2.22222E-6 L -1.875E-6 0.02847 " pathEditMode="relative" rAng="0" ptsTypes="AA">
                                      <p:cBhvr>
                                        <p:cTn id="542" dur="2000" spd="-1000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12"/>
                                    </p:animMotion>
                                  </p:childTnLst>
                                </p:cTn>
                              </p:par>
                              <p:par>
                                <p:cTn id="543" presetID="42" presetClass="path" presetSubtype="0" accel="50000" decel="5000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animMotion origin="layout" path="M 2.5E-6 -1.85185E-6 L 2.5E-6 0.01852 " pathEditMode="relative" rAng="0" ptsTypes="AA">
                                      <p:cBhvr>
                                        <p:cTn id="544" dur="2000" spd="-1000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26"/>
                                    </p:animMotion>
                                  </p:childTnLst>
                                </p:cTn>
                              </p:par>
                              <p:par>
                                <p:cTn id="545" presetID="64" presetClass="path" presetSubtype="0" accel="50000" decel="50000" fill="hold" nodeType="withEffect">
                                  <p:stCondLst>
                                    <p:cond delay="4400"/>
                                  </p:stCondLst>
                                  <p:childTnLst>
                                    <p:animMotion origin="layout" path="M 1.25E-6 1.11022E-16 L 1.25E-6 -0.03333 " pathEditMode="relative" rAng="0" ptsTypes="AA">
                                      <p:cBhvr>
                                        <p:cTn id="546" dur="2000" spd="-1000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67"/>
                                    </p:animMotion>
                                  </p:childTnLst>
                                </p:cTn>
                              </p:par>
                              <p:par>
                                <p:cTn id="547" presetID="42" presetClass="path" presetSubtype="0" accel="50000" decel="50000" fill="hold" nodeType="withEffect">
                                  <p:stCondLst>
                                    <p:cond delay="4600"/>
                                  </p:stCondLst>
                                  <p:childTnLst>
                                    <p:animMotion origin="layout" path="M -3.125E-6 3.7037E-7 L -3.125E-6 0.03542 " pathEditMode="relative" rAng="0" ptsTypes="AA">
                                      <p:cBhvr>
                                        <p:cTn id="548" dur="2000" spd="-1000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59"/>
                                    </p:animMotion>
                                  </p:childTnLst>
                                </p:cTn>
                              </p:par>
                              <p:par>
                                <p:cTn id="549" presetID="42" presetClass="path" presetSubtype="0" accel="50000" decel="50000" fill="hold" nodeType="withEffect">
                                  <p:stCondLst>
                                    <p:cond delay="4800"/>
                                  </p:stCondLst>
                                  <p:childTnLst>
                                    <p:animMotion origin="layout" path="M 3.54167E-6 -3.7037E-6 L 3.54167E-6 0.01852 " pathEditMode="relative" rAng="0" ptsTypes="AA">
                                      <p:cBhvr>
                                        <p:cTn id="550" dur="2000" spd="-1000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26"/>
                                    </p:animMotion>
                                  </p:childTnLst>
                                </p:cTn>
                              </p:par>
                              <p:par>
                                <p:cTn id="551" presetID="64" presetClass="path" presetSubtype="0" accel="50000" decel="50000" fill="hold" nodeType="withEffect">
                                  <p:stCondLst>
                                    <p:cond delay="5200"/>
                                  </p:stCondLst>
                                  <p:childTnLst>
                                    <p:animMotion origin="layout" path="M -1.25E-6 1.11111E-6 L -0.00013 -0.04352 " pathEditMode="relative" rAng="0" ptsTypes="AA">
                                      <p:cBhvr>
                                        <p:cTn id="552" dur="2000" spd="-10000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-2176"/>
                                    </p:animMotion>
                                  </p:childTnLst>
                                </p:cTn>
                              </p:par>
                              <p:par>
                                <p:cTn id="553" presetID="42" presetClass="path" presetSubtype="0" accel="50000" decel="50000" fill="hold" nodeType="withEffect">
                                  <p:stCondLst>
                                    <p:cond delay="5800"/>
                                  </p:stCondLst>
                                  <p:childTnLst>
                                    <p:animMotion origin="layout" path="M -1.04167E-6 -2.59259E-6 L -1.04167E-6 0.01852 " pathEditMode="relative" rAng="0" ptsTypes="AA">
                                      <p:cBhvr>
                                        <p:cTn id="554" dur="2000" spd="-1000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926"/>
                                    </p:animMotion>
                                  </p:childTnLst>
                                </p:cTn>
                              </p:par>
                              <p:par>
                                <p:cTn id="555" presetID="22" presetClass="entr" presetSubtype="8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7" dur="100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23" grpId="0" animBg="1"/>
      <p:bldP spid="23" grpId="1" animBg="1"/>
      <p:bldP spid="28" grpId="0" animBg="1"/>
      <p:bldP spid="28" grpId="1" animBg="1"/>
      <p:bldP spid="32" grpId="0" animBg="1"/>
      <p:bldP spid="32" grpId="1" animBg="1"/>
      <p:bldP spid="33" grpId="0" animBg="1"/>
      <p:bldP spid="33" grpId="1" animBg="1"/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48" grpId="0" animBg="1"/>
      <p:bldP spid="48" grpId="1" animBg="1"/>
      <p:bldP spid="49" grpId="0" animBg="1"/>
      <p:bldP spid="49" grpId="1" animBg="1"/>
      <p:bldP spid="50" grpId="0" animBg="1"/>
      <p:bldP spid="50" grpId="1" animBg="1"/>
      <p:bldP spid="51" grpId="0" animBg="1"/>
      <p:bldP spid="51" grpId="1" animBg="1"/>
      <p:bldP spid="52" grpId="0" animBg="1"/>
      <p:bldP spid="52" grpId="1" animBg="1"/>
      <p:bldP spid="53" grpId="0" animBg="1"/>
      <p:bldP spid="53" grpId="1" animBg="1"/>
      <p:bldP spid="63" grpId="0" animBg="1"/>
      <p:bldP spid="64" grpId="0" animBg="1"/>
      <p:bldP spid="67" grpId="0" animBg="1"/>
      <p:bldP spid="68" grpId="0" animBg="1"/>
      <p:bldP spid="69" grpId="0" animBg="1"/>
      <p:bldP spid="70" grpId="0" animBg="1"/>
      <p:bldP spid="72" grpId="0" animBg="1"/>
      <p:bldP spid="73" grpId="0" animBg="1"/>
      <p:bldP spid="74" grpId="0" animBg="1"/>
      <p:bldP spid="75" grpId="0" animBg="1"/>
      <p:bldP spid="77" grpId="0" animBg="1"/>
      <p:bldP spid="78" grpId="0" animBg="1"/>
      <p:bldP spid="79" grpId="0" animBg="1"/>
      <p:bldP spid="80" grpId="0" animBg="1"/>
      <p:bldP spid="85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8" grpId="0" animBg="1"/>
      <p:bldP spid="111" grpId="0" animBg="1"/>
      <p:bldP spid="111" grpId="1" animBg="1"/>
      <p:bldP spid="112" grpId="0" animBg="1"/>
      <p:bldP spid="112" grpId="1" animBg="1"/>
      <p:bldP spid="113" grpId="0" animBg="1"/>
      <p:bldP spid="113" grpId="1" animBg="1"/>
      <p:bldP spid="114" grpId="0" animBg="1"/>
      <p:bldP spid="114" grpId="1" animBg="1"/>
      <p:bldP spid="115" grpId="0" animBg="1"/>
      <p:bldP spid="115" grpId="1" animBg="1"/>
      <p:bldP spid="116" grpId="0" animBg="1"/>
      <p:bldP spid="116" grpId="1" animBg="1"/>
      <p:bldP spid="124" grpId="0" animBg="1"/>
      <p:bldP spid="124" grpId="1" animBg="1"/>
      <p:bldP spid="129" grpId="0" animBg="1"/>
      <p:bldP spid="129" grpId="1" animBg="1"/>
      <p:bldP spid="130" grpId="0" animBg="1"/>
      <p:bldP spid="130" grpId="1" animBg="1"/>
      <p:bldP spid="131" grpId="0" animBg="1"/>
      <p:bldP spid="131" grpId="1" animBg="1"/>
      <p:bldP spid="132" grpId="0" animBg="1"/>
      <p:bldP spid="132" grpId="1" animBg="1"/>
      <p:bldP spid="133" grpId="0" animBg="1"/>
      <p:bldP spid="133" grpId="1" animBg="1"/>
      <p:bldP spid="134" grpId="0" animBg="1"/>
      <p:bldP spid="134" grpId="1" animBg="1"/>
      <p:bldP spid="135" grpId="0" animBg="1"/>
      <p:bldP spid="135" grpId="1" animBg="1"/>
      <p:bldP spid="136" grpId="0" animBg="1"/>
      <p:bldP spid="136" grpId="1" animBg="1"/>
      <p:bldP spid="137" grpId="0" animBg="1"/>
      <p:bldP spid="137" grpId="1" animBg="1"/>
      <p:bldP spid="138" grpId="0" animBg="1"/>
      <p:bldP spid="138" grpId="1" animBg="1"/>
      <p:bldP spid="139" grpId="0" animBg="1"/>
      <p:bldP spid="139" grpId="1" animBg="1"/>
      <p:bldP spid="140" grpId="0" animBg="1"/>
      <p:bldP spid="140" grpId="1" animBg="1"/>
      <p:bldP spid="141" grpId="0" animBg="1"/>
      <p:bldP spid="141" grpId="1" animBg="1"/>
      <p:bldP spid="142" grpId="0" animBg="1"/>
      <p:bldP spid="142" grpId="1" animBg="1"/>
      <p:bldP spid="143" grpId="0" animBg="1"/>
      <p:bldP spid="143" grpId="1" animBg="1"/>
      <p:bldP spid="144" grpId="0" animBg="1"/>
      <p:bldP spid="144" grpId="1" animBg="1"/>
      <p:bldP spid="147" grpId="0" animBg="1"/>
      <p:bldP spid="147" grpId="1" animBg="1"/>
      <p:bldP spid="148" grpId="0" animBg="1"/>
      <p:bldP spid="148" grpId="1" animBg="1"/>
      <p:bldP spid="149" grpId="0" animBg="1"/>
      <p:bldP spid="149" grpId="1" animBg="1"/>
      <p:bldP spid="151" grpId="0" animBg="1"/>
      <p:bldP spid="151" grpId="1" animBg="1"/>
      <p:bldP spid="152" grpId="0" animBg="1"/>
      <p:bldP spid="152" grpId="1" animBg="1"/>
      <p:bldP spid="153" grpId="0" animBg="1"/>
      <p:bldP spid="153" grpId="1" animBg="1"/>
      <p:bldP spid="154" grpId="0" animBg="1"/>
      <p:bldP spid="154" grpId="1" animBg="1"/>
      <p:bldP spid="155" grpId="0" animBg="1"/>
      <p:bldP spid="155" grpId="1" animBg="1"/>
      <p:bldP spid="156" grpId="0" animBg="1"/>
      <p:bldP spid="156" grpId="1" animBg="1"/>
      <p:bldP spid="157" grpId="0" animBg="1"/>
      <p:bldP spid="157" grpId="1" animBg="1"/>
      <p:bldP spid="158" grpId="0" animBg="1"/>
      <p:bldP spid="158" grpId="1" animBg="1"/>
      <p:bldP spid="159" grpId="0" animBg="1"/>
      <p:bldP spid="159" grpId="1" animBg="1"/>
      <p:bldP spid="165" grpId="0" animBg="1"/>
      <p:bldP spid="166" grpId="0" animBg="1"/>
      <p:bldP spid="168" grpId="0" animBg="1"/>
      <p:bldP spid="169" grpId="0" animBg="1"/>
      <p:bldP spid="170" grpId="0" animBg="1"/>
      <p:bldP spid="171" grpId="0" animBg="1"/>
      <p:bldP spid="172" grpId="0" animBg="1"/>
      <p:bldP spid="174" grpId="0" animBg="1"/>
      <p:bldP spid="175" grpId="0" animBg="1"/>
      <p:bldP spid="176" grpId="0" animBg="1"/>
      <p:bldP spid="181" grpId="0" animBg="1"/>
      <p:bldP spid="182" grpId="0" animBg="1"/>
      <p:bldP spid="183" grpId="0" animBg="1"/>
      <p:bldP spid="184" grpId="0" animBg="1"/>
      <p:bldP spid="185" grpId="0" animBg="1"/>
      <p:bldP spid="186" grpId="0" animBg="1"/>
      <p:bldP spid="187" grpId="0" animBg="1"/>
      <p:bldP spid="188" grpId="0" animBg="1"/>
      <p:bldP spid="189" grpId="0" animBg="1"/>
      <p:bldP spid="189" grpId="1" animBg="1"/>
      <p:bldP spid="190" grpId="0" animBg="1"/>
      <p:bldP spid="190" grpId="1" animBg="1"/>
      <p:bldP spid="191" grpId="0" animBg="1"/>
      <p:bldP spid="191" grpId="1" animBg="1"/>
      <p:bldP spid="192" grpId="0" animBg="1"/>
      <p:bldP spid="192" grpId="1" animBg="1"/>
      <p:bldP spid="193" grpId="0" animBg="1"/>
      <p:bldP spid="193" grpId="1" animBg="1"/>
      <p:bldP spid="194" grpId="0" animBg="1"/>
      <p:bldP spid="194" grpId="1" animBg="1"/>
      <p:bldP spid="195" grpId="0" animBg="1"/>
      <p:bldP spid="195" grpId="1" animBg="1"/>
      <p:bldP spid="196" grpId="0" animBg="1"/>
      <p:bldP spid="196" grpId="1" animBg="1"/>
      <p:bldP spid="197" grpId="0" animBg="1"/>
      <p:bldP spid="197" grpId="1" animBg="1"/>
      <p:bldP spid="198" grpId="0" animBg="1"/>
      <p:bldP spid="198" grpId="1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9FAFFD-1FD4-48D7-ABEA-3BAE3A3899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67797" y="3104964"/>
            <a:ext cx="9168341" cy="648072"/>
          </a:xfrm>
        </p:spPr>
        <p:txBody>
          <a:bodyPr/>
          <a:lstStyle/>
          <a:p>
            <a:r>
              <a:rPr lang="en-US" dirty="0"/>
              <a:t>Thank you for your attention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65EAE9-2F00-4A23-ABAC-076DF07605CA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E4E46EF-3729-45D0-BAE4-6BD4F06C1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8E6EFF8-E38B-4B87-B4D7-44567DFCB075}" type="slidenum">
              <a:rPr lang="en-GB" smtClean="0"/>
              <a:t>40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053014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31244A-4250-4E00-A4CC-D2D907B3E3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018E2C-F54A-40E7-9F20-6337CE97CD62}"/>
              </a:ext>
            </a:extLst>
          </p:cNvPr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Workshops, conference and schools</a:t>
            </a:r>
          </a:p>
          <a:p>
            <a:pPr lvl="1"/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BIW, IBIC</a:t>
            </a:r>
          </a:p>
          <a:p>
            <a:pPr lvl="1"/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DITANET, OPAC, USPAS, JUAS, JAS, CAS</a:t>
            </a:r>
            <a:endParaRPr lang="en-GB" sz="1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J. </a:t>
            </a:r>
            <a:r>
              <a:rPr lang="en-GB" sz="1600" dirty="0" err="1">
                <a:latin typeface="Arial" panose="020B0604020202020204" pitchFamily="34" charset="0"/>
                <a:cs typeface="Arial" panose="020B0604020202020204" pitchFamily="34" charset="0"/>
              </a:rPr>
              <a:t>Harasimowicz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et al., Rev. Sci. Instr. 81 (10), 2010</a:t>
            </a:r>
          </a:p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H. </a:t>
            </a:r>
            <a:r>
              <a:rPr lang="en-GB" sz="1600" dirty="0" err="1">
                <a:latin typeface="Arial" panose="020B0604020202020204" pitchFamily="34" charset="0"/>
                <a:cs typeface="Arial" panose="020B0604020202020204" pitchFamily="34" charset="0"/>
              </a:rPr>
              <a:t>Koziol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, BEAM DIAGNOSTICS FOR ACCELERATORS</a:t>
            </a:r>
          </a:p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P. </a:t>
            </a:r>
            <a:r>
              <a:rPr lang="en-GB" sz="1600" dirty="0" err="1">
                <a:latin typeface="Arial" panose="020B0604020202020204" pitchFamily="34" charset="0"/>
                <a:cs typeface="Arial" panose="020B0604020202020204" pitchFamily="34" charset="0"/>
              </a:rPr>
              <a:t>Forck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, Lecture Notes on Beam Instrumentation and Diagnostics,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Joint University Accelerator School, January – March 2012</a:t>
            </a:r>
          </a:p>
          <a:p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U. </a:t>
            </a:r>
            <a:r>
              <a:rPr lang="fr-FR" sz="1600" dirty="0" err="1">
                <a:latin typeface="Arial" panose="020B0604020202020204" pitchFamily="34" charset="0"/>
                <a:cs typeface="Arial" panose="020B0604020202020204" pitchFamily="34" charset="0"/>
              </a:rPr>
              <a:t>Raich</a:t>
            </a:r>
            <a:r>
              <a:rPr lang="fr-FR" sz="1600" dirty="0">
                <a:latin typeface="Arial" panose="020B0604020202020204" pitchFamily="34" charset="0"/>
                <a:cs typeface="Arial" panose="020B0604020202020204" pitchFamily="34" charset="0"/>
              </a:rPr>
              <a:t>, Accelerator Beam Diagnostics, USPAS, </a:t>
            </a:r>
            <a:r>
              <a:rPr lang="pt-BR" sz="1600" dirty="0">
                <a:latin typeface="Arial" panose="020B0604020202020204" pitchFamily="34" charset="0"/>
                <a:cs typeface="Arial" panose="020B0604020202020204" pitchFamily="34" charset="0"/>
              </a:rPr>
              <a:t>Albuquerque NM, June 23-26, 2009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H. Zhang, PhD thesis, university of Maryland, 2014</a:t>
            </a:r>
          </a:p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E. </a:t>
            </a:r>
            <a:r>
              <a:rPr lang="en-GB" sz="1600" dirty="0" err="1">
                <a:latin typeface="Arial" panose="020B0604020202020204" pitchFamily="34" charset="0"/>
                <a:cs typeface="Arial" panose="020B0604020202020204" pitchFamily="34" charset="0"/>
              </a:rPr>
              <a:t>Bravin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, Transverse Profile Measurements,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CAS on Beam Instrumentation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2018, </a:t>
            </a:r>
            <a:r>
              <a:rPr lang="en-GB" sz="1600" dirty="0" err="1">
                <a:latin typeface="Arial" panose="020B0604020202020204" pitchFamily="34" charset="0"/>
                <a:cs typeface="Arial" panose="020B0604020202020204" pitchFamily="34" charset="0"/>
              </a:rPr>
              <a:t>Tuusula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, Finland</a:t>
            </a:r>
          </a:p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C. </a:t>
            </a:r>
            <a:r>
              <a:rPr lang="en-GB" sz="1600" dirty="0" err="1">
                <a:latin typeface="Arial" panose="020B0604020202020204" pitchFamily="34" charset="0"/>
                <a:cs typeface="Arial" panose="020B0604020202020204" pitchFamily="34" charset="0"/>
              </a:rPr>
              <a:t>Welsch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, Beam Diagnostics, CIPAS, 2015</a:t>
            </a:r>
          </a:p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J. </a:t>
            </a:r>
            <a:r>
              <a:rPr lang="en-GB" sz="1600" dirty="0" err="1">
                <a:latin typeface="Arial" panose="020B0604020202020204" pitchFamily="34" charset="0"/>
                <a:cs typeface="Arial" panose="020B0604020202020204" pitchFamily="34" charset="0"/>
              </a:rPr>
              <a:t>Harasimowicz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, et al., PRSTAB, 15, 122801 (2012)</a:t>
            </a:r>
          </a:p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zh-CN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Peter, Intensity Measurements,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CAS on Beam Instrumentation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2018, </a:t>
            </a:r>
            <a:r>
              <a:rPr lang="en-GB" sz="1600" dirty="0" err="1">
                <a:latin typeface="Arial" panose="020B0604020202020204" pitchFamily="34" charset="0"/>
                <a:cs typeface="Arial" panose="020B0604020202020204" pitchFamily="34" charset="0"/>
              </a:rPr>
              <a:t>Tuusula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, Finland</a:t>
            </a:r>
          </a:p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W. </a:t>
            </a:r>
            <a:r>
              <a:rPr lang="en-GB" sz="1600" dirty="0" err="1">
                <a:latin typeface="Arial" panose="020B0604020202020204" pitchFamily="34" charset="0"/>
                <a:cs typeface="Arial" panose="020B0604020202020204" pitchFamily="34" charset="0"/>
              </a:rPr>
              <a:t>Blokland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, beam current monitor,  Accelerator Beam diagnostics, USPAS 2009</a:t>
            </a:r>
          </a:p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T. Shea, </a:t>
            </a: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Laser Diagnostics for H- beams,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,  Accelerator Beam diagnostics, USPAS 2009</a:t>
            </a:r>
          </a:p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S. Gibson, Application of lasers in beam instrumentation</a:t>
            </a:r>
            <a:r>
              <a:rPr lang="en-US" altLang="zh-CN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CAS on Beam Instrumentation 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2018, </a:t>
            </a:r>
            <a:r>
              <a:rPr lang="en-GB" sz="1600" dirty="0" err="1">
                <a:latin typeface="Arial" panose="020B0604020202020204" pitchFamily="34" charset="0"/>
                <a:cs typeface="Arial" panose="020B0604020202020204" pitchFamily="34" charset="0"/>
              </a:rPr>
              <a:t>Tuusula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, Finland</a:t>
            </a:r>
          </a:p>
          <a:p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9E5F4E-002C-4AB9-98C3-1D9BC020C8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8E6EFF8-E38B-4B87-B4D7-44567DFCB075}" type="slidenum">
              <a:rPr lang="en-GB" smtClean="0"/>
              <a:t>41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45849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233FC8-5BEE-EC4D-A910-83FE08A24D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Position Monitor Principle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8118626-5C04-364C-9E98-E96D9E796F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0032" y="2176558"/>
            <a:ext cx="3467609" cy="2693289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1375E32-05CD-484C-8324-30EB1DF86D99}"/>
              </a:ext>
            </a:extLst>
          </p:cNvPr>
          <p:cNvCxnSpPr>
            <a:cxnSpLocks/>
          </p:cNvCxnSpPr>
          <p:nvPr/>
        </p:nvCxnSpPr>
        <p:spPr bwMode="auto">
          <a:xfrm>
            <a:off x="5519092" y="3096001"/>
            <a:ext cx="0" cy="229313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00B5185F-A9E8-CB40-BDBE-728D31C5B9D8}"/>
              </a:ext>
            </a:extLst>
          </p:cNvPr>
          <p:cNvCxnSpPr>
            <a:cxnSpLocks/>
          </p:cNvCxnSpPr>
          <p:nvPr/>
        </p:nvCxnSpPr>
        <p:spPr bwMode="auto">
          <a:xfrm>
            <a:off x="5509096" y="3523202"/>
            <a:ext cx="0" cy="229313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/>
          </a:ln>
          <a:effectLst/>
        </p:spPr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E4E91020-6E37-1742-9742-F5F551462DD9}"/>
              </a:ext>
            </a:extLst>
          </p:cNvPr>
          <p:cNvSpPr txBox="1"/>
          <p:nvPr/>
        </p:nvSpPr>
        <p:spPr>
          <a:xfrm>
            <a:off x="5542480" y="3160166"/>
            <a:ext cx="3722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/>
              <a:t>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ontent Placeholder 2">
                <a:extLst>
                  <a:ext uri="{FF2B5EF4-FFF2-40B4-BE49-F238E27FC236}">
                    <a16:creationId xmlns:a16="http://schemas.microsoft.com/office/drawing/2014/main" id="{345D0827-07F5-0A44-8CBD-369347027EA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986666" y="1086296"/>
                <a:ext cx="8372289" cy="5107864"/>
              </a:xfrm>
            </p:spPr>
            <p:txBody>
              <a:bodyPr>
                <a:normAutofit fontScale="77500" lnSpcReduction="20000"/>
              </a:bodyPr>
              <a:lstStyle/>
              <a:p>
                <a:r>
                  <a:rPr lang="en-US" dirty="0"/>
                  <a:t>The BPM principle is based on symmetry</a:t>
                </a:r>
              </a:p>
              <a:p>
                <a:pPr lvl="1"/>
                <a:r>
                  <a:rPr lang="en-US" dirty="0"/>
                  <a:t>The beam displacement </a:t>
                </a:r>
                <a:r>
                  <a:rPr lang="en-US" i="1" dirty="0"/>
                  <a:t>d</a:t>
                </a:r>
                <a:r>
                  <a:rPr lang="en-US" dirty="0"/>
                  <a:t> is detected by a pair of symmetrical arrange electrodes</a:t>
                </a:r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lvl="1"/>
                <a:endParaRPr lang="en-US" dirty="0"/>
              </a:p>
              <a:p>
                <a:pPr marL="457200" lvl="1" indent="0">
                  <a:buNone/>
                </a:pPr>
                <a:endParaRPr lang="en-US" dirty="0"/>
              </a:p>
              <a:p>
                <a:pPr lvl="1"/>
                <a:r>
                  <a:rPr lang="en-US" dirty="0"/>
                  <a:t>BUT: Hoops, wait a minute, not so fast…</a:t>
                </a:r>
                <a:br>
                  <a:rPr lang="en-US" dirty="0"/>
                </a:br>
                <a:r>
                  <a:rPr lang="en-US" dirty="0"/>
                  <a:t>What happens if the beam / bunch intensity changes?!</a:t>
                </a:r>
              </a:p>
              <a:p>
                <a:pPr lvl="2"/>
                <a:r>
                  <a:rPr lang="en-US" sz="1600" dirty="0">
                    <a:solidFill>
                      <a:srgbClr val="FF0000"/>
                    </a:solidFill>
                  </a:rPr>
                  <a:t>The </a:t>
                </a:r>
                <a14:m>
                  <m:oMath xmlns:m="http://schemas.openxmlformats.org/officeDocument/2006/math">
                    <m:r>
                      <a:rPr lang="en-US" sz="16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𝚫</m:t>
                    </m:r>
                  </m:oMath>
                </a14:m>
                <a:r>
                  <a:rPr lang="en-US" sz="1600" dirty="0">
                    <a:solidFill>
                      <a:srgbClr val="FF0000"/>
                    </a:solidFill>
                  </a:rPr>
                  <a:t>-signal still contains beam intensity information!</a:t>
                </a:r>
              </a:p>
              <a:p>
                <a:pPr lvl="2"/>
                <a:r>
                  <a:rPr lang="en-US" sz="1600" dirty="0">
                    <a:solidFill>
                      <a:srgbClr val="FF0000"/>
                    </a:solidFill>
                  </a:rPr>
                  <a:t>Need to “normalize” the </a:t>
                </a:r>
                <a14:m>
                  <m:oMath xmlns:m="http://schemas.openxmlformats.org/officeDocument/2006/math">
                    <m:r>
                      <a:rPr lang="en-US" sz="16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𝚫</m:t>
                    </m:r>
                  </m:oMath>
                </a14:m>
                <a:r>
                  <a:rPr lang="en-US" sz="1600" dirty="0">
                    <a:solidFill>
                      <a:srgbClr val="FF0000"/>
                    </a:solidFill>
                  </a:rPr>
                  <a:t>-signal </a:t>
                </a:r>
              </a:p>
            </p:txBody>
          </p:sp>
        </mc:Choice>
        <mc:Fallback xmlns="">
          <p:sp>
            <p:nvSpPr>
              <p:cNvPr id="20" name="Content Placeholder 2">
                <a:extLst>
                  <a:ext uri="{FF2B5EF4-FFF2-40B4-BE49-F238E27FC236}">
                    <a16:creationId xmlns:a16="http://schemas.microsoft.com/office/drawing/2014/main" id="{345D0827-07F5-0A44-8CBD-369347027EA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986666" y="1086296"/>
                <a:ext cx="8372289" cy="5107864"/>
              </a:xfrm>
              <a:blipFill>
                <a:blip r:embed="rId3"/>
                <a:stretch>
                  <a:fillRect l="-73" t="-20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B76FD779-4425-0440-A5BC-F7AAC5785A01}"/>
              </a:ext>
            </a:extLst>
          </p:cNvPr>
          <p:cNvSpPr txBox="1"/>
          <p:nvPr/>
        </p:nvSpPr>
        <p:spPr>
          <a:xfrm>
            <a:off x="1820747" y="1965713"/>
            <a:ext cx="11111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courtesy </a:t>
            </a:r>
            <a:br>
              <a:rPr lang="en-US" dirty="0"/>
            </a:br>
            <a:r>
              <a:rPr lang="en-US" i="1" dirty="0"/>
              <a:t>O.R. Jones</a:t>
            </a:r>
            <a:endParaRPr lang="en-US" dirty="0"/>
          </a:p>
        </p:txBody>
      </p:sp>
      <p:sp>
        <p:nvSpPr>
          <p:cNvPr id="9" name="Freeform 214">
            <a:extLst>
              <a:ext uri="{FF2B5EF4-FFF2-40B4-BE49-F238E27FC236}">
                <a16:creationId xmlns:a16="http://schemas.microsoft.com/office/drawing/2014/main" id="{92917C95-0B7D-704C-A735-BAC19790F44F}"/>
              </a:ext>
            </a:extLst>
          </p:cNvPr>
          <p:cNvSpPr>
            <a:spLocks/>
          </p:cNvSpPr>
          <p:nvPr/>
        </p:nvSpPr>
        <p:spPr bwMode="auto">
          <a:xfrm>
            <a:off x="6132000" y="1944000"/>
            <a:ext cx="1764000" cy="1224000"/>
          </a:xfrm>
          <a:custGeom>
            <a:avLst/>
            <a:gdLst>
              <a:gd name="T0" fmla="*/ 0 w 1110"/>
              <a:gd name="T1" fmla="*/ 564 h 1045"/>
              <a:gd name="T2" fmla="*/ 213 w 1110"/>
              <a:gd name="T3" fmla="*/ 549 h 1045"/>
              <a:gd name="T4" fmla="*/ 393 w 1110"/>
              <a:gd name="T5" fmla="*/ 66 h 1045"/>
              <a:gd name="T6" fmla="*/ 546 w 1110"/>
              <a:gd name="T7" fmla="*/ 942 h 1045"/>
              <a:gd name="T8" fmla="*/ 714 w 1110"/>
              <a:gd name="T9" fmla="*/ 687 h 1045"/>
              <a:gd name="T10" fmla="*/ 828 w 1110"/>
              <a:gd name="T11" fmla="*/ 606 h 1045"/>
              <a:gd name="T12" fmla="*/ 1110 w 1110"/>
              <a:gd name="T13" fmla="*/ 567 h 104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110"/>
              <a:gd name="T22" fmla="*/ 0 h 1045"/>
              <a:gd name="T23" fmla="*/ 1110 w 1110"/>
              <a:gd name="T24" fmla="*/ 1045 h 104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110" h="1045">
                <a:moveTo>
                  <a:pt x="0" y="564"/>
                </a:moveTo>
                <a:cubicBezTo>
                  <a:pt x="87" y="561"/>
                  <a:pt x="120" y="573"/>
                  <a:pt x="213" y="549"/>
                </a:cubicBezTo>
                <a:cubicBezTo>
                  <a:pt x="306" y="525"/>
                  <a:pt x="337" y="0"/>
                  <a:pt x="393" y="66"/>
                </a:cubicBezTo>
                <a:cubicBezTo>
                  <a:pt x="449" y="132"/>
                  <a:pt x="493" y="839"/>
                  <a:pt x="546" y="942"/>
                </a:cubicBezTo>
                <a:cubicBezTo>
                  <a:pt x="599" y="1045"/>
                  <a:pt x="667" y="743"/>
                  <a:pt x="714" y="687"/>
                </a:cubicBezTo>
                <a:cubicBezTo>
                  <a:pt x="761" y="631"/>
                  <a:pt x="762" y="626"/>
                  <a:pt x="828" y="606"/>
                </a:cubicBezTo>
                <a:cubicBezTo>
                  <a:pt x="894" y="586"/>
                  <a:pt x="1056" y="577"/>
                  <a:pt x="1110" y="567"/>
                </a:cubicBezTo>
              </a:path>
            </a:pathLst>
          </a:custGeom>
          <a:noFill/>
          <a:ln w="25400">
            <a:solidFill>
              <a:srgbClr val="0070C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Freeform 214">
            <a:extLst>
              <a:ext uri="{FF2B5EF4-FFF2-40B4-BE49-F238E27FC236}">
                <a16:creationId xmlns:a16="http://schemas.microsoft.com/office/drawing/2014/main" id="{93542D70-431F-B44E-98F0-5A21D5A58207}"/>
              </a:ext>
            </a:extLst>
          </p:cNvPr>
          <p:cNvSpPr>
            <a:spLocks/>
          </p:cNvSpPr>
          <p:nvPr/>
        </p:nvSpPr>
        <p:spPr bwMode="auto">
          <a:xfrm>
            <a:off x="6134074" y="4388230"/>
            <a:ext cx="1764000" cy="504000"/>
          </a:xfrm>
          <a:custGeom>
            <a:avLst/>
            <a:gdLst>
              <a:gd name="T0" fmla="*/ 0 w 1110"/>
              <a:gd name="T1" fmla="*/ 564 h 1045"/>
              <a:gd name="T2" fmla="*/ 213 w 1110"/>
              <a:gd name="T3" fmla="*/ 549 h 1045"/>
              <a:gd name="T4" fmla="*/ 393 w 1110"/>
              <a:gd name="T5" fmla="*/ 66 h 1045"/>
              <a:gd name="T6" fmla="*/ 546 w 1110"/>
              <a:gd name="T7" fmla="*/ 942 h 1045"/>
              <a:gd name="T8" fmla="*/ 714 w 1110"/>
              <a:gd name="T9" fmla="*/ 687 h 1045"/>
              <a:gd name="T10" fmla="*/ 828 w 1110"/>
              <a:gd name="T11" fmla="*/ 606 h 1045"/>
              <a:gd name="T12" fmla="*/ 1110 w 1110"/>
              <a:gd name="T13" fmla="*/ 567 h 104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110"/>
              <a:gd name="T22" fmla="*/ 0 h 1045"/>
              <a:gd name="T23" fmla="*/ 1110 w 1110"/>
              <a:gd name="T24" fmla="*/ 1045 h 104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110" h="1045">
                <a:moveTo>
                  <a:pt x="0" y="564"/>
                </a:moveTo>
                <a:cubicBezTo>
                  <a:pt x="87" y="561"/>
                  <a:pt x="120" y="573"/>
                  <a:pt x="213" y="549"/>
                </a:cubicBezTo>
                <a:cubicBezTo>
                  <a:pt x="306" y="525"/>
                  <a:pt x="337" y="0"/>
                  <a:pt x="393" y="66"/>
                </a:cubicBezTo>
                <a:cubicBezTo>
                  <a:pt x="449" y="132"/>
                  <a:pt x="493" y="839"/>
                  <a:pt x="546" y="942"/>
                </a:cubicBezTo>
                <a:cubicBezTo>
                  <a:pt x="599" y="1045"/>
                  <a:pt x="667" y="743"/>
                  <a:pt x="714" y="687"/>
                </a:cubicBezTo>
                <a:cubicBezTo>
                  <a:pt x="761" y="631"/>
                  <a:pt x="762" y="626"/>
                  <a:pt x="828" y="606"/>
                </a:cubicBezTo>
                <a:cubicBezTo>
                  <a:pt x="894" y="586"/>
                  <a:pt x="1056" y="577"/>
                  <a:pt x="1110" y="567"/>
                </a:cubicBezTo>
              </a:path>
            </a:pathLst>
          </a:custGeom>
          <a:noFill/>
          <a:ln w="25400">
            <a:solidFill>
              <a:srgbClr val="FFC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957EA58-D256-AD41-81F5-0FFC1BC08E5C}"/>
              </a:ext>
            </a:extLst>
          </p:cNvPr>
          <p:cNvSpPr txBox="1"/>
          <p:nvPr/>
        </p:nvSpPr>
        <p:spPr>
          <a:xfrm>
            <a:off x="7901264" y="3326525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=</a:t>
            </a:r>
          </a:p>
        </p:txBody>
      </p:sp>
      <p:sp>
        <p:nvSpPr>
          <p:cNvPr id="12" name="Freeform 214">
            <a:extLst>
              <a:ext uri="{FF2B5EF4-FFF2-40B4-BE49-F238E27FC236}">
                <a16:creationId xmlns:a16="http://schemas.microsoft.com/office/drawing/2014/main" id="{ED1FFEA5-1628-9247-BBE8-58E4A9C3B33C}"/>
              </a:ext>
            </a:extLst>
          </p:cNvPr>
          <p:cNvSpPr>
            <a:spLocks/>
          </p:cNvSpPr>
          <p:nvPr/>
        </p:nvSpPr>
        <p:spPr bwMode="auto">
          <a:xfrm>
            <a:off x="8364000" y="3060000"/>
            <a:ext cx="1764000" cy="900000"/>
          </a:xfrm>
          <a:custGeom>
            <a:avLst/>
            <a:gdLst>
              <a:gd name="T0" fmla="*/ 0 w 1110"/>
              <a:gd name="T1" fmla="*/ 564 h 1045"/>
              <a:gd name="T2" fmla="*/ 213 w 1110"/>
              <a:gd name="T3" fmla="*/ 549 h 1045"/>
              <a:gd name="T4" fmla="*/ 393 w 1110"/>
              <a:gd name="T5" fmla="*/ 66 h 1045"/>
              <a:gd name="T6" fmla="*/ 546 w 1110"/>
              <a:gd name="T7" fmla="*/ 942 h 1045"/>
              <a:gd name="T8" fmla="*/ 714 w 1110"/>
              <a:gd name="T9" fmla="*/ 687 h 1045"/>
              <a:gd name="T10" fmla="*/ 828 w 1110"/>
              <a:gd name="T11" fmla="*/ 606 h 1045"/>
              <a:gd name="T12" fmla="*/ 1110 w 1110"/>
              <a:gd name="T13" fmla="*/ 567 h 104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110"/>
              <a:gd name="T22" fmla="*/ 0 h 1045"/>
              <a:gd name="T23" fmla="*/ 1110 w 1110"/>
              <a:gd name="T24" fmla="*/ 1045 h 104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110" h="1045">
                <a:moveTo>
                  <a:pt x="0" y="564"/>
                </a:moveTo>
                <a:cubicBezTo>
                  <a:pt x="87" y="561"/>
                  <a:pt x="120" y="573"/>
                  <a:pt x="213" y="549"/>
                </a:cubicBezTo>
                <a:cubicBezTo>
                  <a:pt x="306" y="525"/>
                  <a:pt x="337" y="0"/>
                  <a:pt x="393" y="66"/>
                </a:cubicBezTo>
                <a:cubicBezTo>
                  <a:pt x="449" y="132"/>
                  <a:pt x="493" y="839"/>
                  <a:pt x="546" y="942"/>
                </a:cubicBezTo>
                <a:cubicBezTo>
                  <a:pt x="599" y="1045"/>
                  <a:pt x="667" y="743"/>
                  <a:pt x="714" y="687"/>
                </a:cubicBezTo>
                <a:cubicBezTo>
                  <a:pt x="761" y="631"/>
                  <a:pt x="762" y="626"/>
                  <a:pt x="828" y="606"/>
                </a:cubicBezTo>
                <a:cubicBezTo>
                  <a:pt x="894" y="586"/>
                  <a:pt x="1056" y="577"/>
                  <a:pt x="1110" y="567"/>
                </a:cubicBezTo>
              </a:path>
            </a:pathLst>
          </a:custGeom>
          <a:noFill/>
          <a:ln w="25400">
            <a:solidFill>
              <a:srgbClr val="00B05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813C030-3E3F-8E48-9A7D-57D9122A3BFC}"/>
              </a:ext>
            </a:extLst>
          </p:cNvPr>
          <p:cNvSpPr/>
          <p:nvPr/>
        </p:nvSpPr>
        <p:spPr bwMode="auto">
          <a:xfrm>
            <a:off x="6633670" y="3305355"/>
            <a:ext cx="504000" cy="5040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400">
              <a:latin typeface="Comic Sans MS" pitchFamily="66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3F58C3F-A391-8445-ADED-8FD6D413D6D3}"/>
              </a:ext>
            </a:extLst>
          </p:cNvPr>
          <p:cNvSpPr txBox="1"/>
          <p:nvPr/>
        </p:nvSpPr>
        <p:spPr>
          <a:xfrm>
            <a:off x="6720424" y="3303456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–</a:t>
            </a:r>
          </a:p>
        </p:txBody>
      </p:sp>
      <p:sp>
        <p:nvSpPr>
          <p:cNvPr id="21" name="Freeform 214">
            <a:extLst>
              <a:ext uri="{FF2B5EF4-FFF2-40B4-BE49-F238E27FC236}">
                <a16:creationId xmlns:a16="http://schemas.microsoft.com/office/drawing/2014/main" id="{E8ED30C5-E57D-D04D-B196-BBDCA7691711}"/>
              </a:ext>
            </a:extLst>
          </p:cNvPr>
          <p:cNvSpPr>
            <a:spLocks/>
          </p:cNvSpPr>
          <p:nvPr/>
        </p:nvSpPr>
        <p:spPr bwMode="auto">
          <a:xfrm>
            <a:off x="6132000" y="1800000"/>
            <a:ext cx="1764000" cy="1512000"/>
          </a:xfrm>
          <a:custGeom>
            <a:avLst/>
            <a:gdLst>
              <a:gd name="T0" fmla="*/ 0 w 1110"/>
              <a:gd name="T1" fmla="*/ 564 h 1045"/>
              <a:gd name="T2" fmla="*/ 213 w 1110"/>
              <a:gd name="T3" fmla="*/ 549 h 1045"/>
              <a:gd name="T4" fmla="*/ 393 w 1110"/>
              <a:gd name="T5" fmla="*/ 66 h 1045"/>
              <a:gd name="T6" fmla="*/ 546 w 1110"/>
              <a:gd name="T7" fmla="*/ 942 h 1045"/>
              <a:gd name="T8" fmla="*/ 714 w 1110"/>
              <a:gd name="T9" fmla="*/ 687 h 1045"/>
              <a:gd name="T10" fmla="*/ 828 w 1110"/>
              <a:gd name="T11" fmla="*/ 606 h 1045"/>
              <a:gd name="T12" fmla="*/ 1110 w 1110"/>
              <a:gd name="T13" fmla="*/ 567 h 104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110"/>
              <a:gd name="T22" fmla="*/ 0 h 1045"/>
              <a:gd name="T23" fmla="*/ 1110 w 1110"/>
              <a:gd name="T24" fmla="*/ 1045 h 104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110" h="1045">
                <a:moveTo>
                  <a:pt x="0" y="564"/>
                </a:moveTo>
                <a:cubicBezTo>
                  <a:pt x="87" y="561"/>
                  <a:pt x="120" y="573"/>
                  <a:pt x="213" y="549"/>
                </a:cubicBezTo>
                <a:cubicBezTo>
                  <a:pt x="306" y="525"/>
                  <a:pt x="337" y="0"/>
                  <a:pt x="393" y="66"/>
                </a:cubicBezTo>
                <a:cubicBezTo>
                  <a:pt x="449" y="132"/>
                  <a:pt x="493" y="839"/>
                  <a:pt x="546" y="942"/>
                </a:cubicBezTo>
                <a:cubicBezTo>
                  <a:pt x="599" y="1045"/>
                  <a:pt x="667" y="743"/>
                  <a:pt x="714" y="687"/>
                </a:cubicBezTo>
                <a:cubicBezTo>
                  <a:pt x="761" y="631"/>
                  <a:pt x="762" y="626"/>
                  <a:pt x="828" y="606"/>
                </a:cubicBezTo>
                <a:cubicBezTo>
                  <a:pt x="894" y="586"/>
                  <a:pt x="1056" y="577"/>
                  <a:pt x="1110" y="567"/>
                </a:cubicBezTo>
              </a:path>
            </a:pathLst>
          </a:custGeom>
          <a:noFill/>
          <a:ln w="25400">
            <a:solidFill>
              <a:srgbClr val="0070C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Freeform 214">
            <a:extLst>
              <a:ext uri="{FF2B5EF4-FFF2-40B4-BE49-F238E27FC236}">
                <a16:creationId xmlns:a16="http://schemas.microsoft.com/office/drawing/2014/main" id="{BD78D3A7-F1E9-9748-9B08-D46FC789CCA1}"/>
              </a:ext>
            </a:extLst>
          </p:cNvPr>
          <p:cNvSpPr>
            <a:spLocks/>
          </p:cNvSpPr>
          <p:nvPr/>
        </p:nvSpPr>
        <p:spPr bwMode="auto">
          <a:xfrm>
            <a:off x="6132000" y="4320000"/>
            <a:ext cx="1764000" cy="622800"/>
          </a:xfrm>
          <a:custGeom>
            <a:avLst/>
            <a:gdLst>
              <a:gd name="T0" fmla="*/ 0 w 1110"/>
              <a:gd name="T1" fmla="*/ 564 h 1045"/>
              <a:gd name="T2" fmla="*/ 213 w 1110"/>
              <a:gd name="T3" fmla="*/ 549 h 1045"/>
              <a:gd name="T4" fmla="*/ 393 w 1110"/>
              <a:gd name="T5" fmla="*/ 66 h 1045"/>
              <a:gd name="T6" fmla="*/ 546 w 1110"/>
              <a:gd name="T7" fmla="*/ 942 h 1045"/>
              <a:gd name="T8" fmla="*/ 714 w 1110"/>
              <a:gd name="T9" fmla="*/ 687 h 1045"/>
              <a:gd name="T10" fmla="*/ 828 w 1110"/>
              <a:gd name="T11" fmla="*/ 606 h 1045"/>
              <a:gd name="T12" fmla="*/ 1110 w 1110"/>
              <a:gd name="T13" fmla="*/ 567 h 104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110"/>
              <a:gd name="T22" fmla="*/ 0 h 1045"/>
              <a:gd name="T23" fmla="*/ 1110 w 1110"/>
              <a:gd name="T24" fmla="*/ 1045 h 104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110" h="1045">
                <a:moveTo>
                  <a:pt x="0" y="564"/>
                </a:moveTo>
                <a:cubicBezTo>
                  <a:pt x="87" y="561"/>
                  <a:pt x="120" y="573"/>
                  <a:pt x="213" y="549"/>
                </a:cubicBezTo>
                <a:cubicBezTo>
                  <a:pt x="306" y="525"/>
                  <a:pt x="337" y="0"/>
                  <a:pt x="393" y="66"/>
                </a:cubicBezTo>
                <a:cubicBezTo>
                  <a:pt x="449" y="132"/>
                  <a:pt x="493" y="839"/>
                  <a:pt x="546" y="942"/>
                </a:cubicBezTo>
                <a:cubicBezTo>
                  <a:pt x="599" y="1045"/>
                  <a:pt x="667" y="743"/>
                  <a:pt x="714" y="687"/>
                </a:cubicBezTo>
                <a:cubicBezTo>
                  <a:pt x="761" y="631"/>
                  <a:pt x="762" y="626"/>
                  <a:pt x="828" y="606"/>
                </a:cubicBezTo>
                <a:cubicBezTo>
                  <a:pt x="894" y="586"/>
                  <a:pt x="1056" y="577"/>
                  <a:pt x="1110" y="567"/>
                </a:cubicBezTo>
              </a:path>
            </a:pathLst>
          </a:custGeom>
          <a:noFill/>
          <a:ln w="25400">
            <a:solidFill>
              <a:srgbClr val="FFC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Freeform 214">
            <a:extLst>
              <a:ext uri="{FF2B5EF4-FFF2-40B4-BE49-F238E27FC236}">
                <a16:creationId xmlns:a16="http://schemas.microsoft.com/office/drawing/2014/main" id="{CBEE0290-D379-E046-91B9-8668D63C14DE}"/>
              </a:ext>
            </a:extLst>
          </p:cNvPr>
          <p:cNvSpPr>
            <a:spLocks/>
          </p:cNvSpPr>
          <p:nvPr/>
        </p:nvSpPr>
        <p:spPr bwMode="auto">
          <a:xfrm>
            <a:off x="8364000" y="2952000"/>
            <a:ext cx="1764000" cy="1116000"/>
          </a:xfrm>
          <a:custGeom>
            <a:avLst/>
            <a:gdLst>
              <a:gd name="T0" fmla="*/ 0 w 1110"/>
              <a:gd name="T1" fmla="*/ 564 h 1045"/>
              <a:gd name="T2" fmla="*/ 213 w 1110"/>
              <a:gd name="T3" fmla="*/ 549 h 1045"/>
              <a:gd name="T4" fmla="*/ 393 w 1110"/>
              <a:gd name="T5" fmla="*/ 66 h 1045"/>
              <a:gd name="T6" fmla="*/ 546 w 1110"/>
              <a:gd name="T7" fmla="*/ 942 h 1045"/>
              <a:gd name="T8" fmla="*/ 714 w 1110"/>
              <a:gd name="T9" fmla="*/ 687 h 1045"/>
              <a:gd name="T10" fmla="*/ 828 w 1110"/>
              <a:gd name="T11" fmla="*/ 606 h 1045"/>
              <a:gd name="T12" fmla="*/ 1110 w 1110"/>
              <a:gd name="T13" fmla="*/ 567 h 104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110"/>
              <a:gd name="T22" fmla="*/ 0 h 1045"/>
              <a:gd name="T23" fmla="*/ 1110 w 1110"/>
              <a:gd name="T24" fmla="*/ 1045 h 104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110" h="1045">
                <a:moveTo>
                  <a:pt x="0" y="564"/>
                </a:moveTo>
                <a:cubicBezTo>
                  <a:pt x="87" y="561"/>
                  <a:pt x="120" y="573"/>
                  <a:pt x="213" y="549"/>
                </a:cubicBezTo>
                <a:cubicBezTo>
                  <a:pt x="306" y="525"/>
                  <a:pt x="337" y="0"/>
                  <a:pt x="393" y="66"/>
                </a:cubicBezTo>
                <a:cubicBezTo>
                  <a:pt x="449" y="132"/>
                  <a:pt x="493" y="839"/>
                  <a:pt x="546" y="942"/>
                </a:cubicBezTo>
                <a:cubicBezTo>
                  <a:pt x="599" y="1045"/>
                  <a:pt x="667" y="743"/>
                  <a:pt x="714" y="687"/>
                </a:cubicBezTo>
                <a:cubicBezTo>
                  <a:pt x="761" y="631"/>
                  <a:pt x="762" y="626"/>
                  <a:pt x="828" y="606"/>
                </a:cubicBezTo>
                <a:cubicBezTo>
                  <a:pt x="894" y="586"/>
                  <a:pt x="1056" y="577"/>
                  <a:pt x="1110" y="567"/>
                </a:cubicBezTo>
              </a:path>
            </a:pathLst>
          </a:custGeom>
          <a:noFill/>
          <a:ln w="25400">
            <a:solidFill>
              <a:srgbClr val="00B05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AA52A864-36C4-FF4F-8096-E16287605CEA}"/>
                  </a:ext>
                </a:extLst>
              </p:cNvPr>
              <p:cNvSpPr txBox="1"/>
              <p:nvPr/>
            </p:nvSpPr>
            <p:spPr>
              <a:xfrm>
                <a:off x="8436586" y="2516616"/>
                <a:ext cx="1630253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2000" b="1" i="1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𝜟</m:t>
                      </m:r>
                      <m:r>
                        <a:rPr lang="el-GR" sz="2000" b="1" i="1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r>
                        <a:rPr lang="en-US" sz="2000" b="1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𝐩𝐨𝐬</m:t>
                      </m:r>
                      <m:r>
                        <a:rPr lang="en-US" sz="2000" b="1" i="1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US" sz="2000" b="1">
                          <a:solidFill>
                            <a:srgbClr val="008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𝐢𝐧𝐭</m:t>
                      </m:r>
                    </m:oMath>
                  </m:oMathPara>
                </a14:m>
                <a:endParaRPr lang="en-US" sz="2000" b="1" dirty="0">
                  <a:solidFill>
                    <a:srgbClr val="008000"/>
                  </a:solidFill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AA52A864-36C4-FF4F-8096-E16287605C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36586" y="2516616"/>
                <a:ext cx="1630253" cy="307777"/>
              </a:xfrm>
              <a:prstGeom prst="rect">
                <a:avLst/>
              </a:prstGeom>
              <a:blipFill>
                <a:blip r:embed="rId4"/>
                <a:stretch>
                  <a:fillRect l="-2996" r="-3371" b="-28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Freeform 214">
            <a:extLst>
              <a:ext uri="{FF2B5EF4-FFF2-40B4-BE49-F238E27FC236}">
                <a16:creationId xmlns:a16="http://schemas.microsoft.com/office/drawing/2014/main" id="{A6FA1C79-5166-8043-8963-5AEDE47DD339}"/>
              </a:ext>
            </a:extLst>
          </p:cNvPr>
          <p:cNvSpPr>
            <a:spLocks/>
          </p:cNvSpPr>
          <p:nvPr/>
        </p:nvSpPr>
        <p:spPr bwMode="auto">
          <a:xfrm>
            <a:off x="8364000" y="3060000"/>
            <a:ext cx="1764000" cy="900000"/>
          </a:xfrm>
          <a:custGeom>
            <a:avLst/>
            <a:gdLst>
              <a:gd name="T0" fmla="*/ 0 w 1110"/>
              <a:gd name="T1" fmla="*/ 564 h 1045"/>
              <a:gd name="T2" fmla="*/ 213 w 1110"/>
              <a:gd name="T3" fmla="*/ 549 h 1045"/>
              <a:gd name="T4" fmla="*/ 393 w 1110"/>
              <a:gd name="T5" fmla="*/ 66 h 1045"/>
              <a:gd name="T6" fmla="*/ 546 w 1110"/>
              <a:gd name="T7" fmla="*/ 942 h 1045"/>
              <a:gd name="T8" fmla="*/ 714 w 1110"/>
              <a:gd name="T9" fmla="*/ 687 h 1045"/>
              <a:gd name="T10" fmla="*/ 828 w 1110"/>
              <a:gd name="T11" fmla="*/ 606 h 1045"/>
              <a:gd name="T12" fmla="*/ 1110 w 1110"/>
              <a:gd name="T13" fmla="*/ 567 h 104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110"/>
              <a:gd name="T22" fmla="*/ 0 h 1045"/>
              <a:gd name="T23" fmla="*/ 1110 w 1110"/>
              <a:gd name="T24" fmla="*/ 1045 h 104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110" h="1045">
                <a:moveTo>
                  <a:pt x="0" y="564"/>
                </a:moveTo>
                <a:cubicBezTo>
                  <a:pt x="87" y="561"/>
                  <a:pt x="120" y="573"/>
                  <a:pt x="213" y="549"/>
                </a:cubicBezTo>
                <a:cubicBezTo>
                  <a:pt x="306" y="525"/>
                  <a:pt x="337" y="0"/>
                  <a:pt x="393" y="66"/>
                </a:cubicBezTo>
                <a:cubicBezTo>
                  <a:pt x="449" y="132"/>
                  <a:pt x="493" y="839"/>
                  <a:pt x="546" y="942"/>
                </a:cubicBezTo>
                <a:cubicBezTo>
                  <a:pt x="599" y="1045"/>
                  <a:pt x="667" y="743"/>
                  <a:pt x="714" y="687"/>
                </a:cubicBezTo>
                <a:cubicBezTo>
                  <a:pt x="761" y="631"/>
                  <a:pt x="762" y="626"/>
                  <a:pt x="828" y="606"/>
                </a:cubicBezTo>
                <a:cubicBezTo>
                  <a:pt x="894" y="586"/>
                  <a:pt x="1056" y="577"/>
                  <a:pt x="1110" y="567"/>
                </a:cubicBezTo>
              </a:path>
            </a:pathLst>
          </a:custGeom>
          <a:noFill/>
          <a:ln w="19050">
            <a:solidFill>
              <a:srgbClr val="00B05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" name="Freeform 214">
            <a:extLst>
              <a:ext uri="{FF2B5EF4-FFF2-40B4-BE49-F238E27FC236}">
                <a16:creationId xmlns:a16="http://schemas.microsoft.com/office/drawing/2014/main" id="{E9440CC3-8962-5442-980B-0DA5A9040118}"/>
              </a:ext>
            </a:extLst>
          </p:cNvPr>
          <p:cNvSpPr>
            <a:spLocks/>
          </p:cNvSpPr>
          <p:nvPr/>
        </p:nvSpPr>
        <p:spPr bwMode="auto">
          <a:xfrm>
            <a:off x="6132000" y="1944000"/>
            <a:ext cx="1764000" cy="1224000"/>
          </a:xfrm>
          <a:custGeom>
            <a:avLst/>
            <a:gdLst>
              <a:gd name="T0" fmla="*/ 0 w 1110"/>
              <a:gd name="T1" fmla="*/ 564 h 1045"/>
              <a:gd name="T2" fmla="*/ 213 w 1110"/>
              <a:gd name="T3" fmla="*/ 549 h 1045"/>
              <a:gd name="T4" fmla="*/ 393 w 1110"/>
              <a:gd name="T5" fmla="*/ 66 h 1045"/>
              <a:gd name="T6" fmla="*/ 546 w 1110"/>
              <a:gd name="T7" fmla="*/ 942 h 1045"/>
              <a:gd name="T8" fmla="*/ 714 w 1110"/>
              <a:gd name="T9" fmla="*/ 687 h 1045"/>
              <a:gd name="T10" fmla="*/ 828 w 1110"/>
              <a:gd name="T11" fmla="*/ 606 h 1045"/>
              <a:gd name="T12" fmla="*/ 1110 w 1110"/>
              <a:gd name="T13" fmla="*/ 567 h 104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110"/>
              <a:gd name="T22" fmla="*/ 0 h 1045"/>
              <a:gd name="T23" fmla="*/ 1110 w 1110"/>
              <a:gd name="T24" fmla="*/ 1045 h 104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110" h="1045">
                <a:moveTo>
                  <a:pt x="0" y="564"/>
                </a:moveTo>
                <a:cubicBezTo>
                  <a:pt x="87" y="561"/>
                  <a:pt x="120" y="573"/>
                  <a:pt x="213" y="549"/>
                </a:cubicBezTo>
                <a:cubicBezTo>
                  <a:pt x="306" y="525"/>
                  <a:pt x="337" y="0"/>
                  <a:pt x="393" y="66"/>
                </a:cubicBezTo>
                <a:cubicBezTo>
                  <a:pt x="449" y="132"/>
                  <a:pt x="493" y="839"/>
                  <a:pt x="546" y="942"/>
                </a:cubicBezTo>
                <a:cubicBezTo>
                  <a:pt x="599" y="1045"/>
                  <a:pt x="667" y="743"/>
                  <a:pt x="714" y="687"/>
                </a:cubicBezTo>
                <a:cubicBezTo>
                  <a:pt x="761" y="631"/>
                  <a:pt x="762" y="626"/>
                  <a:pt x="828" y="606"/>
                </a:cubicBezTo>
                <a:cubicBezTo>
                  <a:pt x="894" y="586"/>
                  <a:pt x="1056" y="577"/>
                  <a:pt x="1110" y="567"/>
                </a:cubicBezTo>
              </a:path>
            </a:pathLst>
          </a:custGeom>
          <a:noFill/>
          <a:ln w="19050">
            <a:solidFill>
              <a:srgbClr val="0070C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Freeform 214">
            <a:extLst>
              <a:ext uri="{FF2B5EF4-FFF2-40B4-BE49-F238E27FC236}">
                <a16:creationId xmlns:a16="http://schemas.microsoft.com/office/drawing/2014/main" id="{7A278D5C-6123-264A-BF56-E55043DBC6BE}"/>
              </a:ext>
            </a:extLst>
          </p:cNvPr>
          <p:cNvSpPr>
            <a:spLocks/>
          </p:cNvSpPr>
          <p:nvPr/>
        </p:nvSpPr>
        <p:spPr bwMode="auto">
          <a:xfrm>
            <a:off x="6132000" y="4392000"/>
            <a:ext cx="1764000" cy="504000"/>
          </a:xfrm>
          <a:custGeom>
            <a:avLst/>
            <a:gdLst>
              <a:gd name="T0" fmla="*/ 0 w 1110"/>
              <a:gd name="T1" fmla="*/ 564 h 1045"/>
              <a:gd name="T2" fmla="*/ 213 w 1110"/>
              <a:gd name="T3" fmla="*/ 549 h 1045"/>
              <a:gd name="T4" fmla="*/ 393 w 1110"/>
              <a:gd name="T5" fmla="*/ 66 h 1045"/>
              <a:gd name="T6" fmla="*/ 546 w 1110"/>
              <a:gd name="T7" fmla="*/ 942 h 1045"/>
              <a:gd name="T8" fmla="*/ 714 w 1110"/>
              <a:gd name="T9" fmla="*/ 687 h 1045"/>
              <a:gd name="T10" fmla="*/ 828 w 1110"/>
              <a:gd name="T11" fmla="*/ 606 h 1045"/>
              <a:gd name="T12" fmla="*/ 1110 w 1110"/>
              <a:gd name="T13" fmla="*/ 567 h 104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110"/>
              <a:gd name="T22" fmla="*/ 0 h 1045"/>
              <a:gd name="T23" fmla="*/ 1110 w 1110"/>
              <a:gd name="T24" fmla="*/ 1045 h 104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110" h="1045">
                <a:moveTo>
                  <a:pt x="0" y="564"/>
                </a:moveTo>
                <a:cubicBezTo>
                  <a:pt x="87" y="561"/>
                  <a:pt x="120" y="573"/>
                  <a:pt x="213" y="549"/>
                </a:cubicBezTo>
                <a:cubicBezTo>
                  <a:pt x="306" y="525"/>
                  <a:pt x="337" y="0"/>
                  <a:pt x="393" y="66"/>
                </a:cubicBezTo>
                <a:cubicBezTo>
                  <a:pt x="449" y="132"/>
                  <a:pt x="493" y="839"/>
                  <a:pt x="546" y="942"/>
                </a:cubicBezTo>
                <a:cubicBezTo>
                  <a:pt x="599" y="1045"/>
                  <a:pt x="667" y="743"/>
                  <a:pt x="714" y="687"/>
                </a:cubicBezTo>
                <a:cubicBezTo>
                  <a:pt x="761" y="631"/>
                  <a:pt x="762" y="626"/>
                  <a:pt x="828" y="606"/>
                </a:cubicBezTo>
                <a:cubicBezTo>
                  <a:pt x="894" y="586"/>
                  <a:pt x="1056" y="577"/>
                  <a:pt x="1110" y="567"/>
                </a:cubicBezTo>
              </a:path>
            </a:pathLst>
          </a:custGeom>
          <a:noFill/>
          <a:ln w="19050">
            <a:solidFill>
              <a:srgbClr val="FFC00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BD41C2-5787-44A3-83B7-84BC979195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8E6EFF8-E38B-4B87-B4D7-44567DFCB07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1143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2" grpId="0" animBg="1"/>
      <p:bldP spid="21" grpId="0" animBg="1"/>
      <p:bldP spid="22" grpId="0" animBg="1"/>
      <p:bldP spid="23" grpId="0" animBg="1"/>
      <p:bldP spid="5" grpId="0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>
            <a:extLst>
              <a:ext uri="{FF2B5EF4-FFF2-40B4-BE49-F238E27FC236}">
                <a16:creationId xmlns:a16="http://schemas.microsoft.com/office/drawing/2014/main" id="{45CBDBC7-C623-BA4F-8EF8-A692BE1A14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6452" y="3523170"/>
            <a:ext cx="2960908" cy="258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BA118349-3EDC-8A4A-80B3-70AED1D03B39}"/>
              </a:ext>
            </a:extLst>
          </p:cNvPr>
          <p:cNvSpPr/>
          <p:nvPr/>
        </p:nvSpPr>
        <p:spPr bwMode="auto">
          <a:xfrm>
            <a:off x="4943799" y="5217444"/>
            <a:ext cx="2800134" cy="825753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81000" indent="-3810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AutoNum type="arabicPeriod"/>
            </a:pPr>
            <a:endParaRPr lang="en-US" sz="2000" i="1">
              <a:solidFill>
                <a:srgbClr val="0000FF"/>
              </a:solidFill>
              <a:latin typeface="Arial" charset="0"/>
            </a:endParaRPr>
          </a:p>
        </p:txBody>
      </p:sp>
      <p:pic>
        <p:nvPicPr>
          <p:cNvPr id="14" name="Picture 4" descr="BPM-ESR-bunt-xfig">
            <a:extLst>
              <a:ext uri="{FF2B5EF4-FFF2-40B4-BE49-F238E27FC236}">
                <a16:creationId xmlns:a16="http://schemas.microsoft.com/office/drawing/2014/main" id="{3AD05682-6927-6D4C-87EA-D93805E9E0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-24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5830" y="1406957"/>
            <a:ext cx="2693683" cy="2290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4D0F231-5290-0549-BAAB-7EB3BF937F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“Shoe-box” BPM</a:t>
            </a:r>
          </a:p>
        </p:txBody>
      </p:sp>
      <p:pic>
        <p:nvPicPr>
          <p:cNvPr id="6" name="Picture 3">
            <a:extLst>
              <a:ext uri="{FF2B5EF4-FFF2-40B4-BE49-F238E27FC236}">
                <a16:creationId xmlns:a16="http://schemas.microsoft.com/office/drawing/2014/main" id="{7762ABD9-8BF0-EE44-8A45-A9421A32F3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1020" y="1117895"/>
            <a:ext cx="3302830" cy="1886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D07DFEF-BC65-7F48-AC68-2CE7E118B30B}"/>
              </a:ext>
            </a:extLst>
          </p:cNvPr>
          <p:cNvSpPr txBox="1"/>
          <p:nvPr/>
        </p:nvSpPr>
        <p:spPr>
          <a:xfrm>
            <a:off x="2658640" y="3510011"/>
            <a:ext cx="15265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ground guards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C5A2181-1753-834D-ABC2-17AB791DFAF8}"/>
              </a:ext>
            </a:extLst>
          </p:cNvPr>
          <p:cNvSpPr txBox="1"/>
          <p:nvPr/>
        </p:nvSpPr>
        <p:spPr>
          <a:xfrm>
            <a:off x="2200824" y="3174884"/>
            <a:ext cx="8322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without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AF5B7D5-B000-6A40-B6EA-347A5E940081}"/>
              </a:ext>
            </a:extLst>
          </p:cNvPr>
          <p:cNvSpPr txBox="1"/>
          <p:nvPr/>
        </p:nvSpPr>
        <p:spPr>
          <a:xfrm>
            <a:off x="3967454" y="3165042"/>
            <a:ext cx="553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with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A3685002-4903-D54A-A23E-E6F79D1884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48150" y="1117895"/>
            <a:ext cx="3302830" cy="2392116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Split-plane </a:t>
            </a:r>
            <a:br>
              <a:rPr lang="en-US" dirty="0"/>
            </a:br>
            <a:r>
              <a:rPr lang="en-US" dirty="0"/>
              <a:t>(“shoe-box”) BPM</a:t>
            </a:r>
            <a:br>
              <a:rPr lang="en-US" dirty="0"/>
            </a:br>
            <a:r>
              <a:rPr lang="en-US" dirty="0"/>
              <a:t>with ground-guards</a:t>
            </a:r>
          </a:p>
          <a:p>
            <a:pPr lvl="1"/>
            <a:r>
              <a:rPr lang="en-US" dirty="0"/>
              <a:t>Improved sensitivity and </a:t>
            </a:r>
            <a:br>
              <a:rPr lang="en-US" dirty="0"/>
            </a:br>
            <a:r>
              <a:rPr lang="en-US" dirty="0"/>
              <a:t>reduced cross-talk</a:t>
            </a:r>
          </a:p>
          <a:p>
            <a:pPr lvl="1"/>
            <a:r>
              <a:rPr lang="en-US" dirty="0"/>
              <a:t>Improved linearity</a:t>
            </a:r>
          </a:p>
        </p:txBody>
      </p:sp>
      <p:pic>
        <p:nvPicPr>
          <p:cNvPr id="15" name="Picture 3">
            <a:extLst>
              <a:ext uri="{FF2B5EF4-FFF2-40B4-BE49-F238E27FC236}">
                <a16:creationId xmlns:a16="http://schemas.microsoft.com/office/drawing/2014/main" id="{5749A07A-7FA5-EA45-97CD-11896A317A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321" y="4049488"/>
            <a:ext cx="2935052" cy="2144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6C41F358-8E49-6345-ADBF-8C4A0AEFFA12}"/>
                  </a:ext>
                </a:extLst>
              </p:cNvPr>
              <p:cNvSpPr txBox="1"/>
              <p:nvPr/>
            </p:nvSpPr>
            <p:spPr>
              <a:xfrm>
                <a:off x="4997944" y="4249879"/>
                <a:ext cx="2153923" cy="2993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𝑙𝑒𝑓𝑡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tan</m:t>
                          </m:r>
                        </m:fName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</m:func>
                    </m:oMath>
                  </m:oMathPara>
                </a14:m>
                <a:br>
                  <a:rPr lang="en-US" dirty="0"/>
                </a:br>
                <a:endParaRPr lang="en-US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6C41F358-8E49-6345-ADBF-8C4A0AEFFA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7944" y="4249879"/>
                <a:ext cx="2153923" cy="299313"/>
              </a:xfrm>
              <a:prstGeom prst="rect">
                <a:avLst/>
              </a:prstGeom>
              <a:blipFill>
                <a:blip r:embed="rId6"/>
                <a:stretch>
                  <a:fillRect l="-567" b="-285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D2B128BF-800A-B84F-8CFB-C4C9F4027FDA}"/>
                  </a:ext>
                </a:extLst>
              </p:cNvPr>
              <p:cNvSpPr txBox="1"/>
              <p:nvPr/>
            </p:nvSpPr>
            <p:spPr>
              <a:xfrm>
                <a:off x="4935830" y="4763098"/>
                <a:ext cx="2245295" cy="29963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𝑟𝑖𝑔h𝑡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tan</m:t>
                          </m:r>
                        </m:fName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</m:func>
                    </m:oMath>
                  </m:oMathPara>
                </a14:m>
                <a:br>
                  <a:rPr lang="en-US" dirty="0"/>
                </a:br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D2B128BF-800A-B84F-8CFB-C4C9F4027F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5830" y="4763098"/>
                <a:ext cx="2245295" cy="299634"/>
              </a:xfrm>
              <a:prstGeom prst="rect">
                <a:avLst/>
              </a:prstGeom>
              <a:blipFill>
                <a:blip r:embed="rId7"/>
                <a:stretch>
                  <a:fillRect l="-1087" b="-28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646EF82C-C739-1445-AD44-63783E9E1515}"/>
                  </a:ext>
                </a:extLst>
              </p:cNvPr>
              <p:cNvSpPr txBox="1"/>
              <p:nvPr/>
            </p:nvSpPr>
            <p:spPr>
              <a:xfrm>
                <a:off x="5045024" y="5303119"/>
                <a:ext cx="2475293" cy="62267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n-US" b="1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>
                          <a:latin typeface="Cambria Math" panose="02040503050406030204" pitchFamily="18" charset="0"/>
                        </a:rPr>
                        <m:t>𝒂</m:t>
                      </m:r>
                      <m:f>
                        <m:f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𝒓𝒊𝒈𝒉𝒕</m:t>
                              </m:r>
                            </m:sub>
                          </m:sSub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𝒍𝒆𝒇𝒕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𝒓𝒊𝒈𝒉𝒕</m:t>
                              </m:r>
                            </m:sub>
                          </m:sSub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𝒍𝒆𝒇𝒕</m:t>
                              </m:r>
                            </m:sub>
                          </m:sSub>
                        </m:den>
                      </m:f>
                      <m:r>
                        <a:rPr lang="en-US" b="1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𝜟</m:t>
                          </m:r>
                        </m:num>
                        <m:den>
                          <m:r>
                            <a:rPr lang="el-GR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𝜮</m:t>
                          </m:r>
                        </m:den>
                      </m:f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646EF82C-C739-1445-AD44-63783E9E15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5024" y="5303119"/>
                <a:ext cx="2475293" cy="622671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CEEC9BCB-8A54-0C45-9A8F-E6E6A1EBDFCD}"/>
              </a:ext>
            </a:extLst>
          </p:cNvPr>
          <p:cNvSpPr txBox="1"/>
          <p:nvPr/>
        </p:nvSpPr>
        <p:spPr>
          <a:xfrm>
            <a:off x="4746181" y="3761105"/>
            <a:ext cx="18276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courtesy </a:t>
            </a:r>
            <a:r>
              <a:rPr lang="en-US" i="1" dirty="0"/>
              <a:t>P. </a:t>
            </a:r>
            <a:r>
              <a:rPr lang="en-US" i="1" dirty="0" err="1"/>
              <a:t>Kowina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40877A6-ABDB-4D5D-84ED-A949E3843A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8E6EFF8-E38B-4B87-B4D7-44567DFCB07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97361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48364"/>
            <a:ext cx="5886450" cy="291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Spit-Plane BPM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438274" y="762000"/>
            <a:ext cx="6249790" cy="5334000"/>
          </a:xfrm>
        </p:spPr>
        <p:txBody>
          <a:bodyPr>
            <a:normAutofit fontScale="92500" lnSpcReduction="10000"/>
          </a:bodyPr>
          <a:lstStyle/>
          <a:p>
            <a:pPr>
              <a:buClr>
                <a:srgbClr val="008000"/>
              </a:buClr>
              <a:buFont typeface="System Font Regular"/>
              <a:buChar char="+"/>
            </a:pPr>
            <a:r>
              <a:rPr lang="en-US" dirty="0">
                <a:solidFill>
                  <a:srgbClr val="008000"/>
                </a:solidFill>
              </a:rPr>
              <a:t>Pros</a:t>
            </a:r>
          </a:p>
          <a:p>
            <a:pPr lvl="1"/>
            <a:r>
              <a:rPr lang="en-US" dirty="0"/>
              <a:t>Linear position response </a:t>
            </a:r>
          </a:p>
          <a:p>
            <a:pPr lvl="2"/>
            <a:r>
              <a:rPr lang="en-US" sz="1600" dirty="0"/>
              <a:t>No correction for non-linearities required, simple analog read-out electronics without post-processing</a:t>
            </a:r>
          </a:p>
          <a:p>
            <a:pPr lvl="1"/>
            <a:r>
              <a:rPr lang="en-US" dirty="0"/>
              <a:t>high transfer impedance at low frequencies</a:t>
            </a:r>
          </a:p>
          <a:p>
            <a:pPr lvl="2"/>
            <a:r>
              <a:rPr lang="en-US" sz="1600" dirty="0"/>
              <a:t>Good match for long bunches, low-β beam</a:t>
            </a:r>
          </a:p>
          <a:p>
            <a:pPr lvl="2"/>
            <a:r>
              <a:rPr lang="en-US" sz="1600" dirty="0"/>
              <a:t>High signal levels, allows operation at low frequencies with high load impedance</a:t>
            </a:r>
          </a:p>
          <a:p>
            <a:pPr>
              <a:buClr>
                <a:srgbClr val="FF0000"/>
              </a:buClr>
              <a:buFont typeface="System Font Regular"/>
              <a:buChar char="-"/>
            </a:pPr>
            <a:r>
              <a:rPr lang="en-US" dirty="0">
                <a:solidFill>
                  <a:srgbClr val="FF0000"/>
                </a:solidFill>
              </a:rPr>
              <a:t>Cons</a:t>
            </a:r>
          </a:p>
          <a:p>
            <a:pPr lvl="1"/>
            <a:r>
              <a:rPr lang="en-US" dirty="0"/>
              <a:t>Complicated mechanics, requires sufficient real-estate</a:t>
            </a:r>
          </a:p>
          <a:p>
            <a:pPr lvl="1"/>
            <a:r>
              <a:rPr lang="en-US" dirty="0"/>
              <a:t>High capacitive source impedance, reflective</a:t>
            </a:r>
          </a:p>
          <a:p>
            <a:pPr lvl="1"/>
            <a:r>
              <a:rPr lang="en-US" dirty="0"/>
              <a:t>Eigenmodes at low frequencies, high beam coupling impedance </a:t>
            </a:r>
          </a:p>
          <a:p>
            <a:pPr lvl="2"/>
            <a:r>
              <a:rPr lang="en-US" sz="1600" dirty="0"/>
              <a:t>Limited to low frequency operation, typically &lt;300 MHz </a:t>
            </a: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DA5F25-4ACC-43B5-8FD5-DB145D4378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8E6EFF8-E38B-4B87-B4D7-44567DFCB07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72726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D079AB-7F0D-DB4E-9337-FFDF3F4C05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Button BPM Equivalent Circuit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4E59661-9431-DC44-A9E3-DC1771EB24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5791" y="1035024"/>
            <a:ext cx="5589728" cy="207387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4AB029E-D34C-6649-897F-CF930A020308}"/>
                  </a:ext>
                </a:extLst>
              </p:cNvPr>
              <p:cNvSpPr txBox="1"/>
              <p:nvPr/>
            </p:nvSpPr>
            <p:spPr>
              <a:xfrm>
                <a:off x="1690833" y="1807183"/>
                <a:ext cx="62991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𝑰</m:t>
                          </m:r>
                        </m:e>
                        <m:sub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𝒃𝒆𝒂𝒎</m:t>
                          </m:r>
                        </m:sub>
                      </m:sSub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4AB029E-D34C-6649-897F-CF930A0203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0833" y="1807183"/>
                <a:ext cx="629916" cy="276999"/>
              </a:xfrm>
              <a:prstGeom prst="rect">
                <a:avLst/>
              </a:prstGeom>
              <a:blipFill>
                <a:blip r:embed="rId3"/>
                <a:stretch>
                  <a:fillRect l="-6731" r="-3846" b="-173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3EA7CDF-9FD3-CD40-8B95-3E389D4F536C}"/>
                  </a:ext>
                </a:extLst>
              </p:cNvPr>
              <p:cNvSpPr txBox="1"/>
              <p:nvPr/>
            </p:nvSpPr>
            <p:spPr>
              <a:xfrm>
                <a:off x="3196346" y="1807183"/>
                <a:ext cx="78220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𝑽</m:t>
                          </m:r>
                        </m:e>
                        <m:sub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𝒃𝒖𝒕𝒕𝒐𝒏</m:t>
                          </m:r>
                        </m:sub>
                      </m:sSub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3EA7CDF-9FD3-CD40-8B95-3E389D4F53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96346" y="1807183"/>
                <a:ext cx="782202" cy="276999"/>
              </a:xfrm>
              <a:prstGeom prst="rect">
                <a:avLst/>
              </a:prstGeom>
              <a:blipFill>
                <a:blip r:embed="rId4"/>
                <a:stretch>
                  <a:fillRect l="-5426" r="-3101" b="-173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696F2DA-5597-684E-8313-0CA1DF6CBF95}"/>
                  </a:ext>
                </a:extLst>
              </p:cNvPr>
              <p:cNvSpPr txBox="1"/>
              <p:nvPr/>
            </p:nvSpPr>
            <p:spPr>
              <a:xfrm>
                <a:off x="4076753" y="1738826"/>
                <a:ext cx="777392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𝑪</m:t>
                          </m:r>
                        </m:e>
                        <m:sub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𝒃𝒖𝒕𝒕𝒐𝒏</m:t>
                          </m:r>
                        </m:sub>
                      </m:sSub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696F2DA-5597-684E-8313-0CA1DF6CBF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6753" y="1738826"/>
                <a:ext cx="777392" cy="276999"/>
              </a:xfrm>
              <a:prstGeom prst="rect">
                <a:avLst/>
              </a:prstGeom>
              <a:blipFill>
                <a:blip r:embed="rId5"/>
                <a:stretch>
                  <a:fillRect l="-6299" r="-3937" b="-173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D892568-810D-B748-BB67-8635176B89C1}"/>
                  </a:ext>
                </a:extLst>
              </p:cNvPr>
              <p:cNvSpPr txBox="1"/>
              <p:nvPr/>
            </p:nvSpPr>
            <p:spPr>
              <a:xfrm>
                <a:off x="6789242" y="1108302"/>
                <a:ext cx="60747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𝑹</m:t>
                          </m:r>
                        </m:e>
                        <m:sub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𝒍𝒐𝒂𝒅</m:t>
                          </m:r>
                        </m:sub>
                      </m:sSub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D892568-810D-B748-BB67-8635176B89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9242" y="1108302"/>
                <a:ext cx="607474" cy="276999"/>
              </a:xfrm>
              <a:prstGeom prst="rect">
                <a:avLst/>
              </a:prstGeom>
              <a:blipFill>
                <a:blip r:embed="rId6"/>
                <a:stretch>
                  <a:fillRect l="-8081" r="-5051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CE1C3A4-C86C-EB46-B013-E2493205D8AE}"/>
                  </a:ext>
                </a:extLst>
              </p:cNvPr>
              <p:cNvSpPr txBox="1"/>
              <p:nvPr/>
            </p:nvSpPr>
            <p:spPr>
              <a:xfrm>
                <a:off x="6002913" y="1002628"/>
                <a:ext cx="32053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CE1C3A4-C86C-EB46-B013-E2493205D8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2913" y="1002628"/>
                <a:ext cx="320537" cy="276999"/>
              </a:xfrm>
              <a:prstGeom prst="rect">
                <a:avLst/>
              </a:prstGeom>
              <a:blipFill>
                <a:blip r:embed="rId7"/>
                <a:stretch>
                  <a:fillRect l="-17308" r="-7692" b="-152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4F892B83-3E1D-AB4D-8331-EE1226226A7F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495277" y="3603387"/>
          <a:ext cx="5293965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97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42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68982">
                <a:tc>
                  <a:txBody>
                    <a:bodyPr/>
                    <a:lstStyle/>
                    <a:p>
                      <a:r>
                        <a:rPr lang="en-US" sz="1800" dirty="0"/>
                        <a:t>Increase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Effect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7964">
                <a:tc>
                  <a:txBody>
                    <a:bodyPr/>
                    <a:lstStyle/>
                    <a:p>
                      <a:r>
                        <a:rPr lang="en-US" sz="1800" i="1" dirty="0" err="1">
                          <a:solidFill>
                            <a:schemeClr val="tx1"/>
                          </a:solidFill>
                        </a:rPr>
                        <a:t>Radius</a:t>
                      </a:r>
                      <a:r>
                        <a:rPr lang="en-US" sz="1800" i="1" baseline="-25000" dirty="0" err="1">
                          <a:solidFill>
                            <a:schemeClr val="tx1"/>
                          </a:solidFill>
                        </a:rPr>
                        <a:t>button</a:t>
                      </a:r>
                      <a:endParaRPr lang="en-US" sz="1800" i="1" baseline="-25000" dirty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(larger</a:t>
                      </a:r>
                      <a:r>
                        <a:rPr lang="en-US" sz="1800" baseline="0" dirty="0">
                          <a:solidFill>
                            <a:schemeClr val="tx1"/>
                          </a:solidFill>
                        </a:rPr>
                        <a:t> area &amp; </a:t>
                      </a:r>
                      <a:r>
                        <a:rPr lang="en-US" sz="1800" i="1" baseline="0" dirty="0" err="1">
                          <a:solidFill>
                            <a:schemeClr val="tx1"/>
                          </a:solidFill>
                        </a:rPr>
                        <a:t>C</a:t>
                      </a:r>
                      <a:r>
                        <a:rPr lang="en-US" sz="1800" i="1" baseline="-25000" dirty="0" err="1">
                          <a:solidFill>
                            <a:schemeClr val="tx1"/>
                          </a:solidFill>
                        </a:rPr>
                        <a:t>button</a:t>
                      </a:r>
                      <a:r>
                        <a:rPr lang="en-US" sz="1800" baseline="0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rgbClr val="008000"/>
                          </a:solidFill>
                        </a:rPr>
                        <a:t>Higher signal level</a:t>
                      </a:r>
                    </a:p>
                    <a:p>
                      <a:r>
                        <a:rPr lang="en-US" sz="1800" dirty="0">
                          <a:solidFill>
                            <a:srgbClr val="FF3300"/>
                          </a:solidFill>
                        </a:rPr>
                        <a:t>Lower resolution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7964">
                <a:tc>
                  <a:txBody>
                    <a:bodyPr/>
                    <a:lstStyle/>
                    <a:p>
                      <a:r>
                        <a:rPr lang="en-US" sz="1800" i="1" baseline="0" dirty="0" err="1">
                          <a:solidFill>
                            <a:srgbClr val="3366FF"/>
                          </a:solidFill>
                        </a:rPr>
                        <a:t>Thickness</a:t>
                      </a:r>
                      <a:r>
                        <a:rPr lang="en-US" sz="1800" i="1" baseline="-25000" dirty="0" err="1">
                          <a:solidFill>
                            <a:srgbClr val="3366FF"/>
                          </a:solidFill>
                        </a:rPr>
                        <a:t>button</a:t>
                      </a:r>
                      <a:endParaRPr lang="en-US" sz="1800" i="1" baseline="-25000" dirty="0">
                        <a:solidFill>
                          <a:srgbClr val="3366FF"/>
                        </a:solidFill>
                      </a:endParaRPr>
                    </a:p>
                    <a:p>
                      <a:r>
                        <a:rPr lang="en-US" sz="1800" dirty="0"/>
                        <a:t>(larger volume)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rgbClr val="008000"/>
                          </a:solidFill>
                        </a:rPr>
                        <a:t>Lower wake</a:t>
                      </a:r>
                      <a:r>
                        <a:rPr lang="en-US" sz="1800" baseline="0" dirty="0">
                          <a:solidFill>
                            <a:srgbClr val="008000"/>
                          </a:solidFill>
                        </a:rPr>
                        <a:t> impedance</a:t>
                      </a:r>
                      <a:endParaRPr lang="en-US" sz="1800" dirty="0">
                        <a:solidFill>
                          <a:srgbClr val="008000"/>
                        </a:solidFill>
                      </a:endParaRPr>
                    </a:p>
                    <a:p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Lower resolution, higher weight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7964">
                <a:tc>
                  <a:txBody>
                    <a:bodyPr/>
                    <a:lstStyle/>
                    <a:p>
                      <a:r>
                        <a:rPr lang="en-US" sz="1800" i="1" dirty="0" err="1">
                          <a:solidFill>
                            <a:srgbClr val="FF6600"/>
                          </a:solidFill>
                        </a:rPr>
                        <a:t>Width</a:t>
                      </a:r>
                      <a:r>
                        <a:rPr lang="en-US" sz="1800" i="1" baseline="-25000" dirty="0" err="1">
                          <a:solidFill>
                            <a:srgbClr val="FF6600"/>
                          </a:solidFill>
                        </a:rPr>
                        <a:t>gap</a:t>
                      </a:r>
                      <a:endParaRPr lang="en-US" sz="1800" i="1" baseline="-25000" dirty="0">
                        <a:solidFill>
                          <a:srgbClr val="FF6600"/>
                        </a:solidFill>
                      </a:endParaRPr>
                    </a:p>
                    <a:p>
                      <a:r>
                        <a:rPr lang="en-US" sz="1800" dirty="0"/>
                        <a:t>(more trapped modes)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rgbClr val="008000"/>
                          </a:solidFill>
                        </a:rPr>
                        <a:t>Higher resolution</a:t>
                      </a:r>
                    </a:p>
                    <a:p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Higher wake impedance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0" name="TextBox 19">
            <a:extLst>
              <a:ext uri="{FF2B5EF4-FFF2-40B4-BE49-F238E27FC236}">
                <a16:creationId xmlns:a16="http://schemas.microsoft.com/office/drawing/2014/main" id="{89F3E023-6524-DB40-9DC8-36C3E38BB3EE}"/>
              </a:ext>
            </a:extLst>
          </p:cNvPr>
          <p:cNvSpPr txBox="1"/>
          <p:nvPr/>
        </p:nvSpPr>
        <p:spPr>
          <a:xfrm>
            <a:off x="5343321" y="2704133"/>
            <a:ext cx="8691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C00000"/>
                </a:solidFill>
              </a:rPr>
              <a:t>typically </a:t>
            </a:r>
            <a:br>
              <a:rPr lang="en-US" sz="1400" b="1" dirty="0">
                <a:solidFill>
                  <a:srgbClr val="C00000"/>
                </a:solidFill>
              </a:rPr>
            </a:br>
            <a:r>
              <a:rPr lang="en-US" sz="1400" b="1" dirty="0">
                <a:solidFill>
                  <a:srgbClr val="C00000"/>
                </a:solidFill>
              </a:rPr>
              <a:t>50 </a:t>
            </a:r>
            <a:r>
              <a:rPr lang="en-US" sz="1400" b="1" i="1" dirty="0" err="1">
                <a:solidFill>
                  <a:srgbClr val="C00000"/>
                </a:solidFill>
              </a:rPr>
              <a:t>Ω</a:t>
            </a:r>
            <a:endParaRPr lang="en-US" sz="1400" b="1" i="1" dirty="0">
              <a:solidFill>
                <a:srgbClr val="C00000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4FD3CBE-4EDC-484D-9B54-80C37A2D429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9062" y="1017416"/>
            <a:ext cx="3040112" cy="2955302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814AFCC9-142A-704B-A314-0E3F866D3AAB}"/>
              </a:ext>
            </a:extLst>
          </p:cNvPr>
          <p:cNvCxnSpPr>
            <a:cxnSpLocks/>
          </p:cNvCxnSpPr>
          <p:nvPr/>
        </p:nvCxnSpPr>
        <p:spPr bwMode="auto">
          <a:xfrm flipH="1">
            <a:off x="8669137" y="3198570"/>
            <a:ext cx="307239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26A1BDE4-FA01-F343-B638-4A6273D3332F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7939441" y="2238445"/>
            <a:ext cx="268835" cy="656856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7D9AA137-8F6F-5B44-88AB-141B3A87B590}"/>
              </a:ext>
            </a:extLst>
          </p:cNvPr>
          <p:cNvCxnSpPr>
            <a:cxnSpLocks/>
          </p:cNvCxnSpPr>
          <p:nvPr/>
        </p:nvCxnSpPr>
        <p:spPr bwMode="auto">
          <a:xfrm>
            <a:off x="8293712" y="1508751"/>
            <a:ext cx="346281" cy="215545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4F8ADA0B-A3A1-9146-B259-D514F895B459}"/>
              </a:ext>
            </a:extLst>
          </p:cNvPr>
          <p:cNvCxnSpPr>
            <a:cxnSpLocks/>
          </p:cNvCxnSpPr>
          <p:nvPr/>
        </p:nvCxnSpPr>
        <p:spPr bwMode="auto">
          <a:xfrm flipH="1">
            <a:off x="9245211" y="1772689"/>
            <a:ext cx="345644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52AC677A-BC1B-A545-BC49-43304CF08233}"/>
                  </a:ext>
                </a:extLst>
              </p:cNvPr>
              <p:cNvSpPr txBox="1"/>
              <p:nvPr/>
            </p:nvSpPr>
            <p:spPr>
              <a:xfrm>
                <a:off x="7595519" y="1920377"/>
                <a:ext cx="500650" cy="26827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>
                              <a:latin typeface="Cambria Math" panose="02040503050406030204" pitchFamily="18" charset="0"/>
                            </a:rPr>
                            <m:t>𝒓</m:t>
                          </m:r>
                        </m:e>
                        <m:sub>
                          <m:r>
                            <a:rPr lang="en-US" sz="1600" b="1" i="1">
                              <a:latin typeface="Cambria Math" panose="02040503050406030204" pitchFamily="18" charset="0"/>
                            </a:rPr>
                            <m:t>𝒑𝒊𝒑𝒆</m:t>
                          </m:r>
                        </m:sub>
                      </m:sSub>
                    </m:oMath>
                  </m:oMathPara>
                </a14:m>
                <a:endParaRPr lang="en-US" sz="1600" b="1" dirty="0"/>
              </a:p>
            </p:txBody>
          </p:sp>
        </mc:Choice>
        <mc:Fallback xmlns=""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52AC677A-BC1B-A545-BC49-43304CF082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95519" y="1920377"/>
                <a:ext cx="500650" cy="268279"/>
              </a:xfrm>
              <a:prstGeom prst="rect">
                <a:avLst/>
              </a:prstGeom>
              <a:blipFill>
                <a:blip r:embed="rId9"/>
                <a:stretch>
                  <a:fillRect l="-4878" r="-4878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33288084-7453-344E-8CA1-10F167D78643}"/>
                  </a:ext>
                </a:extLst>
              </p:cNvPr>
              <p:cNvSpPr txBox="1"/>
              <p:nvPr/>
            </p:nvSpPr>
            <p:spPr>
              <a:xfrm>
                <a:off x="8572350" y="2851714"/>
                <a:ext cx="26821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>
                              <a:latin typeface="Cambria Math" panose="02040503050406030204" pitchFamily="18" charset="0"/>
                            </a:rPr>
                            <m:t>𝒓</m:t>
                          </m:r>
                        </m:e>
                        <m:sub>
                          <m:r>
                            <a:rPr lang="en-US" sz="1600" b="1" i="1">
                              <a:latin typeface="Cambria Math" panose="02040503050406030204" pitchFamily="18" charset="0"/>
                            </a:rPr>
                            <m:t>𝒃</m:t>
                          </m:r>
                        </m:sub>
                      </m:sSub>
                    </m:oMath>
                  </m:oMathPara>
                </a14:m>
                <a:endParaRPr lang="en-US" sz="1600" b="1" dirty="0"/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33288084-7453-344E-8CA1-10F167D786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72350" y="2851714"/>
                <a:ext cx="268214" cy="246221"/>
              </a:xfrm>
              <a:prstGeom prst="rect">
                <a:avLst/>
              </a:prstGeom>
              <a:blipFill>
                <a:blip r:embed="rId10"/>
                <a:stretch>
                  <a:fillRect l="-6818" r="-9091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BF0E9BF2-2DD4-764D-B86D-DD27DC3B0BD1}"/>
                  </a:ext>
                </a:extLst>
              </p:cNvPr>
              <p:cNvSpPr txBox="1"/>
              <p:nvPr/>
            </p:nvSpPr>
            <p:spPr>
              <a:xfrm>
                <a:off x="9615606" y="1601185"/>
                <a:ext cx="244169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>
                              <a:latin typeface="Cambria Math" panose="02040503050406030204" pitchFamily="18" charset="0"/>
                            </a:rPr>
                            <m:t>𝒕</m:t>
                          </m:r>
                        </m:e>
                        <m:sub>
                          <m:r>
                            <a:rPr lang="en-US" sz="1600" b="1" i="1">
                              <a:latin typeface="Cambria Math" panose="02040503050406030204" pitchFamily="18" charset="0"/>
                            </a:rPr>
                            <m:t>𝒃</m:t>
                          </m:r>
                        </m:sub>
                      </m:sSub>
                    </m:oMath>
                  </m:oMathPara>
                </a14:m>
                <a:endParaRPr lang="en-US" sz="1600" b="1" dirty="0"/>
              </a:p>
            </p:txBody>
          </p:sp>
        </mc:Choice>
        <mc:Fallback xmlns="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BF0E9BF2-2DD4-764D-B86D-DD27DC3B0B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15606" y="1601185"/>
                <a:ext cx="244169" cy="246221"/>
              </a:xfrm>
              <a:prstGeom prst="rect">
                <a:avLst/>
              </a:prstGeom>
              <a:blipFill>
                <a:blip r:embed="rId11"/>
                <a:stretch>
                  <a:fillRect l="-12500" r="-10000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088ABD12-E197-2247-BD01-8F09A9EF1E68}"/>
                  </a:ext>
                </a:extLst>
              </p:cNvPr>
              <p:cNvSpPr txBox="1"/>
              <p:nvPr/>
            </p:nvSpPr>
            <p:spPr>
              <a:xfrm>
                <a:off x="8020132" y="1237541"/>
                <a:ext cx="329128" cy="26956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1">
                              <a:latin typeface="Cambria Math" panose="02040503050406030204" pitchFamily="18" charset="0"/>
                            </a:rPr>
                            <m:t>𝒘</m:t>
                          </m:r>
                        </m:e>
                        <m:sub>
                          <m:r>
                            <a:rPr lang="en-US" sz="1600" b="1" i="1">
                              <a:latin typeface="Cambria Math" panose="02040503050406030204" pitchFamily="18" charset="0"/>
                            </a:rPr>
                            <m:t>𝒈</m:t>
                          </m:r>
                        </m:sub>
                      </m:sSub>
                    </m:oMath>
                  </m:oMathPara>
                </a14:m>
                <a:endParaRPr lang="en-US" sz="1600" b="1" dirty="0"/>
              </a:p>
            </p:txBody>
          </p:sp>
        </mc:Choice>
        <mc:Fallback xmlns=""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088ABD12-E197-2247-BD01-8F09A9EF1E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20132" y="1237541"/>
                <a:ext cx="329128" cy="269561"/>
              </a:xfrm>
              <a:prstGeom prst="rect">
                <a:avLst/>
              </a:prstGeom>
              <a:blipFill>
                <a:blip r:embed="rId12"/>
                <a:stretch>
                  <a:fillRect l="-7407" r="-3704" b="-204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TextBox 28">
            <a:extLst>
              <a:ext uri="{FF2B5EF4-FFF2-40B4-BE49-F238E27FC236}">
                <a16:creationId xmlns:a16="http://schemas.microsoft.com/office/drawing/2014/main" id="{EEAE9FEF-0862-4F7E-8B38-52D26A45ABFA}"/>
              </a:ext>
            </a:extLst>
          </p:cNvPr>
          <p:cNvSpPr txBox="1"/>
          <p:nvPr/>
        </p:nvSpPr>
        <p:spPr>
          <a:xfrm>
            <a:off x="9858206" y="4145181"/>
            <a:ext cx="19046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courtesy </a:t>
            </a:r>
            <a:r>
              <a:rPr lang="en-US" i="1" dirty="0"/>
              <a:t>M. Wendt</a:t>
            </a:r>
            <a:endParaRPr lang="en-US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3DD04349-816E-4B3B-98A5-7978CB2355C8}"/>
              </a:ext>
            </a:extLst>
          </p:cNvPr>
          <p:cNvSpPr/>
          <p:nvPr/>
        </p:nvSpPr>
        <p:spPr bwMode="auto">
          <a:xfrm>
            <a:off x="7939441" y="5063634"/>
            <a:ext cx="2800134" cy="825753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2075" tIns="46038" rIns="92075" bIns="46038" numCol="1" rtlCol="0" anchor="t" anchorCtr="0" compatLnSpc="1">
            <a:prstTxWarp prst="textNoShape">
              <a:avLst/>
            </a:prstTxWarp>
          </a:bodyPr>
          <a:lstStyle/>
          <a:p>
            <a:pPr marL="381000" indent="-3810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AutoNum type="arabicPeriod"/>
            </a:pPr>
            <a:endParaRPr lang="en-US" sz="2000" i="1">
              <a:solidFill>
                <a:srgbClr val="0000FF"/>
              </a:solidFill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82C32784-DE03-437E-9EB9-6B18FD1B0FE8}"/>
                  </a:ext>
                </a:extLst>
              </p:cNvPr>
              <p:cNvSpPr txBox="1"/>
              <p:nvPr/>
            </p:nvSpPr>
            <p:spPr>
              <a:xfrm>
                <a:off x="8040666" y="5149309"/>
                <a:ext cx="2475293" cy="62267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>
                          <a:latin typeface="Cambria Math" panose="02040503050406030204" pitchFamily="18" charset="0"/>
                        </a:rPr>
                        <m:t>𝒙</m:t>
                      </m:r>
                      <m:r>
                        <a:rPr lang="en-US" b="1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>
                          <a:latin typeface="Cambria Math" panose="02040503050406030204" pitchFamily="18" charset="0"/>
                        </a:rPr>
                        <m:t>𝒂</m:t>
                      </m:r>
                      <m:f>
                        <m:f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𝒓𝒊𝒈𝒉𝒕</m:t>
                              </m:r>
                            </m:sub>
                          </m:sSub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𝒍𝒆𝒇𝒕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𝒓𝒊𝒈𝒉𝒕</m:t>
                              </m:r>
                            </m:sub>
                          </m:sSub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b="1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𝒍𝒆𝒇𝒕</m:t>
                              </m:r>
                            </m:sub>
                          </m:sSub>
                        </m:den>
                      </m:f>
                      <m:r>
                        <a:rPr lang="en-US" b="1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𝜟</m:t>
                          </m:r>
                        </m:num>
                        <m:den>
                          <m:r>
                            <a:rPr lang="el-GR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𝜮</m:t>
                          </m:r>
                        </m:den>
                      </m:f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82C32784-DE03-437E-9EB9-6B18FD1B0F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40666" y="5149309"/>
                <a:ext cx="2475293" cy="622671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24E1E17-E686-4F83-B504-D4897834C0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8E6EFF8-E38B-4B87-B4D7-44567DFCB07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9974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EA0CDE-62B4-CE48-A688-BE8BC9B992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Button BPM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9A9259-1781-6146-AB99-EB52BF8DB7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6864" y="762000"/>
            <a:ext cx="7463032" cy="3236389"/>
          </a:xfrm>
        </p:spPr>
        <p:txBody>
          <a:bodyPr>
            <a:normAutofit fontScale="92500" lnSpcReduction="20000"/>
          </a:bodyPr>
          <a:lstStyle/>
          <a:p>
            <a:pPr>
              <a:buClr>
                <a:srgbClr val="008000"/>
              </a:buClr>
              <a:buFont typeface="System Font Regular"/>
              <a:buChar char="+"/>
            </a:pPr>
            <a:r>
              <a:rPr lang="en-US" dirty="0">
                <a:solidFill>
                  <a:srgbClr val="008000"/>
                </a:solidFill>
              </a:rPr>
              <a:t>Pros</a:t>
            </a:r>
          </a:p>
          <a:p>
            <a:pPr lvl="1"/>
            <a:r>
              <a:rPr lang="en-US" dirty="0"/>
              <a:t>Robust simple construction, cost effective, minimum real-estate</a:t>
            </a:r>
          </a:p>
          <a:p>
            <a:pPr lvl="2"/>
            <a:r>
              <a:rPr lang="en-US" sz="1600" dirty="0"/>
              <a:t>RF UHV feedthrough and button is a single element</a:t>
            </a:r>
          </a:p>
          <a:p>
            <a:pPr>
              <a:buClr>
                <a:srgbClr val="FF0000"/>
              </a:buClr>
              <a:buFont typeface="System Font Regular"/>
              <a:buChar char="-"/>
            </a:pPr>
            <a:r>
              <a:rPr lang="en-US" dirty="0">
                <a:solidFill>
                  <a:srgbClr val="FF0000"/>
                </a:solidFill>
              </a:rPr>
              <a:t>Cons</a:t>
            </a:r>
          </a:p>
          <a:p>
            <a:pPr lvl="1"/>
            <a:r>
              <a:rPr lang="en-US" dirty="0"/>
              <a:t>High-pass characteristic with high cut-off frequency </a:t>
            </a:r>
          </a:p>
          <a:p>
            <a:pPr lvl="2"/>
            <a:r>
              <a:rPr lang="en-US" sz="1600" dirty="0"/>
              <a:t>Typically &gt;= 500 MHz, </a:t>
            </a:r>
          </a:p>
          <a:p>
            <a:pPr lvl="2"/>
            <a:r>
              <a:rPr lang="en-US" sz="1600" dirty="0"/>
              <a:t>bad match to operate with long bunches, or at low frequencies</a:t>
            </a:r>
          </a:p>
          <a:p>
            <a:pPr lvl="1"/>
            <a:r>
              <a:rPr lang="en-US" dirty="0"/>
              <a:t>Capacitive source impedance, reflective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AE4A355-ECCE-F04B-8DFC-C9FFBD8479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264" y="3781065"/>
            <a:ext cx="6912901" cy="2538331"/>
          </a:xfrm>
          <a:prstGeom prst="rect">
            <a:avLst/>
          </a:prstGeom>
        </p:spPr>
      </p:pic>
      <p:pic>
        <p:nvPicPr>
          <p:cNvPr id="5" name="Picture 4" descr="MVC-008F">
            <a:extLst>
              <a:ext uri="{FF2B5EF4-FFF2-40B4-BE49-F238E27FC236}">
                <a16:creationId xmlns:a16="http://schemas.microsoft.com/office/drawing/2014/main" id="{1DCA77EB-F6F5-4D82-82D2-BAB54223BE4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/>
          <a:srcRect l="13130" r="12313"/>
          <a:stretch/>
        </p:blipFill>
        <p:spPr bwMode="auto">
          <a:xfrm>
            <a:off x="8279897" y="3998389"/>
            <a:ext cx="1890058" cy="2018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get-dessin-drawing_pl">
            <a:extLst>
              <a:ext uri="{FF2B5EF4-FFF2-40B4-BE49-F238E27FC236}">
                <a16:creationId xmlns:a16="http://schemas.microsoft.com/office/drawing/2014/main" id="{124302B4-2663-4625-BD14-1EB0E1B04A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lum bright="-40000" contrast="40000"/>
          </a:blip>
          <a:srcRect l="48602" t="11780" r="8197" b="48595"/>
          <a:stretch>
            <a:fillRect/>
          </a:stretch>
        </p:blipFill>
        <p:spPr bwMode="auto">
          <a:xfrm>
            <a:off x="7882165" y="779715"/>
            <a:ext cx="4252534" cy="3048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67C1B27-C93B-43CD-B9C5-A79BBCA6A7AB}"/>
              </a:ext>
            </a:extLst>
          </p:cNvPr>
          <p:cNvSpPr txBox="1"/>
          <p:nvPr/>
        </p:nvSpPr>
        <p:spPr>
          <a:xfrm>
            <a:off x="10169955" y="5002104"/>
            <a:ext cx="21082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LHC Button BPM </a:t>
            </a:r>
            <a:br>
              <a:rPr lang="en-US" b="1" dirty="0"/>
            </a:br>
            <a:r>
              <a:rPr lang="en-US" b="1" dirty="0"/>
              <a:t>(</a:t>
            </a:r>
            <a:r>
              <a:rPr lang="en-US" b="1" i="1" dirty="0"/>
              <a:t>CERN</a:t>
            </a:r>
            <a:r>
              <a:rPr lang="en-US" b="1" dirty="0"/>
              <a:t>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652DF4-7A8A-4E82-805F-22634918C1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E8E6EFF8-E38B-4B87-B4D7-44567DFCB07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5117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10.6|18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me1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1" id="{9A612826-53F2-486C-82AC-A7778B7C43D0}" vid="{66D5776F-86B1-420F-A185-61055C93BF1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956</TotalTime>
  <Words>2256</Words>
  <Application>Microsoft Office PowerPoint</Application>
  <PresentationFormat>Widescreen</PresentationFormat>
  <Paragraphs>628</Paragraphs>
  <Slides>41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14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57" baseType="lpstr">
      <vt:lpstr>Arial-ItalicMT</vt:lpstr>
      <vt:lpstr>ＭＳ Ｐゴシック</vt:lpstr>
      <vt:lpstr>宋体</vt:lpstr>
      <vt:lpstr>华文仿宋</vt:lpstr>
      <vt:lpstr>System Font Regular</vt:lpstr>
      <vt:lpstr>Arial</vt:lpstr>
      <vt:lpstr>Calibri</vt:lpstr>
      <vt:lpstr>Cambria Math</vt:lpstr>
      <vt:lpstr>Comic Sans MS</vt:lpstr>
      <vt:lpstr>Symbol</vt:lpstr>
      <vt:lpstr>Times New Roman</vt:lpstr>
      <vt:lpstr>Tw Cen MT</vt:lpstr>
      <vt:lpstr>Wingdings</vt:lpstr>
      <vt:lpstr>Wingdings 2</vt:lpstr>
      <vt:lpstr>Theme1</vt:lpstr>
      <vt:lpstr>Image</vt:lpstr>
      <vt:lpstr>Beam diagnostics (Non-destructive methods)</vt:lpstr>
      <vt:lpstr>Demand for beam diagnostics</vt:lpstr>
      <vt:lpstr>Beam Position Monitoring</vt:lpstr>
      <vt:lpstr>Electrostatic BPM</vt:lpstr>
      <vt:lpstr>Beam Position Monitor Principle</vt:lpstr>
      <vt:lpstr>“Shoe-box” BPM</vt:lpstr>
      <vt:lpstr>Spit-Plane BPM</vt:lpstr>
      <vt:lpstr>Button BPM Equivalent Circuit</vt:lpstr>
      <vt:lpstr>Button BPM</vt:lpstr>
      <vt:lpstr>Stripline or Directional Coupler BPM</vt:lpstr>
      <vt:lpstr>Stripline BPM</vt:lpstr>
      <vt:lpstr>Electro-Optic Beam Position Monitors</vt:lpstr>
      <vt:lpstr>Beam Current Monitoring</vt:lpstr>
      <vt:lpstr>Current measurement</vt:lpstr>
      <vt:lpstr>Beam transformer</vt:lpstr>
      <vt:lpstr>Current Monitor Limitations</vt:lpstr>
      <vt:lpstr>Wall-Current Monitors</vt:lpstr>
      <vt:lpstr>Cryogenic Current Comparator (CCC)</vt:lpstr>
      <vt:lpstr>Beam profile Monitoring</vt:lpstr>
      <vt:lpstr>Measure the beam profile</vt:lpstr>
      <vt:lpstr>Synchrotron radiation</vt:lpstr>
      <vt:lpstr>Synchrotron radiation</vt:lpstr>
      <vt:lpstr>Laser wire</vt:lpstr>
      <vt:lpstr>Laser wire scanner station @ SNS</vt:lpstr>
      <vt:lpstr>Residual gas based Ionization Profile Monitor</vt:lpstr>
      <vt:lpstr>Residual gas image of a electron beam</vt:lpstr>
      <vt:lpstr>Beam induced fluorescence (BIF)</vt:lpstr>
      <vt:lpstr>IPM and BIF</vt:lpstr>
      <vt:lpstr>Motivation to use gas jet </vt:lpstr>
      <vt:lpstr>Gas jet profile monitor in Cockcroft institute</vt:lpstr>
      <vt:lpstr>Gas jet beam profile monitor </vt:lpstr>
      <vt:lpstr>Typical results at CI</vt:lpstr>
      <vt:lpstr>Beam halo Monitoring</vt:lpstr>
      <vt:lpstr>Halo Formation and Negative Effects</vt:lpstr>
      <vt:lpstr>Halo measurements with coronagraph</vt:lpstr>
      <vt:lpstr>Coronagraph</vt:lpstr>
      <vt:lpstr>Digital Micro-mirror Device </vt:lpstr>
      <vt:lpstr>Optics System and Image process </vt:lpstr>
      <vt:lpstr>Demonstration of Adaptive Masking on UMER </vt:lpstr>
      <vt:lpstr>Thank you for your attention</vt:lpstr>
      <vt:lpstr>Reference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Beam diagnostics (destructive methods)</dc:title>
  <dc:creator>Hower Zhang</dc:creator>
  <cp:lastModifiedBy>Hower Zhang</cp:lastModifiedBy>
  <cp:revision>29</cp:revision>
  <dcterms:created xsi:type="dcterms:W3CDTF">2018-06-13T21:50:56Z</dcterms:created>
  <dcterms:modified xsi:type="dcterms:W3CDTF">2018-06-26T07:33:18Z</dcterms:modified>
</cp:coreProperties>
</file>