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14.xml" ContentType="application/vnd.openxmlformats-officedocument.theme+xml"/>
  <Override PartName="/ppt/theme/theme15.xml" ContentType="application/vnd.openxmlformats-officedocument.theme+xml"/>
  <Override PartName="/ppt/theme/theme16.xml" ContentType="application/vnd.openxmlformats-officedocument.theme+xml"/>
  <Override PartName="/ppt/theme/theme1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  <p:sldMasterId id="2147484078" r:id="rId2"/>
    <p:sldMasterId id="2147484098" r:id="rId3"/>
    <p:sldMasterId id="2147484100" r:id="rId4"/>
    <p:sldMasterId id="2147484102" r:id="rId5"/>
    <p:sldMasterId id="2147484104" r:id="rId6"/>
    <p:sldMasterId id="2147484106" r:id="rId7"/>
    <p:sldMasterId id="2147484111" r:id="rId8"/>
    <p:sldMasterId id="2147484113" r:id="rId9"/>
    <p:sldMasterId id="2147484115" r:id="rId10"/>
    <p:sldMasterId id="2147484118" r:id="rId11"/>
    <p:sldMasterId id="2147484120" r:id="rId12"/>
    <p:sldMasterId id="2147484122" r:id="rId13"/>
    <p:sldMasterId id="2147484124" r:id="rId14"/>
    <p:sldMasterId id="2147484126" r:id="rId15"/>
    <p:sldMasterId id="2147484128" r:id="rId16"/>
  </p:sldMasterIdLst>
  <p:notesMasterIdLst>
    <p:notesMasterId r:id="rId29"/>
  </p:notesMasterIdLst>
  <p:sldIdLst>
    <p:sldId id="1166" r:id="rId17"/>
    <p:sldId id="1249" r:id="rId18"/>
    <p:sldId id="1251" r:id="rId19"/>
    <p:sldId id="1250" r:id="rId20"/>
    <p:sldId id="1241" r:id="rId21"/>
    <p:sldId id="1242" r:id="rId22"/>
    <p:sldId id="1245" r:id="rId23"/>
    <p:sldId id="1246" r:id="rId24"/>
    <p:sldId id="1247" r:id="rId25"/>
    <p:sldId id="1248" r:id="rId26"/>
    <p:sldId id="1243" r:id="rId27"/>
    <p:sldId id="1244" r:id="rId2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6600"/>
    <a:srgbClr val="99CCFF"/>
    <a:srgbClr val="1B3665"/>
    <a:srgbClr val="CC99FF"/>
    <a:srgbClr val="3027AA"/>
    <a:srgbClr val="FF9900"/>
    <a:srgbClr val="CCFF33"/>
    <a:srgbClr val="FFE0C1"/>
    <a:srgbClr val="002147"/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137" autoAdjust="0"/>
    <p:restoredTop sz="99585" autoAdjust="0"/>
  </p:normalViewPr>
  <p:slideViewPr>
    <p:cSldViewPr>
      <p:cViewPr varScale="1">
        <p:scale>
          <a:sx n="108" d="100"/>
          <a:sy n="108" d="100"/>
        </p:scale>
        <p:origin x="-8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510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4.xml"/><Relationship Id="rId21" Type="http://schemas.openxmlformats.org/officeDocument/2006/relationships/slide" Target="slides/slide5.xml"/><Relationship Id="rId22" Type="http://schemas.openxmlformats.org/officeDocument/2006/relationships/slide" Target="slides/slide6.xml"/><Relationship Id="rId23" Type="http://schemas.openxmlformats.org/officeDocument/2006/relationships/slide" Target="slides/slide7.xml"/><Relationship Id="rId24" Type="http://schemas.openxmlformats.org/officeDocument/2006/relationships/slide" Target="slides/slide8.xml"/><Relationship Id="rId25" Type="http://schemas.openxmlformats.org/officeDocument/2006/relationships/slide" Target="slides/slide9.xml"/><Relationship Id="rId26" Type="http://schemas.openxmlformats.org/officeDocument/2006/relationships/slide" Target="slides/slide10.xml"/><Relationship Id="rId27" Type="http://schemas.openxmlformats.org/officeDocument/2006/relationships/slide" Target="slides/slide11.xml"/><Relationship Id="rId28" Type="http://schemas.openxmlformats.org/officeDocument/2006/relationships/slide" Target="slides/slide12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30" Type="http://schemas.openxmlformats.org/officeDocument/2006/relationships/printerSettings" Target="printerSettings/printerSettings1.bin"/><Relationship Id="rId31" Type="http://schemas.openxmlformats.org/officeDocument/2006/relationships/commentAuthors" Target="commentAuthors.xml"/><Relationship Id="rId32" Type="http://schemas.openxmlformats.org/officeDocument/2006/relationships/presProps" Target="presProps.xml"/><Relationship Id="rId9" Type="http://schemas.openxmlformats.org/officeDocument/2006/relationships/slideMaster" Target="slideMasters/slideMaster9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1" Type="http://schemas.openxmlformats.org/officeDocument/2006/relationships/slideMaster" Target="slideMasters/slideMaster11.xml"/><Relationship Id="rId12" Type="http://schemas.openxmlformats.org/officeDocument/2006/relationships/slideMaster" Target="slideMasters/slideMaster12.xml"/><Relationship Id="rId13" Type="http://schemas.openxmlformats.org/officeDocument/2006/relationships/slideMaster" Target="slideMasters/slideMaster13.xml"/><Relationship Id="rId14" Type="http://schemas.openxmlformats.org/officeDocument/2006/relationships/slideMaster" Target="slideMasters/slideMaster14.xml"/><Relationship Id="rId15" Type="http://schemas.openxmlformats.org/officeDocument/2006/relationships/slideMaster" Target="slideMasters/slideMaster15.xml"/><Relationship Id="rId16" Type="http://schemas.openxmlformats.org/officeDocument/2006/relationships/slideMaster" Target="slideMasters/slideMaster16.xml"/><Relationship Id="rId17" Type="http://schemas.openxmlformats.org/officeDocument/2006/relationships/slide" Target="slides/slide1.xml"/><Relationship Id="rId18" Type="http://schemas.openxmlformats.org/officeDocument/2006/relationships/slide" Target="slides/slide2.xml"/><Relationship Id="rId19" Type="http://schemas.openxmlformats.org/officeDocument/2006/relationships/slide" Target="slides/slide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1F41DC28-1398-423E-92A5-48F3835C63AC}" type="datetime1">
              <a:rPr lang="en-US"/>
              <a:pPr>
                <a:defRPr/>
              </a:pPr>
              <a:t>28/03/18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2329F151-7AF5-4E0D-AF08-2F1024B494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4398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jpe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GB" sz="2800" b="1">
                <a:solidFill>
                  <a:schemeClr val="accent6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GB"/>
              <a:t>Click to edit Master subtitle style</a:t>
            </a:r>
          </a:p>
        </p:txBody>
      </p:sp>
      <p:pic>
        <p:nvPicPr>
          <p:cNvPr id="434" name="Picture 17" descr="RHUL-Logo"/>
          <p:cNvPicPr>
            <a:picLocks noChangeAspect="1" noChangeArrowheads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215349" y="124886"/>
            <a:ext cx="1400000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5" name="Picture 2"/>
          <p:cNvPicPr>
            <a:picLocks noChangeAspect="1" noChangeArrowheads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06011" y="124886"/>
            <a:ext cx="1649458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6" name="Picture 2"/>
          <p:cNvPicPr>
            <a:picLocks noChangeAspect="1" noChangeArrowheads="1"/>
          </p:cNvPicPr>
          <p:nvPr userDrawn="1"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-1" y="116632"/>
            <a:ext cx="3713572" cy="89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668344" y="126059"/>
            <a:ext cx="1402194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3513" y="0"/>
            <a:ext cx="1943100" cy="65976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4213" y="0"/>
            <a:ext cx="5676900" cy="65976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6613" y="908050"/>
            <a:ext cx="38100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6613" y="3829050"/>
            <a:ext cx="38100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4213" y="908050"/>
            <a:ext cx="7772400" cy="5689600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66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4213" y="908050"/>
            <a:ext cx="77724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3" y="3829050"/>
            <a:ext cx="77724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908050"/>
            <a:ext cx="7772400" cy="5689600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GB" sz="2800" b="1">
                <a:solidFill>
                  <a:srgbClr val="FFFF00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GB"/>
              <a:t>Click to edit Master subtitle style</a:t>
            </a:r>
          </a:p>
        </p:txBody>
      </p:sp>
      <p:pic>
        <p:nvPicPr>
          <p:cNvPr id="434" name="Picture 17" descr="RHUL-Logo"/>
          <p:cNvPicPr>
            <a:picLocks noChangeAspect="1" noChangeArrowheads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215349" y="124886"/>
            <a:ext cx="1400000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5" name="Picture 2"/>
          <p:cNvPicPr>
            <a:picLocks noChangeAspect="1" noChangeArrowheads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06011" y="124886"/>
            <a:ext cx="1649458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668344" y="126059"/>
            <a:ext cx="1402194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8618" y="37708"/>
            <a:ext cx="3774958" cy="1079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bg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bg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bg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908050"/>
            <a:ext cx="381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47664" y="260648"/>
            <a:ext cx="6659485" cy="432048"/>
          </a:xfr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3513" y="0"/>
            <a:ext cx="1943100" cy="65976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4213" y="0"/>
            <a:ext cx="5676900" cy="65976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6613" y="908050"/>
            <a:ext cx="38100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6613" y="3829050"/>
            <a:ext cx="38100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4213" y="908050"/>
            <a:ext cx="7772400" cy="5689600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66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4213" y="908050"/>
            <a:ext cx="77724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3" y="3829050"/>
            <a:ext cx="77724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908050"/>
            <a:ext cx="7772400" cy="5689600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908050"/>
            <a:ext cx="381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theme" Target="../theme/theme1.xml"/><Relationship Id="rId21" Type="http://schemas.openxmlformats.org/officeDocument/2006/relationships/image" Target="../media/image1.png"/><Relationship Id="rId22" Type="http://schemas.openxmlformats.org/officeDocument/2006/relationships/image" Target="../media/image2.png"/><Relationship Id="rId23" Type="http://schemas.openxmlformats.org/officeDocument/2006/relationships/image" Target="../media/image3.png"/><Relationship Id="rId24" Type="http://schemas.openxmlformats.org/officeDocument/2006/relationships/image" Target="../media/image4.png"/><Relationship Id="rId25" Type="http://schemas.openxmlformats.org/officeDocument/2006/relationships/image" Target="../media/image5.jpeg"/><Relationship Id="rId26" Type="http://schemas.openxmlformats.org/officeDocument/2006/relationships/image" Target="../media/image6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4.png"/><Relationship Id="rId5" Type="http://schemas.openxmlformats.org/officeDocument/2006/relationships/image" Target="../media/image14.jpeg"/><Relationship Id="rId1" Type="http://schemas.openxmlformats.org/officeDocument/2006/relationships/theme" Target="../theme/theme10.xml"/><Relationship Id="rId2" Type="http://schemas.openxmlformats.org/officeDocument/2006/relationships/image" Target="../media/image2.png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4.png"/><Relationship Id="rId5" Type="http://schemas.openxmlformats.org/officeDocument/2006/relationships/image" Target="../media/image14.jpeg"/><Relationship Id="rId1" Type="http://schemas.openxmlformats.org/officeDocument/2006/relationships/theme" Target="../theme/theme11.xml"/><Relationship Id="rId2" Type="http://schemas.openxmlformats.org/officeDocument/2006/relationships/image" Target="../media/image2.png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4.png"/><Relationship Id="rId5" Type="http://schemas.openxmlformats.org/officeDocument/2006/relationships/image" Target="../media/image14.jpeg"/><Relationship Id="rId1" Type="http://schemas.openxmlformats.org/officeDocument/2006/relationships/theme" Target="../theme/theme12.xml"/><Relationship Id="rId2" Type="http://schemas.openxmlformats.org/officeDocument/2006/relationships/image" Target="../media/image2.png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4.png"/><Relationship Id="rId5" Type="http://schemas.openxmlformats.org/officeDocument/2006/relationships/image" Target="../media/image14.jpeg"/><Relationship Id="rId1" Type="http://schemas.openxmlformats.org/officeDocument/2006/relationships/theme" Target="../theme/theme13.xml"/><Relationship Id="rId2" Type="http://schemas.openxmlformats.org/officeDocument/2006/relationships/image" Target="../media/image2.png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4.png"/><Relationship Id="rId5" Type="http://schemas.openxmlformats.org/officeDocument/2006/relationships/image" Target="../media/image14.jpeg"/><Relationship Id="rId1" Type="http://schemas.openxmlformats.org/officeDocument/2006/relationships/theme" Target="../theme/theme14.xml"/><Relationship Id="rId2" Type="http://schemas.openxmlformats.org/officeDocument/2006/relationships/image" Target="../media/image2.png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4.png"/><Relationship Id="rId5" Type="http://schemas.openxmlformats.org/officeDocument/2006/relationships/image" Target="../media/image14.jpeg"/><Relationship Id="rId1" Type="http://schemas.openxmlformats.org/officeDocument/2006/relationships/theme" Target="../theme/theme15.xml"/><Relationship Id="rId2" Type="http://schemas.openxmlformats.org/officeDocument/2006/relationships/image" Target="../media/image2.png"/></Relationships>
</file>

<file path=ppt/slideMasters/_rels/slideMaster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4.png"/><Relationship Id="rId5" Type="http://schemas.openxmlformats.org/officeDocument/2006/relationships/image" Target="../media/image14.jpeg"/><Relationship Id="rId1" Type="http://schemas.openxmlformats.org/officeDocument/2006/relationships/theme" Target="../theme/theme16.xml"/><Relationship Id="rId2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8.xml"/><Relationship Id="rId20" Type="http://schemas.openxmlformats.org/officeDocument/2006/relationships/theme" Target="../theme/theme2.xml"/><Relationship Id="rId21" Type="http://schemas.openxmlformats.org/officeDocument/2006/relationships/image" Target="../media/image11.png"/><Relationship Id="rId22" Type="http://schemas.openxmlformats.org/officeDocument/2006/relationships/image" Target="../media/image7.jpeg"/><Relationship Id="rId23" Type="http://schemas.openxmlformats.org/officeDocument/2006/relationships/image" Target="../media/image8.png"/><Relationship Id="rId24" Type="http://schemas.openxmlformats.org/officeDocument/2006/relationships/image" Target="../media/image12.png"/><Relationship Id="rId25" Type="http://schemas.openxmlformats.org/officeDocument/2006/relationships/image" Target="../media/image2.png"/><Relationship Id="rId26" Type="http://schemas.openxmlformats.org/officeDocument/2006/relationships/image" Target="../media/image3.png"/><Relationship Id="rId27" Type="http://schemas.openxmlformats.org/officeDocument/2006/relationships/image" Target="../media/image4.png"/><Relationship Id="rId28" Type="http://schemas.openxmlformats.org/officeDocument/2006/relationships/image" Target="../media/image5.jpeg"/><Relationship Id="rId10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33.xml"/><Relationship Id="rId15" Type="http://schemas.openxmlformats.org/officeDocument/2006/relationships/slideLayout" Target="../slideLayouts/slideLayout34.xml"/><Relationship Id="rId16" Type="http://schemas.openxmlformats.org/officeDocument/2006/relationships/slideLayout" Target="../slideLayouts/slideLayout35.xml"/><Relationship Id="rId17" Type="http://schemas.openxmlformats.org/officeDocument/2006/relationships/slideLayout" Target="../slideLayouts/slideLayout36.xml"/><Relationship Id="rId18" Type="http://schemas.openxmlformats.org/officeDocument/2006/relationships/slideLayout" Target="../slideLayouts/slideLayout37.xml"/><Relationship Id="rId19" Type="http://schemas.openxmlformats.org/officeDocument/2006/relationships/slideLayout" Target="../slideLayouts/slideLayout38.xml"/><Relationship Id="rId1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1.xml"/><Relationship Id="rId3" Type="http://schemas.openxmlformats.org/officeDocument/2006/relationships/slideLayout" Target="../slideLayouts/slideLayout22.xml"/><Relationship Id="rId4" Type="http://schemas.openxmlformats.org/officeDocument/2006/relationships/slideLayout" Target="../slideLayouts/slideLayout23.xml"/><Relationship Id="rId5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6.xml"/><Relationship Id="rId8" Type="http://schemas.openxmlformats.org/officeDocument/2006/relationships/slideLayout" Target="../slideLayouts/slideLayout27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4.png"/><Relationship Id="rId5" Type="http://schemas.openxmlformats.org/officeDocument/2006/relationships/image" Target="../media/image14.jpeg"/><Relationship Id="rId1" Type="http://schemas.openxmlformats.org/officeDocument/2006/relationships/theme" Target="../theme/theme3.xml"/><Relationship Id="rId2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4.png"/><Relationship Id="rId5" Type="http://schemas.openxmlformats.org/officeDocument/2006/relationships/image" Target="../media/image14.jpeg"/><Relationship Id="rId1" Type="http://schemas.openxmlformats.org/officeDocument/2006/relationships/theme" Target="../theme/theme4.xml"/><Relationship Id="rId2" Type="http://schemas.openxmlformats.org/officeDocument/2006/relationships/image" Target="../media/image2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4.png"/><Relationship Id="rId5" Type="http://schemas.openxmlformats.org/officeDocument/2006/relationships/image" Target="../media/image14.jpeg"/><Relationship Id="rId1" Type="http://schemas.openxmlformats.org/officeDocument/2006/relationships/theme" Target="../theme/theme5.xml"/><Relationship Id="rId2" Type="http://schemas.openxmlformats.org/officeDocument/2006/relationships/image" Target="../media/image2.pn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4.png"/><Relationship Id="rId5" Type="http://schemas.openxmlformats.org/officeDocument/2006/relationships/image" Target="../media/image14.jpeg"/><Relationship Id="rId1" Type="http://schemas.openxmlformats.org/officeDocument/2006/relationships/theme" Target="../theme/theme6.xml"/><Relationship Id="rId2" Type="http://schemas.openxmlformats.org/officeDocument/2006/relationships/image" Target="../media/image2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4.png"/><Relationship Id="rId5" Type="http://schemas.openxmlformats.org/officeDocument/2006/relationships/image" Target="../media/image14.jpeg"/><Relationship Id="rId1" Type="http://schemas.openxmlformats.org/officeDocument/2006/relationships/theme" Target="../theme/theme7.xml"/><Relationship Id="rId2" Type="http://schemas.openxmlformats.org/officeDocument/2006/relationships/image" Target="../media/image2.png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4.png"/><Relationship Id="rId5" Type="http://schemas.openxmlformats.org/officeDocument/2006/relationships/image" Target="../media/image14.jpeg"/><Relationship Id="rId1" Type="http://schemas.openxmlformats.org/officeDocument/2006/relationships/theme" Target="../theme/theme8.xml"/><Relationship Id="rId2" Type="http://schemas.openxmlformats.org/officeDocument/2006/relationships/image" Target="../media/image2.png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4.png"/><Relationship Id="rId5" Type="http://schemas.openxmlformats.org/officeDocument/2006/relationships/image" Target="../media/image14.jpeg"/><Relationship Id="rId1" Type="http://schemas.openxmlformats.org/officeDocument/2006/relationships/theme" Target="../theme/theme9.xml"/><Relationship Id="rId2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21" cstate="screen"/>
          <a:srcRect/>
          <a:stretch>
            <a:fillRect/>
          </a:stretch>
        </p:blipFill>
        <p:spPr bwMode="auto">
          <a:xfrm>
            <a:off x="35496" y="116631"/>
            <a:ext cx="3598103" cy="89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3203848" y="836712"/>
            <a:ext cx="5940152" cy="0"/>
          </a:xfrm>
          <a:prstGeom prst="line">
            <a:avLst/>
          </a:prstGeom>
          <a:noFill/>
          <a:ln w="34925">
            <a:solidFill>
              <a:srgbClr val="0070C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  <a:ea typeface="+mn-ea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5" y="354918"/>
            <a:ext cx="6264696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0" y="663992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baseline="0" dirty="0" smtClean="0">
                <a:solidFill>
                  <a:srgbClr val="FFFFFF"/>
                </a:solidFill>
                <a:latin typeface="Arial" pitchFamily="34" charset="0"/>
              </a:rPr>
              <a:t>          ALEGRO, </a:t>
            </a:r>
            <a:r>
              <a:rPr lang="en-GB" sz="900" baseline="0" dirty="0" smtClean="0">
                <a:solidFill>
                  <a:srgbClr val="FFFFFF"/>
                </a:solidFill>
                <a:latin typeface="Arial" pitchFamily="34" charset="0"/>
              </a:rPr>
              <a:t>29 March </a:t>
            </a:r>
            <a:r>
              <a:rPr lang="en-GB" sz="900" baseline="0" dirty="0" smtClean="0">
                <a:solidFill>
                  <a:srgbClr val="FFFFFF"/>
                </a:solidFill>
                <a:latin typeface="Arial" pitchFamily="34" charset="0"/>
              </a:rPr>
              <a:t>2018, Daniel Schulte and Andrei Seryi</a:t>
            </a: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	</a:t>
            </a:r>
            <a:r>
              <a:rPr lang="en-GB" sz="900" baseline="0" dirty="0" smtClean="0">
                <a:solidFill>
                  <a:srgbClr val="FFFFFF"/>
                </a:solidFill>
                <a:latin typeface="Arial" pitchFamily="34" charset="0"/>
              </a:rPr>
              <a:t>         	                       </a:t>
            </a:r>
            <a:fld id="{8271069F-2A6D-4553-9E5B-4AD62DD3B5D5}" type="slidenum">
              <a:rPr lang="en-GB" sz="900" smtClean="0">
                <a:solidFill>
                  <a:schemeClr val="bg1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chemeClr val="bg1"/>
              </a:solidFill>
              <a:latin typeface="Arial" pitchFamily="34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2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3" y="664098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42558" y="664150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6654553"/>
            <a:ext cx="688086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 descr="http://personal.rhul.ac.uk/usjd/135/RHUL%20logo%20CMYK%2075x22mm%20300dpi.jpg"/>
          <p:cNvPicPr>
            <a:picLocks noChangeAspect="1" noChangeArrowheads="1"/>
          </p:cNvPicPr>
          <p:nvPr/>
        </p:nvPicPr>
        <p:blipFill rotWithShape="1">
          <a:blip r:embed="rId2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626126" y="6643533"/>
            <a:ext cx="792088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6"/>
          <a:stretch>
            <a:fillRect/>
          </a:stretch>
        </p:blipFill>
        <p:spPr>
          <a:xfrm>
            <a:off x="7812360" y="3401"/>
            <a:ext cx="1331640" cy="81688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00" r:id="rId1"/>
    <p:sldLayoutId id="2147483973" r:id="rId2"/>
    <p:sldLayoutId id="2147484037" r:id="rId3"/>
    <p:sldLayoutId id="2147483974" r:id="rId4"/>
    <p:sldLayoutId id="2147483975" r:id="rId5"/>
    <p:sldLayoutId id="2147483976" r:id="rId6"/>
    <p:sldLayoutId id="2147483977" r:id="rId7"/>
    <p:sldLayoutId id="2147483978" r:id="rId8"/>
    <p:sldLayoutId id="2147483979" r:id="rId9"/>
    <p:sldLayoutId id="2147483980" r:id="rId10"/>
    <p:sldLayoutId id="2147483981" r:id="rId11"/>
    <p:sldLayoutId id="2147483982" r:id="rId12"/>
    <p:sldLayoutId id="2147483983" r:id="rId13"/>
    <p:sldLayoutId id="2147483984" r:id="rId14"/>
    <p:sldLayoutId id="2147483985" r:id="rId15"/>
    <p:sldLayoutId id="2147483986" r:id="rId16"/>
    <p:sldLayoutId id="2147483987" r:id="rId17"/>
    <p:sldLayoutId id="2147483988" r:id="rId18"/>
    <p:sldLayoutId id="2147484032" r:id="rId19"/>
  </p:sldLayoutIdLst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8" name="Text Box 10"/>
          <p:cNvSpPr txBox="1">
            <a:spLocks noChangeArrowheads="1"/>
          </p:cNvSpPr>
          <p:nvPr userDrawn="1"/>
        </p:nvSpPr>
        <p:spPr bwMode="auto">
          <a:xfrm>
            <a:off x="0" y="663992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          ALEGRO, </a:t>
            </a: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29 March </a:t>
            </a: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2018, Daniel Schulte and Andrei Seryi		                         </a:t>
            </a:r>
            <a:fld id="{A405A8EF-BB29-418E-A946-83E853F395DF}" type="slidenum">
              <a:rPr lang="en-GB" sz="900" smtClean="0">
                <a:solidFill>
                  <a:srgbClr val="2D2DB9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2D2DB9"/>
              </a:solidFill>
              <a:latin typeface="Arial" pitchFamily="34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" y="664098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42558" y="664150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6654553"/>
            <a:ext cx="688086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4" descr="http://personal.rhul.ac.uk/usjd/135/RHUL%20logo%20CMYK%2075x22mm%20300dpi.jpg"/>
          <p:cNvPicPr>
            <a:picLocks noChangeAspect="1" noChangeArrowheads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7" t="5437" r="851" b="4771"/>
          <a:stretch/>
        </p:blipFill>
        <p:spPr bwMode="auto">
          <a:xfrm>
            <a:off x="7626126" y="6643533"/>
            <a:ext cx="792088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7964236"/>
      </p:ext>
    </p:extLst>
  </p:cSld>
  <p:clrMap bg1="lt1" tx1="dk1" bg2="lt2" tx2="dk2" accent1="accent1" accent2="accent2" accent3="accent3" accent4="accent4" accent5="accent5" accent6="accent6" hlink="hlink" folHlink="folHlink"/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3582" y="836712"/>
            <a:ext cx="9140418" cy="0"/>
          </a:xfrm>
          <a:prstGeom prst="line">
            <a:avLst/>
          </a:prstGeom>
          <a:noFill/>
          <a:ln w="34925">
            <a:solidFill>
              <a:srgbClr val="0070C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9" name="Text Box 10"/>
          <p:cNvSpPr txBox="1">
            <a:spLocks noChangeArrowheads="1"/>
          </p:cNvSpPr>
          <p:nvPr userDrawn="1"/>
        </p:nvSpPr>
        <p:spPr bwMode="auto">
          <a:xfrm>
            <a:off x="0" y="663992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          ALEGRO, </a:t>
            </a: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29 March </a:t>
            </a: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2018, Daniel Schulte and Andrei Seryi		                         </a:t>
            </a:r>
            <a:fld id="{A405A8EF-BB29-418E-A946-83E853F395DF}" type="slidenum">
              <a:rPr lang="en-GB" sz="900" smtClean="0">
                <a:solidFill>
                  <a:srgbClr val="3333CC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3333CC"/>
              </a:solidFill>
              <a:latin typeface="Arial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" y="664098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42558" y="664150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6654553"/>
            <a:ext cx="688086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 descr="http://personal.rhul.ac.uk/usjd/135/RHUL%20logo%20CMYK%2075x22mm%20300dpi.jpg"/>
          <p:cNvPicPr>
            <a:picLocks noChangeAspect="1" noChangeArrowheads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7" t="5437" r="851" b="4771"/>
          <a:stretch/>
        </p:blipFill>
        <p:spPr bwMode="auto">
          <a:xfrm>
            <a:off x="7626126" y="6643533"/>
            <a:ext cx="792088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6263219"/>
      </p:ext>
    </p:extLst>
  </p:cSld>
  <p:clrMap bg1="lt1" tx1="dk1" bg2="lt2" tx2="dk2" accent1="accent1" accent2="accent2" accent3="accent3" accent4="accent4" accent5="accent5" accent6="accent6" hlink="hlink" folHlink="folHlink"/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8" name="Text Box 10"/>
          <p:cNvSpPr txBox="1">
            <a:spLocks noChangeArrowheads="1"/>
          </p:cNvSpPr>
          <p:nvPr userDrawn="1"/>
        </p:nvSpPr>
        <p:spPr bwMode="auto">
          <a:xfrm>
            <a:off x="0" y="663992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          ALEGRO, </a:t>
            </a: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29 March </a:t>
            </a: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2018, Daniel Schulte and Andrei Seryi		                         </a:t>
            </a:r>
            <a:fld id="{A405A8EF-BB29-418E-A946-83E853F395DF}" type="slidenum">
              <a:rPr lang="en-GB" sz="900" smtClean="0">
                <a:solidFill>
                  <a:srgbClr val="22228B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22228B"/>
              </a:solidFill>
              <a:latin typeface="Arial" pitchFamily="34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" y="664098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42558" y="664150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6654553"/>
            <a:ext cx="688086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4" descr="http://personal.rhul.ac.uk/usjd/135/RHUL%20logo%20CMYK%2075x22mm%20300dpi.jpg"/>
          <p:cNvPicPr>
            <a:picLocks noChangeAspect="1" noChangeArrowheads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7" t="5437" r="851" b="4771"/>
          <a:stretch/>
        </p:blipFill>
        <p:spPr bwMode="auto">
          <a:xfrm>
            <a:off x="7626126" y="6643533"/>
            <a:ext cx="792088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7964236"/>
      </p:ext>
    </p:extLst>
  </p:cSld>
  <p:clrMap bg1="lt1" tx1="dk1" bg2="lt2" tx2="dk2" accent1="accent1" accent2="accent2" accent3="accent3" accent4="accent4" accent5="accent5" accent6="accent6" hlink="hlink" folHlink="folHlink"/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3582" y="836712"/>
            <a:ext cx="9140418" cy="0"/>
          </a:xfrm>
          <a:prstGeom prst="line">
            <a:avLst/>
          </a:prstGeom>
          <a:noFill/>
          <a:ln w="34925">
            <a:solidFill>
              <a:srgbClr val="0070C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9" name="Text Box 10"/>
          <p:cNvSpPr txBox="1">
            <a:spLocks noChangeArrowheads="1"/>
          </p:cNvSpPr>
          <p:nvPr userDrawn="1"/>
        </p:nvSpPr>
        <p:spPr bwMode="auto">
          <a:xfrm>
            <a:off x="0" y="663992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          ALEGRO, </a:t>
            </a: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29 March </a:t>
            </a: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2018, Daniel Schulte and Andrei Seryi		                         </a:t>
            </a:r>
            <a:fld id="{A405A8EF-BB29-418E-A946-83E853F395DF}" type="slidenum">
              <a:rPr lang="en-GB" sz="900" smtClean="0">
                <a:solidFill>
                  <a:srgbClr val="3333CC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3333CC"/>
              </a:solidFill>
              <a:latin typeface="Arial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" y="664098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42558" y="664150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6654553"/>
            <a:ext cx="688086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 descr="http://personal.rhul.ac.uk/usjd/135/RHUL%20logo%20CMYK%2075x22mm%20300dpi.jpg"/>
          <p:cNvPicPr>
            <a:picLocks noChangeAspect="1" noChangeArrowheads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7" t="5437" r="851" b="4771"/>
          <a:stretch/>
        </p:blipFill>
        <p:spPr bwMode="auto">
          <a:xfrm>
            <a:off x="7626126" y="6643533"/>
            <a:ext cx="792088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6263219"/>
      </p:ext>
    </p:extLst>
  </p:cSld>
  <p:clrMap bg1="lt1" tx1="dk1" bg2="lt2" tx2="dk2" accent1="accent1" accent2="accent2" accent3="accent3" accent4="accent4" accent5="accent5" accent6="accent6" hlink="hlink" folHlink="folHlink"/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3582" y="836712"/>
            <a:ext cx="9140418" cy="0"/>
          </a:xfrm>
          <a:prstGeom prst="line">
            <a:avLst/>
          </a:prstGeom>
          <a:noFill/>
          <a:ln w="34925">
            <a:solidFill>
              <a:srgbClr val="0070C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9" name="Text Box 10"/>
          <p:cNvSpPr txBox="1">
            <a:spLocks noChangeArrowheads="1"/>
          </p:cNvSpPr>
          <p:nvPr userDrawn="1"/>
        </p:nvSpPr>
        <p:spPr bwMode="auto">
          <a:xfrm>
            <a:off x="0" y="663992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          ALEGRO, </a:t>
            </a: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29 March </a:t>
            </a: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2018, Daniel Schulte and Andrei Seryi		                         </a:t>
            </a:r>
            <a:fld id="{A405A8EF-BB29-418E-A946-83E853F395DF}" type="slidenum">
              <a:rPr lang="en-GB" sz="900" smtClean="0">
                <a:solidFill>
                  <a:srgbClr val="3333CC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3333CC"/>
              </a:solidFill>
              <a:latin typeface="Arial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" y="664098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42558" y="664150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6654553"/>
            <a:ext cx="688086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 descr="http://personal.rhul.ac.uk/usjd/135/RHUL%20logo%20CMYK%2075x22mm%20300dpi.jpg"/>
          <p:cNvPicPr>
            <a:picLocks noChangeAspect="1" noChangeArrowheads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7" t="5437" r="851" b="4771"/>
          <a:stretch/>
        </p:blipFill>
        <p:spPr bwMode="auto">
          <a:xfrm>
            <a:off x="7626126" y="6643533"/>
            <a:ext cx="792088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6263219"/>
      </p:ext>
    </p:extLst>
  </p:cSld>
  <p:clrMap bg1="lt1" tx1="dk1" bg2="lt2" tx2="dk2" accent1="accent1" accent2="accent2" accent3="accent3" accent4="accent4" accent5="accent5" accent6="accent6" hlink="hlink" folHlink="folHlink"/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3582" y="836712"/>
            <a:ext cx="9140418" cy="0"/>
          </a:xfrm>
          <a:prstGeom prst="line">
            <a:avLst/>
          </a:prstGeom>
          <a:noFill/>
          <a:ln w="34925">
            <a:solidFill>
              <a:srgbClr val="0070C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9" name="Text Box 10"/>
          <p:cNvSpPr txBox="1">
            <a:spLocks noChangeArrowheads="1"/>
          </p:cNvSpPr>
          <p:nvPr userDrawn="1"/>
        </p:nvSpPr>
        <p:spPr bwMode="auto">
          <a:xfrm>
            <a:off x="0" y="663992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          ALEGRO, </a:t>
            </a: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29 March </a:t>
            </a: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2018, Daniel Schulte and Andrei Seryi		                         </a:t>
            </a:r>
            <a:fld id="{A405A8EF-BB29-418E-A946-83E853F395DF}" type="slidenum">
              <a:rPr lang="en-GB" sz="900" smtClean="0">
                <a:solidFill>
                  <a:srgbClr val="3333CC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3333CC"/>
              </a:solidFill>
              <a:latin typeface="Arial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" y="664098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42558" y="664150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6654553"/>
            <a:ext cx="688086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 descr="http://personal.rhul.ac.uk/usjd/135/RHUL%20logo%20CMYK%2075x22mm%20300dpi.jpg"/>
          <p:cNvPicPr>
            <a:picLocks noChangeAspect="1" noChangeArrowheads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7" t="5437" r="851" b="4771"/>
          <a:stretch/>
        </p:blipFill>
        <p:spPr bwMode="auto">
          <a:xfrm>
            <a:off x="7626126" y="6643533"/>
            <a:ext cx="792088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6263219"/>
      </p:ext>
    </p:extLst>
  </p:cSld>
  <p:clrMap bg1="lt1" tx1="dk1" bg2="lt2" tx2="dk2" accent1="accent1" accent2="accent2" accent3="accent3" accent4="accent4" accent5="accent5" accent6="accent6" hlink="hlink" folHlink="folHlink"/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3582" y="836712"/>
            <a:ext cx="9140418" cy="0"/>
          </a:xfrm>
          <a:prstGeom prst="line">
            <a:avLst/>
          </a:prstGeom>
          <a:noFill/>
          <a:ln w="34925">
            <a:solidFill>
              <a:srgbClr val="0070C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9" name="Text Box 10"/>
          <p:cNvSpPr txBox="1">
            <a:spLocks noChangeArrowheads="1"/>
          </p:cNvSpPr>
          <p:nvPr userDrawn="1"/>
        </p:nvSpPr>
        <p:spPr bwMode="auto">
          <a:xfrm>
            <a:off x="0" y="663992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          ALEGRO, </a:t>
            </a: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29 March </a:t>
            </a: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2018, Daniel Schulte and Andrei Seryi		                         </a:t>
            </a:r>
            <a:fld id="{A405A8EF-BB29-418E-A946-83E853F395DF}" type="slidenum">
              <a:rPr lang="en-GB" sz="900" smtClean="0">
                <a:solidFill>
                  <a:srgbClr val="3333CC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3333CC"/>
              </a:solidFill>
              <a:latin typeface="Arial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" y="664098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42558" y="664150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6654553"/>
            <a:ext cx="688086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 descr="http://personal.rhul.ac.uk/usjd/135/RHUL%20logo%20CMYK%2075x22mm%20300dpi.jpg"/>
          <p:cNvPicPr>
            <a:picLocks noChangeAspect="1" noChangeArrowheads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7" t="5437" r="851" b="4771"/>
          <a:stretch/>
        </p:blipFill>
        <p:spPr bwMode="auto">
          <a:xfrm>
            <a:off x="7626126" y="6643533"/>
            <a:ext cx="792088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6263219"/>
      </p:ext>
    </p:extLst>
  </p:cSld>
  <p:clrMap bg1="lt1" tx1="dk1" bg2="lt2" tx2="dk2" accent1="accent1" accent2="accent2" accent3="accent3" accent4="accent4" accent5="accent5" accent6="accent6" hlink="hlink" folHlink="folHlink"/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1B366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1" cstate="screen"/>
          <a:srcRect/>
          <a:stretch>
            <a:fillRect/>
          </a:stretch>
        </p:blipFill>
        <p:spPr bwMode="auto">
          <a:xfrm>
            <a:off x="8618" y="37708"/>
            <a:ext cx="3774958" cy="1079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3851920" y="836712"/>
            <a:ext cx="5292080" cy="0"/>
          </a:xfrm>
          <a:prstGeom prst="line">
            <a:avLst/>
          </a:prstGeom>
          <a:noFill/>
          <a:ln w="73025">
            <a:solidFill>
              <a:srgbClr val="33AAE1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  <a:ea typeface="+mn-ea"/>
            </a:endParaRPr>
          </a:p>
        </p:txBody>
      </p:sp>
      <p:pic>
        <p:nvPicPr>
          <p:cNvPr id="13" name="Picture 17" descr="RHUL-Logo"/>
          <p:cNvPicPr>
            <a:picLocks noChangeAspect="1" noChangeArrowheads="1"/>
          </p:cNvPicPr>
          <p:nvPr/>
        </p:nvPicPr>
        <p:blipFill>
          <a:blip r:embed="rId22" cstate="screen"/>
          <a:srcRect/>
          <a:stretch>
            <a:fillRect/>
          </a:stretch>
        </p:blipFill>
        <p:spPr bwMode="auto">
          <a:xfrm>
            <a:off x="6732240" y="6916"/>
            <a:ext cx="1166666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23" cstate="screen"/>
          <a:srcRect/>
          <a:stretch>
            <a:fillRect/>
          </a:stretch>
        </p:blipFill>
        <p:spPr bwMode="auto">
          <a:xfrm>
            <a:off x="5324099" y="6916"/>
            <a:ext cx="1374548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pic>
        <p:nvPicPr>
          <p:cNvPr id="435" name="Picture 2"/>
          <p:cNvPicPr>
            <a:picLocks noChangeAspect="1" noChangeArrowheads="1"/>
          </p:cNvPicPr>
          <p:nvPr/>
        </p:nvPicPr>
        <p:blipFill>
          <a:blip r:embed="rId24" cstate="screen"/>
          <a:srcRect/>
          <a:stretch>
            <a:fillRect/>
          </a:stretch>
        </p:blipFill>
        <p:spPr bwMode="auto">
          <a:xfrm>
            <a:off x="7930582" y="10324"/>
            <a:ext cx="1168495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0" y="663992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baseline="0" dirty="0" smtClean="0">
                <a:solidFill>
                  <a:srgbClr val="FFFFFF"/>
                </a:solidFill>
                <a:latin typeface="Arial" pitchFamily="34" charset="0"/>
              </a:rPr>
              <a:t>          ALEGRO, </a:t>
            </a:r>
            <a:r>
              <a:rPr lang="en-GB" sz="900" baseline="0" dirty="0" smtClean="0">
                <a:solidFill>
                  <a:srgbClr val="FFFFFF"/>
                </a:solidFill>
                <a:latin typeface="Arial" pitchFamily="34" charset="0"/>
              </a:rPr>
              <a:t>29 March </a:t>
            </a:r>
            <a:r>
              <a:rPr lang="en-GB" sz="900" baseline="0" dirty="0" smtClean="0">
                <a:solidFill>
                  <a:srgbClr val="FFFFFF"/>
                </a:solidFill>
                <a:latin typeface="Arial" pitchFamily="34" charset="0"/>
              </a:rPr>
              <a:t>2018, Daniel Schulte and Andrei Seryi</a:t>
            </a: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		</a:t>
            </a:r>
            <a:r>
              <a:rPr lang="en-GB" sz="900" baseline="0" dirty="0" smtClean="0">
                <a:solidFill>
                  <a:srgbClr val="FFFFFF"/>
                </a:solidFill>
                <a:latin typeface="Arial" pitchFamily="34" charset="0"/>
              </a:rPr>
              <a:t>                         </a:t>
            </a:r>
            <a:fld id="{8271069F-2A6D-4553-9E5B-4AD62DD3B5D5}" type="slidenum">
              <a:rPr lang="en-GB" sz="90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chemeClr val="accent2">
                  <a:lumMod val="40000"/>
                  <a:lumOff val="60000"/>
                </a:schemeClr>
              </a:solidFill>
              <a:latin typeface="Arial" pitchFamily="34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5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3" y="664098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42558" y="664150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7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6654553"/>
            <a:ext cx="688086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 descr="http://personal.rhul.ac.uk/usjd/135/RHUL%20logo%20CMYK%2075x22mm%20300dpi.jpg"/>
          <p:cNvPicPr>
            <a:picLocks noChangeAspect="1" noChangeArrowheads="1"/>
          </p:cNvPicPr>
          <p:nvPr/>
        </p:nvPicPr>
        <p:blipFill rotWithShape="1">
          <a:blip r:embed="rId2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626126" y="6643533"/>
            <a:ext cx="792088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79" r:id="rId1"/>
    <p:sldLayoutId id="2147484080" r:id="rId2"/>
    <p:sldLayoutId id="2147484081" r:id="rId3"/>
    <p:sldLayoutId id="2147484082" r:id="rId4"/>
    <p:sldLayoutId id="2147484083" r:id="rId5"/>
    <p:sldLayoutId id="2147484084" r:id="rId6"/>
    <p:sldLayoutId id="2147484085" r:id="rId7"/>
    <p:sldLayoutId id="2147484086" r:id="rId8"/>
    <p:sldLayoutId id="2147484087" r:id="rId9"/>
    <p:sldLayoutId id="2147484088" r:id="rId10"/>
    <p:sldLayoutId id="2147484089" r:id="rId11"/>
    <p:sldLayoutId id="2147484090" r:id="rId12"/>
    <p:sldLayoutId id="2147484091" r:id="rId13"/>
    <p:sldLayoutId id="2147484092" r:id="rId14"/>
    <p:sldLayoutId id="2147484093" r:id="rId15"/>
    <p:sldLayoutId id="2147484094" r:id="rId16"/>
    <p:sldLayoutId id="2147484095" r:id="rId17"/>
    <p:sldLayoutId id="2147484096" r:id="rId18"/>
    <p:sldLayoutId id="2147484097" r:id="rId19"/>
  </p:sldLayoutIdLst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chemeClr val="bg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FFFF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FF66FF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C8FF01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8" name="Text Box 10"/>
          <p:cNvSpPr txBox="1">
            <a:spLocks noChangeArrowheads="1"/>
          </p:cNvSpPr>
          <p:nvPr userDrawn="1"/>
        </p:nvSpPr>
        <p:spPr bwMode="auto">
          <a:xfrm>
            <a:off x="0" y="663992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          ALEGRO, </a:t>
            </a: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29 March </a:t>
            </a: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2018, Daniel Schulte and Andrei Seryi		                         </a:t>
            </a:r>
            <a:fld id="{A405A8EF-BB29-418E-A946-83E853F395DF}" type="slidenum">
              <a:rPr lang="en-GB" sz="900" smtClean="0">
                <a:solidFill>
                  <a:srgbClr val="2D2DB9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2D2DB9"/>
              </a:solidFill>
              <a:latin typeface="Arial" pitchFamily="34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" y="664098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42558" y="664150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6654553"/>
            <a:ext cx="688086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4" descr="http://personal.rhul.ac.uk/usjd/135/RHUL%20logo%20CMYK%2075x22mm%20300dpi.jpg"/>
          <p:cNvPicPr>
            <a:picLocks noChangeAspect="1" noChangeArrowheads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7" t="5437" r="851" b="4771"/>
          <a:stretch/>
        </p:blipFill>
        <p:spPr bwMode="auto">
          <a:xfrm>
            <a:off x="7626126" y="6643533"/>
            <a:ext cx="792088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7964236"/>
      </p:ext>
    </p:extLst>
  </p:cSld>
  <p:clrMap bg1="lt1" tx1="dk1" bg2="lt2" tx2="dk2" accent1="accent1" accent2="accent2" accent3="accent3" accent4="accent4" accent5="accent5" accent6="accent6" hlink="hlink" folHlink="folHlink"/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8" name="Text Box 10"/>
          <p:cNvSpPr txBox="1">
            <a:spLocks noChangeArrowheads="1"/>
          </p:cNvSpPr>
          <p:nvPr userDrawn="1"/>
        </p:nvSpPr>
        <p:spPr bwMode="auto">
          <a:xfrm>
            <a:off x="0" y="663992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          ALEGRO, </a:t>
            </a: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29 March </a:t>
            </a: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2018, Daniel Schulte and Andrei Seryi		                         </a:t>
            </a:r>
            <a:fld id="{A405A8EF-BB29-418E-A946-83E853F395DF}" type="slidenum">
              <a:rPr lang="en-GB" sz="900" smtClean="0">
                <a:solidFill>
                  <a:srgbClr val="2D2DB9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2D2DB9"/>
              </a:solidFill>
              <a:latin typeface="Arial" pitchFamily="34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" y="664098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42558" y="664150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6654553"/>
            <a:ext cx="688086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4" descr="http://personal.rhul.ac.uk/usjd/135/RHUL%20logo%20CMYK%2075x22mm%20300dpi.jpg"/>
          <p:cNvPicPr>
            <a:picLocks noChangeAspect="1" noChangeArrowheads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7" t="5437" r="851" b="4771"/>
          <a:stretch/>
        </p:blipFill>
        <p:spPr bwMode="auto">
          <a:xfrm>
            <a:off x="7626126" y="6643533"/>
            <a:ext cx="792088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7964236"/>
      </p:ext>
    </p:extLst>
  </p:cSld>
  <p:clrMap bg1="lt1" tx1="dk1" bg2="lt2" tx2="dk2" accent1="accent1" accent2="accent2" accent3="accent3" accent4="accent4" accent5="accent5" accent6="accent6" hlink="hlink" folHlink="folHlink"/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8" name="Text Box 10"/>
          <p:cNvSpPr txBox="1">
            <a:spLocks noChangeArrowheads="1"/>
          </p:cNvSpPr>
          <p:nvPr userDrawn="1"/>
        </p:nvSpPr>
        <p:spPr bwMode="auto">
          <a:xfrm>
            <a:off x="0" y="663992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          ALEGRO, </a:t>
            </a: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29 March </a:t>
            </a: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2018, Daniel Schulte and Andrei Seryi		                         </a:t>
            </a:r>
            <a:fld id="{A405A8EF-BB29-418E-A946-83E853F395DF}" type="slidenum">
              <a:rPr lang="en-GB" sz="900" smtClean="0">
                <a:solidFill>
                  <a:srgbClr val="2D2DB9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2D2DB9"/>
              </a:solidFill>
              <a:latin typeface="Arial" pitchFamily="34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" y="664098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42558" y="664150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6654553"/>
            <a:ext cx="688086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4" descr="http://personal.rhul.ac.uk/usjd/135/RHUL%20logo%20CMYK%2075x22mm%20300dpi.jpg"/>
          <p:cNvPicPr>
            <a:picLocks noChangeAspect="1" noChangeArrowheads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7" t="5437" r="851" b="4771"/>
          <a:stretch/>
        </p:blipFill>
        <p:spPr bwMode="auto">
          <a:xfrm>
            <a:off x="7626126" y="6643533"/>
            <a:ext cx="792088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7964236"/>
      </p:ext>
    </p:extLst>
  </p:cSld>
  <p:clrMap bg1="lt1" tx1="dk1" bg2="lt2" tx2="dk2" accent1="accent1" accent2="accent2" accent3="accent3" accent4="accent4" accent5="accent5" accent6="accent6" hlink="hlink" folHlink="folHlink"/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8" name="Text Box 10"/>
          <p:cNvSpPr txBox="1">
            <a:spLocks noChangeArrowheads="1"/>
          </p:cNvSpPr>
          <p:nvPr userDrawn="1"/>
        </p:nvSpPr>
        <p:spPr bwMode="auto">
          <a:xfrm>
            <a:off x="0" y="663992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          ALEGRO, </a:t>
            </a: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29 March </a:t>
            </a: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2018, Daniel Schulte and Andrei Seryi		                         </a:t>
            </a:r>
            <a:fld id="{A405A8EF-BB29-418E-A946-83E853F395DF}" type="slidenum">
              <a:rPr lang="en-GB" sz="900" smtClean="0">
                <a:solidFill>
                  <a:srgbClr val="2D2DB9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2D2DB9"/>
              </a:solidFill>
              <a:latin typeface="Arial" pitchFamily="34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" y="664098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42558" y="664150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6654553"/>
            <a:ext cx="688086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4" descr="http://personal.rhul.ac.uk/usjd/135/RHUL%20logo%20CMYK%2075x22mm%20300dpi.jpg"/>
          <p:cNvPicPr>
            <a:picLocks noChangeAspect="1" noChangeArrowheads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7" t="5437" r="851" b="4771"/>
          <a:stretch/>
        </p:blipFill>
        <p:spPr bwMode="auto">
          <a:xfrm>
            <a:off x="7626126" y="6643533"/>
            <a:ext cx="792088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7964236"/>
      </p:ext>
    </p:extLst>
  </p:cSld>
  <p:clrMap bg1="lt1" tx1="dk1" bg2="lt2" tx2="dk2" accent1="accent1" accent2="accent2" accent3="accent3" accent4="accent4" accent5="accent5" accent6="accent6" hlink="hlink" folHlink="folHlink"/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8" name="Text Box 10"/>
          <p:cNvSpPr txBox="1">
            <a:spLocks noChangeArrowheads="1"/>
          </p:cNvSpPr>
          <p:nvPr userDrawn="1"/>
        </p:nvSpPr>
        <p:spPr bwMode="auto">
          <a:xfrm>
            <a:off x="0" y="663992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          ALEGRO, </a:t>
            </a: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29 March </a:t>
            </a: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2018, Daniel Schulte and Andrei Seryi		                         </a:t>
            </a:r>
            <a:fld id="{A405A8EF-BB29-418E-A946-83E853F395DF}" type="slidenum">
              <a:rPr lang="en-GB" sz="900" smtClean="0">
                <a:solidFill>
                  <a:srgbClr val="2D2DB9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2D2DB9"/>
              </a:solidFill>
              <a:latin typeface="Arial" pitchFamily="34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" y="664098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42558" y="664150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6654553"/>
            <a:ext cx="688086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4" descr="http://personal.rhul.ac.uk/usjd/135/RHUL%20logo%20CMYK%2075x22mm%20300dpi.jpg"/>
          <p:cNvPicPr>
            <a:picLocks noChangeAspect="1" noChangeArrowheads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7" t="5437" r="851" b="4771"/>
          <a:stretch/>
        </p:blipFill>
        <p:spPr bwMode="auto">
          <a:xfrm>
            <a:off x="7626126" y="6643533"/>
            <a:ext cx="792088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7964236"/>
      </p:ext>
    </p:extLst>
  </p:cSld>
  <p:clrMap bg1="lt1" tx1="dk1" bg2="lt2" tx2="dk2" accent1="accent1" accent2="accent2" accent3="accent3" accent4="accent4" accent5="accent5" accent6="accent6" hlink="hlink" folHlink="folHlink"/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8" name="Text Box 10"/>
          <p:cNvSpPr txBox="1">
            <a:spLocks noChangeArrowheads="1"/>
          </p:cNvSpPr>
          <p:nvPr userDrawn="1"/>
        </p:nvSpPr>
        <p:spPr bwMode="auto">
          <a:xfrm>
            <a:off x="0" y="663992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          ALEGRO, </a:t>
            </a: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29 March </a:t>
            </a: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2018, Daniel Schulte and Andrei Seryi		                         </a:t>
            </a:r>
            <a:fld id="{A405A8EF-BB29-418E-A946-83E853F395DF}" type="slidenum">
              <a:rPr lang="en-GB" sz="900" smtClean="0">
                <a:solidFill>
                  <a:srgbClr val="2D2DB9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2D2DB9"/>
              </a:solidFill>
              <a:latin typeface="Arial" pitchFamily="34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" y="664098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42558" y="664150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6654553"/>
            <a:ext cx="688086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4" descr="http://personal.rhul.ac.uk/usjd/135/RHUL%20logo%20CMYK%2075x22mm%20300dpi.jpg"/>
          <p:cNvPicPr>
            <a:picLocks noChangeAspect="1" noChangeArrowheads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7" t="5437" r="851" b="4771"/>
          <a:stretch/>
        </p:blipFill>
        <p:spPr bwMode="auto">
          <a:xfrm>
            <a:off x="7626126" y="6643533"/>
            <a:ext cx="792088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7964236"/>
      </p:ext>
    </p:extLst>
  </p:cSld>
  <p:clrMap bg1="lt1" tx1="dk1" bg2="lt2" tx2="dk2" accent1="accent1" accent2="accent2" accent3="accent3" accent4="accent4" accent5="accent5" accent6="accent6" hlink="hlink" folHlink="folHlink"/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8" name="Text Box 10"/>
          <p:cNvSpPr txBox="1">
            <a:spLocks noChangeArrowheads="1"/>
          </p:cNvSpPr>
          <p:nvPr userDrawn="1"/>
        </p:nvSpPr>
        <p:spPr bwMode="auto">
          <a:xfrm>
            <a:off x="0" y="663992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          ALEGRO, </a:t>
            </a: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29 March </a:t>
            </a: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2018, Daniel Schulte and Andrei Seryi		                         </a:t>
            </a:r>
            <a:fld id="{A405A8EF-BB29-418E-A946-83E853F395DF}" type="slidenum">
              <a:rPr lang="en-GB" sz="900" smtClean="0">
                <a:solidFill>
                  <a:srgbClr val="2D2DB9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2D2DB9"/>
              </a:solidFill>
              <a:latin typeface="Arial" pitchFamily="34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" y="664098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42558" y="664150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6654553"/>
            <a:ext cx="688086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4" descr="http://personal.rhul.ac.uk/usjd/135/RHUL%20logo%20CMYK%2075x22mm%20300dpi.jpg"/>
          <p:cNvPicPr>
            <a:picLocks noChangeAspect="1" noChangeArrowheads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7" t="5437" r="851" b="4771"/>
          <a:stretch/>
        </p:blipFill>
        <p:spPr bwMode="auto">
          <a:xfrm>
            <a:off x="7626126" y="6643533"/>
            <a:ext cx="792088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7964236"/>
      </p:ext>
    </p:extLst>
  </p:cSld>
  <p:clrMap bg1="lt1" tx1="dk1" bg2="lt2" tx2="dk2" accent1="accent1" accent2="accent2" accent3="accent3" accent4="accent4" accent5="accent5" accent6="accent6" hlink="hlink" folHlink="folHlink"/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1124744"/>
            <a:ext cx="8568952" cy="2016224"/>
          </a:xfrm>
        </p:spPr>
        <p:txBody>
          <a:bodyPr/>
          <a:lstStyle/>
          <a:p>
            <a:r>
              <a:rPr lang="en-GB" sz="3200" dirty="0" smtClean="0"/>
              <a:t>WG2 (Collider Design) </a:t>
            </a:r>
            <a:br>
              <a:rPr lang="en-GB" sz="3200" dirty="0" smtClean="0"/>
            </a:br>
            <a:r>
              <a:rPr lang="en-GB" sz="3200" dirty="0" smtClean="0"/>
              <a:t>summary for </a:t>
            </a:r>
            <a:r>
              <a:rPr lang="en-GB" sz="3200" dirty="0" smtClean="0"/>
              <a:t>Thu morning </a:t>
            </a:r>
            <a:r>
              <a:rPr lang="en-GB" sz="3200" dirty="0" smtClean="0"/>
              <a:t>discussion</a:t>
            </a:r>
            <a:endParaRPr lang="en-US" sz="3200" b="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3476600"/>
            <a:ext cx="6400800" cy="3192760"/>
          </a:xfrm>
        </p:spPr>
        <p:txBody>
          <a:bodyPr/>
          <a:lstStyle/>
          <a:p>
            <a:r>
              <a:rPr lang="en-US" dirty="0" smtClean="0"/>
              <a:t>Daniel Schulte and Andrei Seryi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29 March </a:t>
            </a:r>
            <a:r>
              <a:rPr lang="en-US" dirty="0" smtClean="0"/>
              <a:t>2018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3576" y="4077072"/>
            <a:ext cx="3022600" cy="185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434080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42791"/>
            <a:ext cx="9144000" cy="4710545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4213" y="1052736"/>
            <a:ext cx="7772400" cy="1224136"/>
          </a:xfrm>
        </p:spPr>
        <p:txBody>
          <a:bodyPr/>
          <a:lstStyle/>
          <a:p>
            <a:r>
              <a:rPr lang="en-US" dirty="0"/>
              <a:t>Plasma Electron Proton Ion </a:t>
            </a:r>
            <a:r>
              <a:rPr lang="en-US" dirty="0" smtClean="0"/>
              <a:t>Collider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Motivations – near-term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563967" y="4964976"/>
            <a:ext cx="2559402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 err="1">
                <a:latin typeface="Arial"/>
                <a:cs typeface="Arial"/>
              </a:rPr>
              <a:t>Edda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Gschwendtner</a:t>
            </a:r>
            <a:r>
              <a:rPr lang="en-US" dirty="0">
                <a:latin typeface="Arial"/>
                <a:cs typeface="Arial"/>
              </a:rPr>
              <a:t>, CERN</a:t>
            </a:r>
          </a:p>
        </p:txBody>
      </p:sp>
    </p:spTree>
    <p:extLst>
      <p:ext uri="{BB962C8B-B14F-4D97-AF65-F5344CB8AC3E}">
        <p14:creationId xmlns:p14="http://schemas.microsoft.com/office/powerpoint/2010/main" val="137856742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Gradient established for plasmas</a:t>
            </a:r>
          </a:p>
          <a:p>
            <a:r>
              <a:rPr lang="en-US" dirty="0" smtClean="0"/>
              <a:t>…</a:t>
            </a:r>
          </a:p>
          <a:p>
            <a:r>
              <a:rPr lang="en-US" dirty="0" smtClean="0"/>
              <a:t>Beam quality, efficiency, project integration =&gt; …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of technologies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88268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9512" y="1052736"/>
            <a:ext cx="8712967" cy="5544914"/>
          </a:xfrm>
        </p:spPr>
        <p:txBody>
          <a:bodyPr/>
          <a:lstStyle/>
          <a:p>
            <a:r>
              <a:rPr lang="en-US" dirty="0" smtClean="0"/>
              <a:t>WGs should be structured according to systems of collider (for near term future)</a:t>
            </a:r>
          </a:p>
          <a:p>
            <a:pPr lvl="1"/>
            <a:r>
              <a:rPr lang="en-US" dirty="0" smtClean="0"/>
              <a:t>WG Physics Case</a:t>
            </a:r>
          </a:p>
          <a:p>
            <a:pPr lvl="1"/>
            <a:r>
              <a:rPr lang="en-US" dirty="0" smtClean="0"/>
              <a:t>WG Acceleration (plasma, </a:t>
            </a:r>
            <a:r>
              <a:rPr lang="en-US" dirty="0" err="1" smtClean="0"/>
              <a:t>swfa</a:t>
            </a:r>
            <a:r>
              <a:rPr lang="en-US" dirty="0" smtClean="0"/>
              <a:t>, </a:t>
            </a:r>
            <a:r>
              <a:rPr lang="en-US" dirty="0" err="1" smtClean="0"/>
              <a:t>etc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WG Power Sources (drive beam, laser, </a:t>
            </a:r>
            <a:r>
              <a:rPr lang="en-US" dirty="0" err="1" smtClean="0"/>
              <a:t>etc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WG Luminosity Delivery (beam sources, beam cooling, tolerances, stabilization, focusing)</a:t>
            </a:r>
          </a:p>
          <a:p>
            <a:pPr lvl="2"/>
            <a:r>
              <a:rPr lang="en-US" dirty="0" smtClean="0"/>
              <a:t>May need to be split to several groups eventually</a:t>
            </a:r>
          </a:p>
          <a:p>
            <a:pPr lvl="1"/>
            <a:r>
              <a:rPr lang="en-US" dirty="0" smtClean="0"/>
              <a:t>WG Detector (Machine Detector Interface)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 of WGs for future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016232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43077" y="11759"/>
            <a:ext cx="10099653" cy="6634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63596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4248472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/>
              <a:t>Why try for 10x versus 10%?</a:t>
            </a:r>
          </a:p>
          <a:p>
            <a:pPr lvl="1"/>
            <a:r>
              <a:rPr lang="en-US" sz="2200" dirty="0"/>
              <a:t>When you shoot for 10x improvement you approach the problem in a radically different fashion.</a:t>
            </a:r>
          </a:p>
          <a:p>
            <a:pPr lvl="1"/>
            <a:r>
              <a:rPr lang="en-US" sz="2200" dirty="0"/>
              <a:t>When you attack a problem as though it were solvable, even if you don’t know how to solve it, you’ll be shocked with what you come up with.</a:t>
            </a:r>
          </a:p>
          <a:p>
            <a:pPr lvl="1"/>
            <a:r>
              <a:rPr lang="en-US" sz="2200" dirty="0"/>
              <a:t>10x </a:t>
            </a:r>
            <a:r>
              <a:rPr lang="en-US" sz="2200" dirty="0" err="1"/>
              <a:t>vs</a:t>
            </a:r>
            <a:r>
              <a:rPr lang="en-US" sz="2200" dirty="0"/>
              <a:t> 10% improvement is 100 times more worth it…but, it’s never 100 times harder.</a:t>
            </a:r>
          </a:p>
          <a:p>
            <a:pPr lvl="1"/>
            <a:r>
              <a:rPr lang="en-US" sz="2200" dirty="0"/>
              <a:t>Finally, having a moonshot focuses and motivates your team, attracts the best talent in the world, and critically, allows you to solve interim problems and create interim products/services along the way.</a:t>
            </a:r>
            <a:endParaRPr lang="en-US" sz="22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47665" y="188640"/>
            <a:ext cx="6264696" cy="625810"/>
          </a:xfrm>
        </p:spPr>
        <p:txBody>
          <a:bodyPr/>
          <a:lstStyle/>
          <a:p>
            <a:r>
              <a:rPr lang="en-US" dirty="0"/>
              <a:t>10x your thinking </a:t>
            </a:r>
            <a:r>
              <a:rPr lang="en-US" dirty="0" smtClean="0"/>
              <a:t>–take </a:t>
            </a:r>
            <a:r>
              <a:rPr lang="en-US" dirty="0"/>
              <a:t>moonshots</a:t>
            </a:r>
          </a:p>
        </p:txBody>
      </p:sp>
      <p:sp>
        <p:nvSpPr>
          <p:cNvPr id="2" name="Rectangle 1"/>
          <p:cNvSpPr/>
          <p:nvPr/>
        </p:nvSpPr>
        <p:spPr>
          <a:xfrm>
            <a:off x="467544" y="5817458"/>
            <a:ext cx="82809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i="1" dirty="0">
                <a:latin typeface="Arial"/>
                <a:cs typeface="Arial"/>
              </a:rPr>
              <a:t>How to Disrupt Yourself With Moonshot </a:t>
            </a:r>
            <a:r>
              <a:rPr lang="en-US" sz="2000" b="1" i="1" dirty="0" smtClean="0">
                <a:latin typeface="Arial"/>
                <a:cs typeface="Arial"/>
              </a:rPr>
              <a:t>Thinking</a:t>
            </a:r>
            <a:r>
              <a:rPr lang="en-US" sz="2000" b="1" dirty="0">
                <a:latin typeface="Arial"/>
                <a:cs typeface="Arial"/>
              </a:rPr>
              <a:t>… </a:t>
            </a:r>
            <a:r>
              <a:rPr lang="en-US" sz="2000" b="1" dirty="0" smtClean="0">
                <a:latin typeface="Arial"/>
                <a:cs typeface="Arial"/>
              </a:rPr>
              <a:t/>
            </a:r>
            <a:br>
              <a:rPr lang="en-US" sz="2000" b="1" dirty="0" smtClean="0">
                <a:latin typeface="Arial"/>
                <a:cs typeface="Arial"/>
              </a:rPr>
            </a:br>
            <a:r>
              <a:rPr lang="en-US" sz="2000" b="1" dirty="0" smtClean="0">
                <a:latin typeface="Arial"/>
                <a:cs typeface="Arial"/>
              </a:rPr>
              <a:t>Peter </a:t>
            </a:r>
            <a:r>
              <a:rPr lang="en-US" sz="2000" b="1" dirty="0">
                <a:latin typeface="Arial"/>
                <a:cs typeface="Arial"/>
              </a:rPr>
              <a:t>H. </a:t>
            </a:r>
            <a:r>
              <a:rPr lang="en-US" sz="2000" b="1" dirty="0" err="1" smtClean="0">
                <a:latin typeface="Arial"/>
                <a:cs typeface="Arial"/>
              </a:rPr>
              <a:t>Diamandis</a:t>
            </a:r>
            <a:r>
              <a:rPr lang="en-US" sz="2000" b="1" dirty="0" smtClean="0">
                <a:latin typeface="Arial"/>
                <a:cs typeface="Arial"/>
              </a:rPr>
              <a:t>, </a:t>
            </a:r>
            <a:r>
              <a:rPr lang="en-US" sz="2000" b="1" dirty="0" err="1" smtClean="0">
                <a:latin typeface="Arial"/>
                <a:cs typeface="Arial"/>
              </a:rPr>
              <a:t>SingularityHub</a:t>
            </a:r>
            <a:endParaRPr lang="en-US" sz="20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3061918"/>
      </p:ext>
    </p:extLst>
  </p:cSld>
  <p:clrMapOvr>
    <a:masterClrMapping/>
  </p:clrMapOvr>
  <p:transition xmlns:p14="http://schemas.microsoft.com/office/powerpoint/2010/main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“Imagination </a:t>
            </a:r>
            <a:r>
              <a:rPr lang="en-US" i="1" dirty="0"/>
              <a:t>is more important than knowledge. For knowledge is limited to all we now know and understand, while imagination embraces the entire world and all there ever will be to know and </a:t>
            </a:r>
            <a:r>
              <a:rPr lang="en-US" i="1" dirty="0" smtClean="0"/>
              <a:t>understand” </a:t>
            </a:r>
            <a:r>
              <a:rPr lang="en-US" dirty="0" smtClean="0"/>
              <a:t>– Einstein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7999942"/>
      </p:ext>
    </p:extLst>
  </p:cSld>
  <p:clrMapOvr>
    <a:masterClrMapping/>
  </p:clrMapOvr>
  <p:transition xmlns:p14="http://schemas.microsoft.com/office/powerpoint/2010/main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Motivations</a:t>
            </a:r>
          </a:p>
          <a:p>
            <a:pPr lvl="1"/>
            <a:r>
              <a:rPr lang="en-US" dirty="0" smtClean="0"/>
              <a:t>Long term, mid term, near term</a:t>
            </a:r>
          </a:p>
          <a:p>
            <a:endParaRPr lang="en-US" dirty="0" smtClean="0"/>
          </a:p>
          <a:p>
            <a:r>
              <a:rPr lang="en-US" dirty="0" smtClean="0"/>
              <a:t>Status of technologies</a:t>
            </a:r>
          </a:p>
          <a:p>
            <a:endParaRPr lang="en-US" dirty="0" smtClean="0"/>
          </a:p>
          <a:p>
            <a:r>
              <a:rPr lang="en-US" dirty="0" smtClean="0"/>
              <a:t>Structure of WG for future ALEGRO</a:t>
            </a:r>
          </a:p>
          <a:p>
            <a:pPr lvl="1"/>
            <a:r>
              <a:rPr lang="en-US" dirty="0" smtClean="0"/>
              <a:t>Mechanisms for encouraging common efforts of design work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points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227292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Long term</a:t>
            </a:r>
          </a:p>
          <a:p>
            <a:pPr lvl="1"/>
            <a:r>
              <a:rPr lang="en-US" dirty="0" smtClean="0"/>
              <a:t>30 </a:t>
            </a:r>
            <a:r>
              <a:rPr lang="en-US" dirty="0" err="1" smtClean="0"/>
              <a:t>TeV</a:t>
            </a:r>
            <a:r>
              <a:rPr lang="en-US" dirty="0" smtClean="0"/>
              <a:t> </a:t>
            </a:r>
            <a:r>
              <a:rPr lang="en-US" dirty="0" err="1" smtClean="0"/>
              <a:t>e+e</a:t>
            </a:r>
            <a:r>
              <a:rPr lang="en-US" dirty="0" smtClean="0"/>
              <a:t>- or </a:t>
            </a:r>
            <a:r>
              <a:rPr lang="en-US" dirty="0" err="1" smtClean="0"/>
              <a:t>gg</a:t>
            </a:r>
            <a:r>
              <a:rPr lang="en-US" dirty="0" smtClean="0"/>
              <a:t> collider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Mid term</a:t>
            </a:r>
          </a:p>
          <a:p>
            <a:pPr lvl="1"/>
            <a:r>
              <a:rPr lang="en-US" dirty="0" smtClean="0"/>
              <a:t>Stand-alone advanced collider</a:t>
            </a:r>
          </a:p>
          <a:p>
            <a:pPr lvl="1"/>
            <a:r>
              <a:rPr lang="en-US" dirty="0" smtClean="0"/>
              <a:t>Upgrade of ILC or CLIC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Near term</a:t>
            </a:r>
          </a:p>
          <a:p>
            <a:pPr lvl="1"/>
            <a:r>
              <a:rPr lang="en-US" dirty="0" smtClean="0"/>
              <a:t>Plasma Electron Proton Ion Collider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76405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30 </a:t>
            </a:r>
            <a:r>
              <a:rPr lang="en-US" dirty="0" err="1"/>
              <a:t>TeV</a:t>
            </a:r>
            <a:r>
              <a:rPr lang="en-US" dirty="0"/>
              <a:t> </a:t>
            </a:r>
            <a:r>
              <a:rPr lang="en-US" dirty="0" err="1"/>
              <a:t>e+e</a:t>
            </a:r>
            <a:r>
              <a:rPr lang="en-US" dirty="0"/>
              <a:t>- or </a:t>
            </a:r>
            <a:r>
              <a:rPr lang="en-US" dirty="0" err="1"/>
              <a:t>gg</a:t>
            </a:r>
            <a:r>
              <a:rPr lang="en-US" dirty="0"/>
              <a:t> collider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Motivations – long term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647" y="1700808"/>
            <a:ext cx="7102947" cy="46085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5684" y="5211601"/>
            <a:ext cx="1642740" cy="593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610670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1520" y="1052736"/>
            <a:ext cx="8892480" cy="648072"/>
          </a:xfrm>
        </p:spPr>
        <p:txBody>
          <a:bodyPr/>
          <a:lstStyle/>
          <a:p>
            <a:r>
              <a:rPr lang="en-US" dirty="0" smtClean="0"/>
              <a:t>Stand-alone advanced collider – example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Motivations – mid-term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156176" y="6093296"/>
            <a:ext cx="29878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John </a:t>
            </a:r>
            <a:r>
              <a:rPr lang="en-US" dirty="0" smtClean="0">
                <a:latin typeface="Arial"/>
                <a:cs typeface="Arial"/>
              </a:rPr>
              <a:t>Power, ANL</a:t>
            </a:r>
            <a:endParaRPr lang="en-US" dirty="0">
              <a:latin typeface="Arial"/>
              <a:cs typeface="Arial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1881" y="3356992"/>
            <a:ext cx="5082119" cy="286527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628800"/>
            <a:ext cx="4135611" cy="4063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729942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4213" y="1052736"/>
            <a:ext cx="7772400" cy="1224136"/>
          </a:xfrm>
        </p:spPr>
        <p:txBody>
          <a:bodyPr/>
          <a:lstStyle/>
          <a:p>
            <a:r>
              <a:rPr lang="en-US" dirty="0" smtClean="0"/>
              <a:t>Upgrade of ILC or CLIC</a:t>
            </a:r>
          </a:p>
          <a:p>
            <a:pPr lvl="1"/>
            <a:r>
              <a:rPr lang="en-US" dirty="0" smtClean="0"/>
              <a:t>Example – upgrade of ILC to ~</a:t>
            </a:r>
            <a:r>
              <a:rPr lang="en-US" dirty="0" err="1" smtClean="0"/>
              <a:t>TeV</a:t>
            </a:r>
            <a:r>
              <a:rPr lang="en-US" dirty="0" smtClean="0"/>
              <a:t> CM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Motivations – mid-term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51520" y="4149080"/>
            <a:ext cx="8712968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latin typeface="Arial"/>
                <a:cs typeface="Arial"/>
              </a:rPr>
              <a:t>Concept of ILC 250 </a:t>
            </a:r>
            <a:r>
              <a:rPr lang="en-US" sz="1600" b="1" dirty="0" err="1" smtClean="0">
                <a:latin typeface="Arial"/>
                <a:cs typeface="Arial"/>
              </a:rPr>
              <a:t>GeV</a:t>
            </a:r>
            <a:r>
              <a:rPr lang="en-US" sz="1600" b="1" dirty="0" smtClean="0">
                <a:latin typeface="Arial"/>
                <a:cs typeface="Arial"/>
              </a:rPr>
              <a:t> CM Higgs Factory upgrade to ~2 </a:t>
            </a:r>
            <a:r>
              <a:rPr lang="en-US" sz="1600" b="1" dirty="0" err="1" smtClean="0">
                <a:latin typeface="Arial"/>
                <a:cs typeface="Arial"/>
              </a:rPr>
              <a:t>TeV</a:t>
            </a:r>
            <a:r>
              <a:rPr lang="en-US" sz="1600" b="1" dirty="0" smtClean="0">
                <a:latin typeface="Arial"/>
                <a:cs typeface="Arial"/>
              </a:rPr>
              <a:t> CM using </a:t>
            </a:r>
            <a:r>
              <a:rPr lang="en-US" sz="1600" b="1" dirty="0">
                <a:latin typeface="Arial"/>
                <a:cs typeface="Arial"/>
              </a:rPr>
              <a:t>plasma acceleration </a:t>
            </a:r>
            <a:r>
              <a:rPr lang="en-US" sz="1600" b="1" dirty="0" smtClean="0">
                <a:latin typeface="Arial"/>
                <a:cs typeface="Arial"/>
              </a:rPr>
              <a:t>driven by proton beam</a:t>
            </a:r>
            <a:endParaRPr lang="en-US" sz="1600" dirty="0">
              <a:latin typeface="Arial"/>
              <a:cs typeface="Arial"/>
            </a:endParaRPr>
          </a:p>
        </p:txBody>
      </p:sp>
      <p:grpSp>
        <p:nvGrpSpPr>
          <p:cNvPr id="120" name="Group 119"/>
          <p:cNvGrpSpPr/>
          <p:nvPr/>
        </p:nvGrpSpPr>
        <p:grpSpPr>
          <a:xfrm>
            <a:off x="233908" y="2595102"/>
            <a:ext cx="8789953" cy="1553706"/>
            <a:chOff x="233908" y="2595102"/>
            <a:chExt cx="8789953" cy="1553706"/>
          </a:xfrm>
        </p:grpSpPr>
        <p:grpSp>
          <p:nvGrpSpPr>
            <p:cNvPr id="5" name="Group 4"/>
            <p:cNvGrpSpPr/>
            <p:nvPr/>
          </p:nvGrpSpPr>
          <p:grpSpPr>
            <a:xfrm>
              <a:off x="233908" y="2595102"/>
              <a:ext cx="8789953" cy="1553706"/>
              <a:chOff x="233908" y="4038600"/>
              <a:chExt cx="8789953" cy="1553706"/>
            </a:xfrm>
          </p:grpSpPr>
          <p:sp>
            <p:nvSpPr>
              <p:cNvPr id="6" name="Rectangle 5"/>
              <p:cNvSpPr/>
              <p:nvPr/>
            </p:nvSpPr>
            <p:spPr>
              <a:xfrm>
                <a:off x="639355" y="4663606"/>
                <a:ext cx="411480" cy="274320"/>
              </a:xfrm>
              <a:prstGeom prst="rect">
                <a:avLst/>
              </a:prstGeom>
              <a:gradFill>
                <a:gsLst>
                  <a:gs pos="0">
                    <a:srgbClr val="4F81BD">
                      <a:tint val="66000"/>
                      <a:satMod val="160000"/>
                    </a:srgbClr>
                  </a:gs>
                  <a:gs pos="50000">
                    <a:srgbClr val="4F81BD">
                      <a:lumMod val="20000"/>
                      <a:lumOff val="80000"/>
                    </a:srgbClr>
                  </a:gs>
                  <a:gs pos="100000">
                    <a:srgbClr val="9AB5E4"/>
                  </a:gs>
                </a:gsLst>
                <a:lin ang="5400000" scaled="0"/>
              </a:gra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7" name="Rectangle 6"/>
              <p:cNvSpPr/>
              <p:nvPr/>
            </p:nvSpPr>
            <p:spPr>
              <a:xfrm>
                <a:off x="3085120" y="4665649"/>
                <a:ext cx="822960" cy="274320"/>
              </a:xfrm>
              <a:prstGeom prst="rect">
                <a:avLst/>
              </a:prstGeom>
              <a:gradFill>
                <a:gsLst>
                  <a:gs pos="0">
                    <a:srgbClr val="4F81BD">
                      <a:tint val="66000"/>
                      <a:satMod val="160000"/>
                    </a:srgbClr>
                  </a:gs>
                  <a:gs pos="50000">
                    <a:srgbClr val="4F81BD">
                      <a:lumMod val="20000"/>
                      <a:lumOff val="80000"/>
                    </a:srgbClr>
                  </a:gs>
                  <a:gs pos="100000">
                    <a:srgbClr val="9AB5E4"/>
                  </a:gs>
                </a:gsLst>
                <a:lin ang="5400000" scaled="0"/>
              </a:gra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6362376" y="4663778"/>
                <a:ext cx="1645920" cy="274320"/>
              </a:xfrm>
              <a:prstGeom prst="rect">
                <a:avLst/>
              </a:prstGeom>
              <a:gradFill>
                <a:gsLst>
                  <a:gs pos="0">
                    <a:srgbClr val="4F81BD">
                      <a:tint val="66000"/>
                      <a:satMod val="160000"/>
                    </a:srgbClr>
                  </a:gs>
                  <a:gs pos="50000">
                    <a:srgbClr val="4F81BD">
                      <a:lumMod val="20000"/>
                      <a:lumOff val="80000"/>
                    </a:srgbClr>
                  </a:gs>
                  <a:gs pos="100000">
                    <a:srgbClr val="9AB5E4"/>
                  </a:gs>
                </a:gsLst>
                <a:lin ang="5400000" scaled="0"/>
              </a:gra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5320317" y="4664581"/>
                <a:ext cx="822960" cy="274320"/>
              </a:xfrm>
              <a:prstGeom prst="rect">
                <a:avLst/>
              </a:prstGeom>
              <a:gradFill>
                <a:gsLst>
                  <a:gs pos="0">
                    <a:srgbClr val="4F81BD">
                      <a:tint val="66000"/>
                      <a:satMod val="160000"/>
                    </a:srgbClr>
                  </a:gs>
                  <a:gs pos="50000">
                    <a:srgbClr val="4F81BD">
                      <a:lumMod val="20000"/>
                      <a:lumOff val="80000"/>
                    </a:srgbClr>
                  </a:gs>
                  <a:gs pos="100000">
                    <a:srgbClr val="9AB5E4"/>
                  </a:gs>
                </a:gsLst>
                <a:lin ang="5400000" scaled="0"/>
              </a:gra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4858562" y="4660987"/>
                <a:ext cx="182880" cy="274320"/>
              </a:xfrm>
              <a:prstGeom prst="rect">
                <a:avLst/>
              </a:prstGeom>
              <a:gradFill>
                <a:gsLst>
                  <a:gs pos="75850">
                    <a:sysClr val="window" lastClr="FFFFFF"/>
                  </a:gs>
                  <a:gs pos="25000">
                    <a:sysClr val="window" lastClr="FFFFFF"/>
                  </a:gs>
                  <a:gs pos="0">
                    <a:srgbClr val="8064A2">
                      <a:lumMod val="75000"/>
                    </a:srgbClr>
                  </a:gs>
                  <a:gs pos="50000">
                    <a:srgbClr val="8064A2">
                      <a:lumMod val="75000"/>
                    </a:srgbClr>
                  </a:gs>
                  <a:gs pos="100000">
                    <a:srgbClr val="8064A2">
                      <a:lumMod val="75000"/>
                    </a:srgbClr>
                  </a:gs>
                </a:gsLst>
                <a:lin ang="0" scaled="0"/>
              </a:gradFill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1" name="Right Arrow 10"/>
              <p:cNvSpPr/>
              <p:nvPr/>
            </p:nvSpPr>
            <p:spPr>
              <a:xfrm rot="10800000">
                <a:off x="4610687" y="4684804"/>
                <a:ext cx="245564" cy="228600"/>
              </a:xfrm>
              <a:prstGeom prst="rightArrow">
                <a:avLst/>
              </a:prstGeom>
              <a:solidFill>
                <a:srgbClr val="92D050"/>
              </a:solidFill>
              <a:ln w="3175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cxnSp>
            <p:nvCxnSpPr>
              <p:cNvPr id="12" name="Straight Connector 11"/>
              <p:cNvCxnSpPr/>
              <p:nvPr/>
            </p:nvCxnSpPr>
            <p:spPr>
              <a:xfrm>
                <a:off x="3076319" y="4805072"/>
                <a:ext cx="1097648" cy="0"/>
              </a:xfrm>
              <a:prstGeom prst="line">
                <a:avLst/>
              </a:prstGeom>
              <a:noFill/>
              <a:ln w="12700" cap="rnd" cmpd="sng" algn="ctr">
                <a:solidFill>
                  <a:srgbClr val="1F497D">
                    <a:lumMod val="60000"/>
                    <a:lumOff val="40000"/>
                  </a:srgbClr>
                </a:solidFill>
                <a:prstDash val="solid"/>
                <a:tailEnd type="arrow" w="sm" len="med"/>
              </a:ln>
              <a:effectLst/>
            </p:spPr>
          </p:cxnSp>
          <p:cxnSp>
            <p:nvCxnSpPr>
              <p:cNvPr id="13" name="Straight Connector 12"/>
              <p:cNvCxnSpPr/>
              <p:nvPr/>
            </p:nvCxnSpPr>
            <p:spPr>
              <a:xfrm flipV="1">
                <a:off x="2937894" y="4802809"/>
                <a:ext cx="142754" cy="248885"/>
              </a:xfrm>
              <a:prstGeom prst="line">
                <a:avLst/>
              </a:prstGeom>
              <a:noFill/>
              <a:ln w="12700" cap="rnd" cmpd="sng" algn="ctr">
                <a:solidFill>
                  <a:srgbClr val="1F497D">
                    <a:lumMod val="60000"/>
                    <a:lumOff val="40000"/>
                  </a:srgbClr>
                </a:solidFill>
                <a:prstDash val="solid"/>
                <a:tailEnd type="arrow" w="sm" len="med"/>
              </a:ln>
              <a:effectLst/>
            </p:spPr>
          </p:cxnSp>
          <p:cxnSp>
            <p:nvCxnSpPr>
              <p:cNvPr id="14" name="Straight Connector 13"/>
              <p:cNvCxnSpPr/>
              <p:nvPr/>
            </p:nvCxnSpPr>
            <p:spPr>
              <a:xfrm>
                <a:off x="639355" y="5048601"/>
                <a:ext cx="2303011" cy="0"/>
              </a:xfrm>
              <a:prstGeom prst="line">
                <a:avLst/>
              </a:prstGeom>
              <a:noFill/>
              <a:ln w="12700" cap="rnd" cmpd="sng" algn="ctr">
                <a:solidFill>
                  <a:srgbClr val="1F497D">
                    <a:lumMod val="60000"/>
                    <a:lumOff val="40000"/>
                  </a:srgbClr>
                </a:solidFill>
                <a:prstDash val="solid"/>
              </a:ln>
              <a:effectLst/>
            </p:spPr>
          </p:cxnSp>
          <p:sp>
            <p:nvSpPr>
              <p:cNvPr id="15" name="Right Arrow 14"/>
              <p:cNvSpPr/>
              <p:nvPr/>
            </p:nvSpPr>
            <p:spPr>
              <a:xfrm>
                <a:off x="4343400" y="4684042"/>
                <a:ext cx="245564" cy="228600"/>
              </a:xfrm>
              <a:prstGeom prst="rightArrow">
                <a:avLst/>
              </a:prstGeom>
              <a:solidFill>
                <a:srgbClr val="1F497D">
                  <a:lumMod val="40000"/>
                  <a:lumOff val="60000"/>
                </a:srgbClr>
              </a:solidFill>
              <a:ln w="3175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4160444" y="4663187"/>
                <a:ext cx="182880" cy="274320"/>
              </a:xfrm>
              <a:prstGeom prst="rect">
                <a:avLst/>
              </a:prstGeom>
              <a:gradFill>
                <a:gsLst>
                  <a:gs pos="75850">
                    <a:sysClr val="window" lastClr="FFFFFF"/>
                  </a:gs>
                  <a:gs pos="25000">
                    <a:sysClr val="window" lastClr="FFFFFF"/>
                  </a:gs>
                  <a:gs pos="0">
                    <a:srgbClr val="8064A2">
                      <a:lumMod val="75000"/>
                    </a:srgbClr>
                  </a:gs>
                  <a:gs pos="50000">
                    <a:srgbClr val="8064A2">
                      <a:lumMod val="75000"/>
                    </a:srgbClr>
                  </a:gs>
                  <a:gs pos="100000">
                    <a:srgbClr val="8064A2">
                      <a:lumMod val="75000"/>
                    </a:srgbClr>
                  </a:gs>
                </a:gsLst>
                <a:lin ang="0" scaled="0"/>
              </a:gradFill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1240337" y="4665847"/>
                <a:ext cx="1645920" cy="274320"/>
              </a:xfrm>
              <a:prstGeom prst="rect">
                <a:avLst/>
              </a:prstGeom>
              <a:gradFill>
                <a:gsLst>
                  <a:gs pos="0">
                    <a:srgbClr val="4F81BD">
                      <a:tint val="66000"/>
                      <a:satMod val="160000"/>
                    </a:srgbClr>
                  </a:gs>
                  <a:gs pos="50000">
                    <a:srgbClr val="4F81BD">
                      <a:lumMod val="20000"/>
                      <a:lumOff val="80000"/>
                    </a:srgbClr>
                  </a:gs>
                  <a:gs pos="100000">
                    <a:srgbClr val="9AB5E4"/>
                  </a:gs>
                </a:gsLst>
                <a:lin ang="5400000" scaled="0"/>
              </a:gra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grpSp>
            <p:nvGrpSpPr>
              <p:cNvPr id="18" name="Group 17"/>
              <p:cNvGrpSpPr/>
              <p:nvPr/>
            </p:nvGrpSpPr>
            <p:grpSpPr>
              <a:xfrm>
                <a:off x="3137136" y="4777704"/>
                <a:ext cx="717800" cy="48930"/>
                <a:chOff x="690861" y="5230915"/>
                <a:chExt cx="717800" cy="48930"/>
              </a:xfrm>
            </p:grpSpPr>
            <p:sp>
              <p:nvSpPr>
                <p:cNvPr id="114" name="Oval 113"/>
                <p:cNvSpPr/>
                <p:nvPr/>
              </p:nvSpPr>
              <p:spPr>
                <a:xfrm>
                  <a:off x="690861" y="5230915"/>
                  <a:ext cx="45720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31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15" name="Oval 114"/>
                <p:cNvSpPr/>
                <p:nvPr/>
              </p:nvSpPr>
              <p:spPr>
                <a:xfrm>
                  <a:off x="1029297" y="5232559"/>
                  <a:ext cx="45720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31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16" name="Oval 115"/>
                <p:cNvSpPr/>
                <p:nvPr/>
              </p:nvSpPr>
              <p:spPr>
                <a:xfrm>
                  <a:off x="1362941" y="5234126"/>
                  <a:ext cx="45720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31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9" name="Group 18"/>
              <p:cNvGrpSpPr/>
              <p:nvPr/>
            </p:nvGrpSpPr>
            <p:grpSpPr>
              <a:xfrm>
                <a:off x="1377175" y="5028162"/>
                <a:ext cx="718009" cy="47687"/>
                <a:chOff x="1295400" y="5027540"/>
                <a:chExt cx="718009" cy="47687"/>
              </a:xfrm>
            </p:grpSpPr>
            <p:grpSp>
              <p:nvGrpSpPr>
                <p:cNvPr id="110" name="Group 109"/>
                <p:cNvGrpSpPr/>
                <p:nvPr/>
              </p:nvGrpSpPr>
              <p:grpSpPr>
                <a:xfrm>
                  <a:off x="1295400" y="5029200"/>
                  <a:ext cx="385724" cy="46027"/>
                  <a:chOff x="690861" y="5230915"/>
                  <a:chExt cx="385724" cy="46027"/>
                </a:xfrm>
              </p:grpSpPr>
              <p:sp>
                <p:nvSpPr>
                  <p:cNvPr id="112" name="Oval 111"/>
                  <p:cNvSpPr/>
                  <p:nvPr/>
                </p:nvSpPr>
                <p:spPr>
                  <a:xfrm>
                    <a:off x="690861" y="5230915"/>
                    <a:ext cx="45720" cy="45719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13" name="Oval 112"/>
                  <p:cNvSpPr/>
                  <p:nvPr/>
                </p:nvSpPr>
                <p:spPr>
                  <a:xfrm>
                    <a:off x="1030865" y="5231223"/>
                    <a:ext cx="45720" cy="45719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111" name="Oval 110"/>
                <p:cNvSpPr/>
                <p:nvPr/>
              </p:nvSpPr>
              <p:spPr>
                <a:xfrm>
                  <a:off x="1967689" y="5027540"/>
                  <a:ext cx="45720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31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0" name="Group 19"/>
              <p:cNvGrpSpPr/>
              <p:nvPr/>
            </p:nvGrpSpPr>
            <p:grpSpPr>
              <a:xfrm>
                <a:off x="1074915" y="4551529"/>
                <a:ext cx="1856773" cy="259891"/>
                <a:chOff x="1093538" y="4807475"/>
                <a:chExt cx="1856773" cy="259891"/>
              </a:xfrm>
            </p:grpSpPr>
            <p:cxnSp>
              <p:nvCxnSpPr>
                <p:cNvPr id="108" name="Straight Connector 107"/>
                <p:cNvCxnSpPr/>
                <p:nvPr/>
              </p:nvCxnSpPr>
              <p:spPr>
                <a:xfrm flipV="1">
                  <a:off x="1249527" y="5056546"/>
                  <a:ext cx="1700784" cy="2620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FF0000"/>
                  </a:solidFill>
                  <a:prstDash val="solid"/>
                </a:ln>
                <a:effectLst/>
              </p:spPr>
            </p:cxnSp>
            <p:cxnSp>
              <p:nvCxnSpPr>
                <p:cNvPr id="109" name="Straight Connector 108"/>
                <p:cNvCxnSpPr/>
                <p:nvPr/>
              </p:nvCxnSpPr>
              <p:spPr>
                <a:xfrm>
                  <a:off x="1093538" y="4807475"/>
                  <a:ext cx="156159" cy="259891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FF0000"/>
                  </a:solidFill>
                  <a:prstDash val="solid"/>
                  <a:tailEnd type="arrow" w="sm" len="med"/>
                </a:ln>
                <a:effectLst/>
              </p:spPr>
            </p:cxnSp>
          </p:grpSp>
          <p:grpSp>
            <p:nvGrpSpPr>
              <p:cNvPr id="21" name="Group 20"/>
              <p:cNvGrpSpPr/>
              <p:nvPr/>
            </p:nvGrpSpPr>
            <p:grpSpPr>
              <a:xfrm>
                <a:off x="2938588" y="4555752"/>
                <a:ext cx="1231876" cy="253679"/>
                <a:chOff x="2938588" y="4555752"/>
                <a:chExt cx="1231876" cy="253679"/>
              </a:xfrm>
            </p:grpSpPr>
            <p:grpSp>
              <p:nvGrpSpPr>
                <p:cNvPr id="104" name="Group 103"/>
                <p:cNvGrpSpPr/>
                <p:nvPr/>
              </p:nvGrpSpPr>
              <p:grpSpPr>
                <a:xfrm>
                  <a:off x="2938588" y="4555752"/>
                  <a:ext cx="961676" cy="242865"/>
                  <a:chOff x="2962674" y="4810239"/>
                  <a:chExt cx="961676" cy="242865"/>
                </a:xfrm>
              </p:grpSpPr>
              <p:cxnSp>
                <p:nvCxnSpPr>
                  <p:cNvPr id="106" name="Straight Connector 105"/>
                  <p:cNvCxnSpPr/>
                  <p:nvPr/>
                </p:nvCxnSpPr>
                <p:spPr>
                  <a:xfrm flipV="1">
                    <a:off x="3101390" y="4819642"/>
                    <a:ext cx="822960" cy="2620"/>
                  </a:xfrm>
                  <a:prstGeom prst="line">
                    <a:avLst/>
                  </a:prstGeom>
                  <a:noFill/>
                  <a:ln w="12700" cap="rnd" cmpd="sng" algn="ctr">
                    <a:solidFill>
                      <a:srgbClr val="FF0000"/>
                    </a:solidFill>
                    <a:prstDash val="solid"/>
                    <a:tailEnd type="none" w="sm" len="med"/>
                  </a:ln>
                  <a:effectLst/>
                </p:spPr>
              </p:cxnSp>
              <p:cxnSp>
                <p:nvCxnSpPr>
                  <p:cNvPr id="107" name="Straight Connector 106"/>
                  <p:cNvCxnSpPr/>
                  <p:nvPr/>
                </p:nvCxnSpPr>
                <p:spPr>
                  <a:xfrm flipV="1">
                    <a:off x="2962674" y="4810239"/>
                    <a:ext cx="150694" cy="242865"/>
                  </a:xfrm>
                  <a:prstGeom prst="line">
                    <a:avLst/>
                  </a:prstGeom>
                  <a:noFill/>
                  <a:ln w="12700" cap="rnd" cmpd="sng" algn="ctr">
                    <a:solidFill>
                      <a:srgbClr val="FF0000"/>
                    </a:solidFill>
                    <a:prstDash val="solid"/>
                    <a:tailEnd type="arrow" w="sm" len="med"/>
                  </a:ln>
                  <a:effectLst/>
                </p:spPr>
              </p:cxnSp>
            </p:grpSp>
            <p:cxnSp>
              <p:nvCxnSpPr>
                <p:cNvPr id="105" name="Straight Connector 104"/>
                <p:cNvCxnSpPr/>
                <p:nvPr/>
              </p:nvCxnSpPr>
              <p:spPr>
                <a:xfrm>
                  <a:off x="3900264" y="4563866"/>
                  <a:ext cx="270200" cy="245565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FF0000"/>
                  </a:solidFill>
                  <a:prstDash val="solid"/>
                  <a:tailEnd type="arrow" w="sm" len="med"/>
                </a:ln>
                <a:effectLst/>
              </p:spPr>
            </p:cxnSp>
          </p:grpSp>
          <p:grpSp>
            <p:nvGrpSpPr>
              <p:cNvPr id="22" name="Group 21"/>
              <p:cNvGrpSpPr/>
              <p:nvPr/>
            </p:nvGrpSpPr>
            <p:grpSpPr>
              <a:xfrm>
                <a:off x="2382696" y="5028835"/>
                <a:ext cx="377609" cy="46027"/>
                <a:chOff x="696271" y="5230915"/>
                <a:chExt cx="377609" cy="46027"/>
              </a:xfrm>
            </p:grpSpPr>
            <p:sp>
              <p:nvSpPr>
                <p:cNvPr id="102" name="Oval 101"/>
                <p:cNvSpPr/>
                <p:nvPr/>
              </p:nvSpPr>
              <p:spPr>
                <a:xfrm>
                  <a:off x="696271" y="5230915"/>
                  <a:ext cx="45720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31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03" name="Oval 102"/>
                <p:cNvSpPr/>
                <p:nvPr/>
              </p:nvSpPr>
              <p:spPr>
                <a:xfrm>
                  <a:off x="1028160" y="5231223"/>
                  <a:ext cx="45720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31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23" name="Oval 22"/>
              <p:cNvSpPr/>
              <p:nvPr/>
            </p:nvSpPr>
            <p:spPr>
              <a:xfrm>
                <a:off x="3808375" y="4542696"/>
                <a:ext cx="45720" cy="45719"/>
              </a:xfrm>
              <a:prstGeom prst="ellipse">
                <a:avLst/>
              </a:prstGeom>
              <a:solidFill>
                <a:sysClr val="windowText" lastClr="000000"/>
              </a:solidFill>
              <a:ln w="31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8198897" y="4664046"/>
                <a:ext cx="411480" cy="274320"/>
              </a:xfrm>
              <a:prstGeom prst="rect">
                <a:avLst/>
              </a:prstGeom>
              <a:gradFill>
                <a:gsLst>
                  <a:gs pos="0">
                    <a:srgbClr val="4F81BD">
                      <a:tint val="66000"/>
                      <a:satMod val="160000"/>
                    </a:srgbClr>
                  </a:gs>
                  <a:gs pos="50000">
                    <a:srgbClr val="4F81BD">
                      <a:lumMod val="20000"/>
                      <a:lumOff val="80000"/>
                    </a:srgbClr>
                  </a:gs>
                  <a:gs pos="100000">
                    <a:srgbClr val="9AB5E4"/>
                  </a:gs>
                </a:gsLst>
                <a:lin ang="5400000" scaled="0"/>
              </a:gra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cxnSp>
            <p:nvCxnSpPr>
              <p:cNvPr id="25" name="Straight Connector 24"/>
              <p:cNvCxnSpPr/>
              <p:nvPr/>
            </p:nvCxnSpPr>
            <p:spPr>
              <a:xfrm>
                <a:off x="6304416" y="5055127"/>
                <a:ext cx="2534784" cy="0"/>
              </a:xfrm>
              <a:prstGeom prst="line">
                <a:avLst/>
              </a:prstGeom>
              <a:noFill/>
              <a:ln w="12700" cap="rnd" cmpd="sng" algn="ctr">
                <a:solidFill>
                  <a:srgbClr val="92D050"/>
                </a:solidFill>
                <a:prstDash val="solid"/>
              </a:ln>
              <a:effectLst/>
            </p:spPr>
          </p:cxnSp>
          <p:grpSp>
            <p:nvGrpSpPr>
              <p:cNvPr id="26" name="Group 25"/>
              <p:cNvGrpSpPr/>
              <p:nvPr/>
            </p:nvGrpSpPr>
            <p:grpSpPr>
              <a:xfrm>
                <a:off x="6309398" y="4546050"/>
                <a:ext cx="1772593" cy="259891"/>
                <a:chOff x="1421787" y="4801222"/>
                <a:chExt cx="1772593" cy="259891"/>
              </a:xfrm>
            </p:grpSpPr>
            <p:cxnSp>
              <p:nvCxnSpPr>
                <p:cNvPr id="100" name="Straight Connector 99"/>
                <p:cNvCxnSpPr/>
                <p:nvPr/>
              </p:nvCxnSpPr>
              <p:spPr>
                <a:xfrm flipV="1">
                  <a:off x="1421787" y="5053926"/>
                  <a:ext cx="1700784" cy="2620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FF0000"/>
                  </a:solidFill>
                  <a:prstDash val="solid"/>
                </a:ln>
                <a:effectLst/>
              </p:spPr>
            </p:cxnSp>
            <p:cxnSp>
              <p:nvCxnSpPr>
                <p:cNvPr id="101" name="Straight Connector 100"/>
                <p:cNvCxnSpPr/>
                <p:nvPr/>
              </p:nvCxnSpPr>
              <p:spPr>
                <a:xfrm>
                  <a:off x="3038221" y="4801222"/>
                  <a:ext cx="156159" cy="259891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FF0000"/>
                  </a:solidFill>
                  <a:prstDash val="solid"/>
                  <a:tailEnd type="arrow" w="sm" len="med"/>
                </a:ln>
                <a:effectLst/>
                <a:scene3d>
                  <a:camera prst="orthographicFront">
                    <a:rot lat="0" lon="10800000" rev="0"/>
                  </a:camera>
                  <a:lightRig rig="threePt" dir="t"/>
                </a:scene3d>
              </p:spPr>
            </p:cxnSp>
          </p:grpSp>
          <p:grpSp>
            <p:nvGrpSpPr>
              <p:cNvPr id="27" name="Group 26"/>
              <p:cNvGrpSpPr/>
              <p:nvPr/>
            </p:nvGrpSpPr>
            <p:grpSpPr>
              <a:xfrm>
                <a:off x="6499214" y="5026093"/>
                <a:ext cx="718009" cy="47687"/>
                <a:chOff x="1295400" y="5027540"/>
                <a:chExt cx="718009" cy="47687"/>
              </a:xfrm>
            </p:grpSpPr>
            <p:grpSp>
              <p:nvGrpSpPr>
                <p:cNvPr id="96" name="Group 95"/>
                <p:cNvGrpSpPr/>
                <p:nvPr/>
              </p:nvGrpSpPr>
              <p:grpSpPr>
                <a:xfrm>
                  <a:off x="1295400" y="5029200"/>
                  <a:ext cx="385724" cy="46027"/>
                  <a:chOff x="690861" y="5230915"/>
                  <a:chExt cx="385724" cy="46027"/>
                </a:xfrm>
              </p:grpSpPr>
              <p:sp>
                <p:nvSpPr>
                  <p:cNvPr id="98" name="Oval 97"/>
                  <p:cNvSpPr/>
                  <p:nvPr/>
                </p:nvSpPr>
                <p:spPr>
                  <a:xfrm>
                    <a:off x="690861" y="5230915"/>
                    <a:ext cx="45720" cy="45719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9" name="Oval 98"/>
                  <p:cNvSpPr/>
                  <p:nvPr/>
                </p:nvSpPr>
                <p:spPr>
                  <a:xfrm>
                    <a:off x="1030865" y="5231223"/>
                    <a:ext cx="45720" cy="45719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97" name="Oval 96"/>
                <p:cNvSpPr/>
                <p:nvPr/>
              </p:nvSpPr>
              <p:spPr>
                <a:xfrm>
                  <a:off x="1967689" y="5027540"/>
                  <a:ext cx="45720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31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8" name="Group 27"/>
              <p:cNvGrpSpPr/>
              <p:nvPr/>
            </p:nvGrpSpPr>
            <p:grpSpPr>
              <a:xfrm>
                <a:off x="7504735" y="5026766"/>
                <a:ext cx="377609" cy="46027"/>
                <a:chOff x="696271" y="5230915"/>
                <a:chExt cx="377609" cy="46027"/>
              </a:xfrm>
            </p:grpSpPr>
            <p:sp>
              <p:nvSpPr>
                <p:cNvPr id="94" name="Oval 93"/>
                <p:cNvSpPr/>
                <p:nvPr/>
              </p:nvSpPr>
              <p:spPr>
                <a:xfrm>
                  <a:off x="696271" y="5230915"/>
                  <a:ext cx="45720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31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95" name="Oval 94"/>
                <p:cNvSpPr/>
                <p:nvPr/>
              </p:nvSpPr>
              <p:spPr>
                <a:xfrm>
                  <a:off x="1028160" y="5231223"/>
                  <a:ext cx="45720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31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cxnSp>
            <p:nvCxnSpPr>
              <p:cNvPr id="29" name="Straight Connector 28"/>
              <p:cNvCxnSpPr/>
              <p:nvPr/>
            </p:nvCxnSpPr>
            <p:spPr>
              <a:xfrm flipV="1">
                <a:off x="5055288" y="4801229"/>
                <a:ext cx="1097280" cy="2620"/>
              </a:xfrm>
              <a:prstGeom prst="line">
                <a:avLst/>
              </a:prstGeom>
              <a:noFill/>
              <a:ln w="12700" cap="rnd" cmpd="sng" algn="ctr">
                <a:solidFill>
                  <a:srgbClr val="92D050"/>
                </a:solidFill>
                <a:prstDash val="solid"/>
                <a:headEnd type="arrow" w="sm" len="med"/>
                <a:tailEnd type="none" w="sm" len="med"/>
              </a:ln>
              <a:effectLst/>
            </p:spPr>
          </p:cxnSp>
          <p:grpSp>
            <p:nvGrpSpPr>
              <p:cNvPr id="30" name="Group 29"/>
              <p:cNvGrpSpPr/>
              <p:nvPr/>
            </p:nvGrpSpPr>
            <p:grpSpPr>
              <a:xfrm>
                <a:off x="5371936" y="4776636"/>
                <a:ext cx="717800" cy="48930"/>
                <a:chOff x="690861" y="5230915"/>
                <a:chExt cx="717800" cy="48930"/>
              </a:xfrm>
            </p:grpSpPr>
            <p:sp>
              <p:nvSpPr>
                <p:cNvPr id="91" name="Oval 90"/>
                <p:cNvSpPr/>
                <p:nvPr/>
              </p:nvSpPr>
              <p:spPr>
                <a:xfrm>
                  <a:off x="690861" y="5230915"/>
                  <a:ext cx="45720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31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92" name="Oval 91"/>
                <p:cNvSpPr/>
                <p:nvPr/>
              </p:nvSpPr>
              <p:spPr>
                <a:xfrm>
                  <a:off x="1029297" y="5232559"/>
                  <a:ext cx="45720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31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93" name="Oval 92"/>
                <p:cNvSpPr/>
                <p:nvPr/>
              </p:nvSpPr>
              <p:spPr>
                <a:xfrm>
                  <a:off x="1362941" y="5234126"/>
                  <a:ext cx="45720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31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31" name="Group 30"/>
              <p:cNvGrpSpPr/>
              <p:nvPr/>
            </p:nvGrpSpPr>
            <p:grpSpPr>
              <a:xfrm>
                <a:off x="4965528" y="4554684"/>
                <a:ext cx="1252584" cy="250496"/>
                <a:chOff x="2855611" y="4555752"/>
                <a:chExt cx="1252584" cy="250496"/>
              </a:xfrm>
            </p:grpSpPr>
            <p:grpSp>
              <p:nvGrpSpPr>
                <p:cNvPr id="87" name="Group 86"/>
                <p:cNvGrpSpPr/>
                <p:nvPr/>
              </p:nvGrpSpPr>
              <p:grpSpPr>
                <a:xfrm>
                  <a:off x="3218244" y="4555752"/>
                  <a:ext cx="889951" cy="242865"/>
                  <a:chOff x="3242330" y="4810239"/>
                  <a:chExt cx="889951" cy="242865"/>
                </a:xfrm>
              </p:grpSpPr>
              <p:cxnSp>
                <p:nvCxnSpPr>
                  <p:cNvPr id="89" name="Straight Connector 88"/>
                  <p:cNvCxnSpPr/>
                  <p:nvPr/>
                </p:nvCxnSpPr>
                <p:spPr>
                  <a:xfrm flipV="1">
                    <a:off x="3242330" y="4812050"/>
                    <a:ext cx="822960" cy="2620"/>
                  </a:xfrm>
                  <a:prstGeom prst="line">
                    <a:avLst/>
                  </a:prstGeom>
                  <a:noFill/>
                  <a:ln w="12700" cap="rnd" cmpd="sng" algn="ctr">
                    <a:solidFill>
                      <a:srgbClr val="FF0000"/>
                    </a:solidFill>
                    <a:prstDash val="solid"/>
                    <a:tailEnd type="none" w="sm" len="med"/>
                  </a:ln>
                  <a:effectLst/>
                </p:spPr>
              </p:cxnSp>
              <p:cxnSp>
                <p:nvCxnSpPr>
                  <p:cNvPr id="90" name="Straight Connector 89"/>
                  <p:cNvCxnSpPr/>
                  <p:nvPr/>
                </p:nvCxnSpPr>
                <p:spPr>
                  <a:xfrm flipV="1">
                    <a:off x="3981587" y="4810239"/>
                    <a:ext cx="150694" cy="242865"/>
                  </a:xfrm>
                  <a:prstGeom prst="line">
                    <a:avLst/>
                  </a:prstGeom>
                  <a:noFill/>
                  <a:ln w="12700" cap="rnd" cmpd="sng" algn="ctr">
                    <a:solidFill>
                      <a:srgbClr val="FF0000"/>
                    </a:solidFill>
                    <a:prstDash val="solid"/>
                    <a:tailEnd type="arrow" w="sm" len="med"/>
                  </a:ln>
                  <a:effectLst/>
                  <a:scene3d>
                    <a:camera prst="orthographicFront">
                      <a:rot lat="0" lon="10800000" rev="0"/>
                    </a:camera>
                    <a:lightRig rig="threePt" dir="t"/>
                  </a:scene3d>
                </p:spPr>
              </p:cxnSp>
            </p:grpSp>
            <p:cxnSp>
              <p:nvCxnSpPr>
                <p:cNvPr id="88" name="Straight Connector 87"/>
                <p:cNvCxnSpPr/>
                <p:nvPr/>
              </p:nvCxnSpPr>
              <p:spPr>
                <a:xfrm>
                  <a:off x="2855611" y="4560683"/>
                  <a:ext cx="270200" cy="245565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FF0000"/>
                  </a:solidFill>
                  <a:prstDash val="solid"/>
                  <a:tailEnd type="arrow" w="sm" len="med"/>
                </a:ln>
                <a:effectLst/>
                <a:scene3d>
                  <a:camera prst="orthographicFront">
                    <a:rot lat="0" lon="10800000" rev="0"/>
                  </a:camera>
                  <a:lightRig rig="threePt" dir="t"/>
                </a:scene3d>
              </p:spPr>
            </p:cxnSp>
          </p:grpSp>
          <p:sp>
            <p:nvSpPr>
              <p:cNvPr id="32" name="Oval 31"/>
              <p:cNvSpPr/>
              <p:nvPr/>
            </p:nvSpPr>
            <p:spPr>
              <a:xfrm>
                <a:off x="5373876" y="4538496"/>
                <a:ext cx="45720" cy="45719"/>
              </a:xfrm>
              <a:prstGeom prst="ellipse">
                <a:avLst/>
              </a:prstGeom>
              <a:solidFill>
                <a:sysClr val="windowText" lastClr="000000"/>
              </a:solidFill>
              <a:ln w="31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cxnSp>
            <p:nvCxnSpPr>
              <p:cNvPr id="33" name="Straight Connector 32"/>
              <p:cNvCxnSpPr/>
              <p:nvPr/>
            </p:nvCxnSpPr>
            <p:spPr>
              <a:xfrm flipV="1">
                <a:off x="6068062" y="4797549"/>
                <a:ext cx="142754" cy="253078"/>
              </a:xfrm>
              <a:prstGeom prst="line">
                <a:avLst/>
              </a:prstGeom>
              <a:noFill/>
              <a:ln w="12700" cap="rnd" cmpd="sng" algn="ctr">
                <a:solidFill>
                  <a:srgbClr val="92D050"/>
                </a:solidFill>
                <a:prstDash val="solid"/>
                <a:tailEnd type="arrow" w="sm" len="med"/>
              </a:ln>
              <a:effectLst/>
              <a:scene3d>
                <a:camera prst="orthographicFront">
                  <a:rot lat="0" lon="10800000" rev="0"/>
                </a:camera>
                <a:lightRig rig="threePt" dir="t"/>
              </a:scene3d>
            </p:spPr>
          </p:cxnSp>
          <p:sp>
            <p:nvSpPr>
              <p:cNvPr id="34" name="TextBox 33"/>
              <p:cNvSpPr txBox="1"/>
              <p:nvPr/>
            </p:nvSpPr>
            <p:spPr>
              <a:xfrm>
                <a:off x="304800" y="4626598"/>
                <a:ext cx="15933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 Rounded MT Bold" panose="020F0704030504030204" pitchFamily="34" charset="0"/>
                  </a:rPr>
                  <a:t>P</a:t>
                </a:r>
                <a:endPara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 Rounded MT Bold" panose="020F0704030504030204" pitchFamily="34" charset="0"/>
                </a:endParaRP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8756070" y="4645223"/>
                <a:ext cx="15933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 Rounded MT Bold" panose="020F0704030504030204" pitchFamily="34" charset="0"/>
                  </a:rPr>
                  <a:t>P</a:t>
                </a:r>
                <a:endPara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 Rounded MT Bold" panose="020F0704030504030204" pitchFamily="34" charset="0"/>
                </a:endParaRP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233908" y="4938792"/>
                <a:ext cx="375692" cy="3795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1F497D">
                        <a:lumMod val="60000"/>
                        <a:lumOff val="40000"/>
                      </a:srgbClr>
                    </a:solidFill>
                    <a:effectLst/>
                    <a:uLnTx/>
                    <a:uFillTx/>
                    <a:latin typeface="Arial Rounded MT Bold" panose="020F0704030504030204" pitchFamily="34" charset="0"/>
                  </a:rPr>
                  <a:t>e</a:t>
                </a:r>
                <a:r>
                  <a:rPr kumimoji="0" lang="en-US" sz="2800" b="1" i="0" u="none" strike="noStrike" kern="0" cap="none" spc="0" normalizeH="0" baseline="30000" noProof="0" dirty="0" smtClean="0">
                    <a:ln>
                      <a:noFill/>
                    </a:ln>
                    <a:solidFill>
                      <a:srgbClr val="1F497D">
                        <a:lumMod val="60000"/>
                        <a:lumOff val="40000"/>
                      </a:srgbClr>
                    </a:solidFill>
                    <a:effectLst/>
                    <a:uLnTx/>
                    <a:uFillTx/>
                    <a:latin typeface="Arial Rounded MT Bold" panose="020F0704030504030204" pitchFamily="34" charset="0"/>
                  </a:rPr>
                  <a:t>-</a:t>
                </a:r>
                <a:endParaRPr kumimoji="0" lang="en-GB" sz="2800" b="1" i="0" u="none" strike="noStrike" kern="0" cap="none" spc="0" normalizeH="0" baseline="36000" noProof="0" dirty="0">
                  <a:ln>
                    <a:noFill/>
                  </a:ln>
                  <a:solidFill>
                    <a:srgbClr val="1F497D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Arial Rounded MT Bold" panose="020F0704030504030204" pitchFamily="34" charset="0"/>
                </a:endParaRP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8610600" y="5038308"/>
                <a:ext cx="413261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92D050"/>
                    </a:solidFill>
                    <a:effectLst/>
                    <a:uLnTx/>
                    <a:uFillTx/>
                    <a:latin typeface="Arial Rounded MT Bold" panose="020F0704030504030204" pitchFamily="34" charset="0"/>
                  </a:rPr>
                  <a:t>e</a:t>
                </a:r>
                <a:r>
                  <a:rPr kumimoji="0" lang="en-US" sz="2400" b="1" i="0" u="none" strike="noStrike" kern="0" cap="none" spc="0" normalizeH="0" baseline="30000" noProof="0" dirty="0" smtClean="0">
                    <a:ln>
                      <a:noFill/>
                    </a:ln>
                    <a:solidFill>
                      <a:srgbClr val="92D050"/>
                    </a:solidFill>
                    <a:effectLst/>
                    <a:uLnTx/>
                    <a:uFillTx/>
                    <a:latin typeface="Arial Rounded MT Bold" panose="020F0704030504030204" pitchFamily="34" charset="0"/>
                  </a:rPr>
                  <a:t>+</a:t>
                </a:r>
                <a:endParaRPr kumimoji="0" lang="en-GB" sz="2400" b="1" i="0" u="none" strike="noStrike" kern="0" cap="none" spc="0" normalizeH="0" baseline="36000" noProof="0" dirty="0">
                  <a:ln>
                    <a:noFill/>
                  </a:ln>
                  <a:solidFill>
                    <a:srgbClr val="92D050"/>
                  </a:solidFill>
                  <a:effectLst/>
                  <a:uLnTx/>
                  <a:uFillTx/>
                  <a:latin typeface="Arial Rounded MT Bold" panose="020F0704030504030204" pitchFamily="34" charset="0"/>
                </a:endParaRPr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661106" y="4419600"/>
                <a:ext cx="35611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 Rounded MT Bold" panose="020F0704030504030204" pitchFamily="34" charset="0"/>
                  </a:rPr>
                  <a:t>A</a:t>
                </a:r>
                <a:endPara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 Rounded MT Bold" panose="020F0704030504030204" pitchFamily="34" charset="0"/>
                </a:endParaRP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1897950" y="4428138"/>
                <a:ext cx="35611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 Rounded MT Bold" panose="020F0704030504030204" pitchFamily="34" charset="0"/>
                  </a:rPr>
                  <a:t>B</a:t>
                </a:r>
                <a:endPara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 Rounded MT Bold" panose="020F0704030504030204" pitchFamily="34" charset="0"/>
                </a:endParaRPr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3297515" y="4861389"/>
                <a:ext cx="35611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 Rounded MT Bold" panose="020F0704030504030204" pitchFamily="34" charset="0"/>
                  </a:rPr>
                  <a:t>C</a:t>
                </a:r>
                <a:endPara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 Rounded MT Bold" panose="020F0704030504030204" pitchFamily="34" charset="0"/>
                </a:endParaRPr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4445923" y="4267200"/>
                <a:ext cx="39172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 Rounded MT Bold" panose="020F0704030504030204" pitchFamily="34" charset="0"/>
                  </a:rPr>
                  <a:t>IP</a:t>
                </a:r>
                <a:endPara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 Rounded MT Bold" panose="020F0704030504030204" pitchFamily="34" charset="0"/>
                </a:endParaRPr>
              </a:p>
            </p:txBody>
          </p:sp>
          <p:grpSp>
            <p:nvGrpSpPr>
              <p:cNvPr id="48" name="Group 47"/>
              <p:cNvGrpSpPr/>
              <p:nvPr/>
            </p:nvGrpSpPr>
            <p:grpSpPr>
              <a:xfrm>
                <a:off x="1371600" y="4777350"/>
                <a:ext cx="718009" cy="47687"/>
                <a:chOff x="1295400" y="5027540"/>
                <a:chExt cx="718009" cy="47687"/>
              </a:xfrm>
            </p:grpSpPr>
            <p:grpSp>
              <p:nvGrpSpPr>
                <p:cNvPr id="83" name="Group 82"/>
                <p:cNvGrpSpPr/>
                <p:nvPr/>
              </p:nvGrpSpPr>
              <p:grpSpPr>
                <a:xfrm>
                  <a:off x="1295400" y="5029200"/>
                  <a:ext cx="385724" cy="46027"/>
                  <a:chOff x="690861" y="5230915"/>
                  <a:chExt cx="385724" cy="46027"/>
                </a:xfrm>
              </p:grpSpPr>
              <p:sp>
                <p:nvSpPr>
                  <p:cNvPr id="85" name="Oval 84"/>
                  <p:cNvSpPr/>
                  <p:nvPr/>
                </p:nvSpPr>
                <p:spPr>
                  <a:xfrm>
                    <a:off x="690861" y="5230915"/>
                    <a:ext cx="45720" cy="45719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6" name="Oval 85"/>
                  <p:cNvSpPr/>
                  <p:nvPr/>
                </p:nvSpPr>
                <p:spPr>
                  <a:xfrm>
                    <a:off x="1030865" y="5231223"/>
                    <a:ext cx="45720" cy="45719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84" name="Oval 83"/>
                <p:cNvSpPr/>
                <p:nvPr/>
              </p:nvSpPr>
              <p:spPr>
                <a:xfrm>
                  <a:off x="1967689" y="5027540"/>
                  <a:ext cx="45720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31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49" name="Group 48"/>
              <p:cNvGrpSpPr/>
              <p:nvPr/>
            </p:nvGrpSpPr>
            <p:grpSpPr>
              <a:xfrm>
                <a:off x="2377121" y="4778023"/>
                <a:ext cx="377609" cy="46027"/>
                <a:chOff x="696271" y="5230915"/>
                <a:chExt cx="377609" cy="46027"/>
              </a:xfrm>
            </p:grpSpPr>
            <p:sp>
              <p:nvSpPr>
                <p:cNvPr id="81" name="Oval 80"/>
                <p:cNvSpPr/>
                <p:nvPr/>
              </p:nvSpPr>
              <p:spPr>
                <a:xfrm>
                  <a:off x="696271" y="5230915"/>
                  <a:ext cx="45720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31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82" name="Oval 81"/>
                <p:cNvSpPr/>
                <p:nvPr/>
              </p:nvSpPr>
              <p:spPr>
                <a:xfrm>
                  <a:off x="1028160" y="5231223"/>
                  <a:ext cx="45720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31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cxnSp>
            <p:nvCxnSpPr>
              <p:cNvPr id="50" name="Straight Connector 49"/>
              <p:cNvCxnSpPr/>
              <p:nvPr/>
            </p:nvCxnSpPr>
            <p:spPr>
              <a:xfrm>
                <a:off x="533400" y="4803220"/>
                <a:ext cx="619594" cy="0"/>
              </a:xfrm>
              <a:prstGeom prst="line">
                <a:avLst/>
              </a:prstGeom>
              <a:noFill/>
              <a:ln w="12700" cap="rnd" cmpd="sng" algn="ctr">
                <a:solidFill>
                  <a:srgbClr val="FF0000"/>
                </a:solidFill>
                <a:prstDash val="solid"/>
                <a:tailEnd type="arrow"/>
              </a:ln>
              <a:effectLst/>
            </p:spPr>
          </p:cxnSp>
          <p:sp>
            <p:nvSpPr>
              <p:cNvPr id="51" name="Freeform 50"/>
              <p:cNvSpPr/>
              <p:nvPr/>
            </p:nvSpPr>
            <p:spPr>
              <a:xfrm>
                <a:off x="2535908" y="4149641"/>
                <a:ext cx="683874" cy="391364"/>
              </a:xfrm>
              <a:custGeom>
                <a:avLst/>
                <a:gdLst>
                  <a:gd name="connsiteX0" fmla="*/ 902776 w 1023090"/>
                  <a:gd name="connsiteY0" fmla="*/ 401801 h 593678"/>
                  <a:gd name="connsiteX1" fmla="*/ 1022888 w 1023090"/>
                  <a:gd name="connsiteY1" fmla="*/ 177076 h 593678"/>
                  <a:gd name="connsiteX2" fmla="*/ 922149 w 1023090"/>
                  <a:gd name="connsiteY2" fmla="*/ 2720 h 593678"/>
                  <a:gd name="connsiteX3" fmla="*/ 612183 w 1023090"/>
                  <a:gd name="connsiteY3" fmla="*/ 95710 h 593678"/>
                  <a:gd name="connsiteX4" fmla="*/ 538566 w 1023090"/>
                  <a:gd name="connsiteY4" fmla="*/ 413425 h 593678"/>
                  <a:gd name="connsiteX5" fmla="*/ 290593 w 1023090"/>
                  <a:gd name="connsiteY5" fmla="*/ 572282 h 593678"/>
                  <a:gd name="connsiteX6" fmla="*/ 0 w 1023090"/>
                  <a:gd name="connsiteY6" fmla="*/ 587781 h 593678"/>
                  <a:gd name="connsiteX0" fmla="*/ 767165 w 1029148"/>
                  <a:gd name="connsiteY0" fmla="*/ 645899 h 645899"/>
                  <a:gd name="connsiteX1" fmla="*/ 1022888 w 1029148"/>
                  <a:gd name="connsiteY1" fmla="*/ 177076 h 645899"/>
                  <a:gd name="connsiteX2" fmla="*/ 922149 w 1029148"/>
                  <a:gd name="connsiteY2" fmla="*/ 2720 h 645899"/>
                  <a:gd name="connsiteX3" fmla="*/ 612183 w 1029148"/>
                  <a:gd name="connsiteY3" fmla="*/ 95710 h 645899"/>
                  <a:gd name="connsiteX4" fmla="*/ 538566 w 1029148"/>
                  <a:gd name="connsiteY4" fmla="*/ 413425 h 645899"/>
                  <a:gd name="connsiteX5" fmla="*/ 290593 w 1029148"/>
                  <a:gd name="connsiteY5" fmla="*/ 572282 h 645899"/>
                  <a:gd name="connsiteX6" fmla="*/ 0 w 1029148"/>
                  <a:gd name="connsiteY6" fmla="*/ 587781 h 645899"/>
                  <a:gd name="connsiteX0" fmla="*/ 767165 w 957770"/>
                  <a:gd name="connsiteY0" fmla="*/ 657821 h 657821"/>
                  <a:gd name="connsiteX1" fmla="*/ 933773 w 957770"/>
                  <a:gd name="connsiteY1" fmla="*/ 382727 h 657821"/>
                  <a:gd name="connsiteX2" fmla="*/ 922149 w 957770"/>
                  <a:gd name="connsiteY2" fmla="*/ 14642 h 657821"/>
                  <a:gd name="connsiteX3" fmla="*/ 612183 w 957770"/>
                  <a:gd name="connsiteY3" fmla="*/ 107632 h 657821"/>
                  <a:gd name="connsiteX4" fmla="*/ 538566 w 957770"/>
                  <a:gd name="connsiteY4" fmla="*/ 425347 h 657821"/>
                  <a:gd name="connsiteX5" fmla="*/ 290593 w 957770"/>
                  <a:gd name="connsiteY5" fmla="*/ 584204 h 657821"/>
                  <a:gd name="connsiteX6" fmla="*/ 0 w 957770"/>
                  <a:gd name="connsiteY6" fmla="*/ 599703 h 657821"/>
                  <a:gd name="connsiteX0" fmla="*/ 767165 w 938524"/>
                  <a:gd name="connsiteY0" fmla="*/ 567722 h 567722"/>
                  <a:gd name="connsiteX1" fmla="*/ 933773 w 938524"/>
                  <a:gd name="connsiteY1" fmla="*/ 292628 h 567722"/>
                  <a:gd name="connsiteX2" fmla="*/ 867905 w 938524"/>
                  <a:gd name="connsiteY2" fmla="*/ 67902 h 567722"/>
                  <a:gd name="connsiteX3" fmla="*/ 612183 w 938524"/>
                  <a:gd name="connsiteY3" fmla="*/ 17533 h 567722"/>
                  <a:gd name="connsiteX4" fmla="*/ 538566 w 938524"/>
                  <a:gd name="connsiteY4" fmla="*/ 335248 h 567722"/>
                  <a:gd name="connsiteX5" fmla="*/ 290593 w 938524"/>
                  <a:gd name="connsiteY5" fmla="*/ 494105 h 567722"/>
                  <a:gd name="connsiteX6" fmla="*/ 0 w 938524"/>
                  <a:gd name="connsiteY6" fmla="*/ 509604 h 567722"/>
                  <a:gd name="connsiteX0" fmla="*/ 767165 w 937908"/>
                  <a:gd name="connsiteY0" fmla="*/ 512439 h 512439"/>
                  <a:gd name="connsiteX1" fmla="*/ 933773 w 937908"/>
                  <a:gd name="connsiteY1" fmla="*/ 237345 h 512439"/>
                  <a:gd name="connsiteX2" fmla="*/ 867905 w 937908"/>
                  <a:gd name="connsiteY2" fmla="*/ 12619 h 512439"/>
                  <a:gd name="connsiteX3" fmla="*/ 658678 w 937908"/>
                  <a:gd name="connsiteY3" fmla="*/ 55240 h 512439"/>
                  <a:gd name="connsiteX4" fmla="*/ 538566 w 937908"/>
                  <a:gd name="connsiteY4" fmla="*/ 279965 h 512439"/>
                  <a:gd name="connsiteX5" fmla="*/ 290593 w 937908"/>
                  <a:gd name="connsiteY5" fmla="*/ 438822 h 512439"/>
                  <a:gd name="connsiteX6" fmla="*/ 0 w 937908"/>
                  <a:gd name="connsiteY6" fmla="*/ 454321 h 512439"/>
                  <a:gd name="connsiteX0" fmla="*/ 767165 w 937908"/>
                  <a:gd name="connsiteY0" fmla="*/ 512789 h 512789"/>
                  <a:gd name="connsiteX1" fmla="*/ 933773 w 937908"/>
                  <a:gd name="connsiteY1" fmla="*/ 237695 h 512789"/>
                  <a:gd name="connsiteX2" fmla="*/ 867905 w 937908"/>
                  <a:gd name="connsiteY2" fmla="*/ 12969 h 512789"/>
                  <a:gd name="connsiteX3" fmla="*/ 658678 w 937908"/>
                  <a:gd name="connsiteY3" fmla="*/ 55590 h 512789"/>
                  <a:gd name="connsiteX4" fmla="*/ 538566 w 937908"/>
                  <a:gd name="connsiteY4" fmla="*/ 291939 h 512789"/>
                  <a:gd name="connsiteX5" fmla="*/ 290593 w 937908"/>
                  <a:gd name="connsiteY5" fmla="*/ 439172 h 512789"/>
                  <a:gd name="connsiteX6" fmla="*/ 0 w 937908"/>
                  <a:gd name="connsiteY6" fmla="*/ 454671 h 512789"/>
                  <a:gd name="connsiteX0" fmla="*/ 767165 w 937908"/>
                  <a:gd name="connsiteY0" fmla="*/ 512789 h 512789"/>
                  <a:gd name="connsiteX1" fmla="*/ 933773 w 937908"/>
                  <a:gd name="connsiteY1" fmla="*/ 237695 h 512789"/>
                  <a:gd name="connsiteX2" fmla="*/ 867905 w 937908"/>
                  <a:gd name="connsiteY2" fmla="*/ 12969 h 512789"/>
                  <a:gd name="connsiteX3" fmla="*/ 658678 w 937908"/>
                  <a:gd name="connsiteY3" fmla="*/ 55590 h 512789"/>
                  <a:gd name="connsiteX4" fmla="*/ 538566 w 937908"/>
                  <a:gd name="connsiteY4" fmla="*/ 291939 h 512789"/>
                  <a:gd name="connsiteX5" fmla="*/ 406831 w 937908"/>
                  <a:gd name="connsiteY5" fmla="*/ 439172 h 512789"/>
                  <a:gd name="connsiteX6" fmla="*/ 0 w 937908"/>
                  <a:gd name="connsiteY6" fmla="*/ 454671 h 512789"/>
                  <a:gd name="connsiteX0" fmla="*/ 767165 w 934987"/>
                  <a:gd name="connsiteY0" fmla="*/ 464308 h 464308"/>
                  <a:gd name="connsiteX1" fmla="*/ 933773 w 934987"/>
                  <a:gd name="connsiteY1" fmla="*/ 189214 h 464308"/>
                  <a:gd name="connsiteX2" fmla="*/ 833034 w 934987"/>
                  <a:gd name="connsiteY2" fmla="*/ 72976 h 464308"/>
                  <a:gd name="connsiteX3" fmla="*/ 658678 w 934987"/>
                  <a:gd name="connsiteY3" fmla="*/ 7109 h 464308"/>
                  <a:gd name="connsiteX4" fmla="*/ 538566 w 934987"/>
                  <a:gd name="connsiteY4" fmla="*/ 243458 h 464308"/>
                  <a:gd name="connsiteX5" fmla="*/ 406831 w 934987"/>
                  <a:gd name="connsiteY5" fmla="*/ 390691 h 464308"/>
                  <a:gd name="connsiteX6" fmla="*/ 0 w 934987"/>
                  <a:gd name="connsiteY6" fmla="*/ 406190 h 464308"/>
                  <a:gd name="connsiteX0" fmla="*/ 767165 w 934948"/>
                  <a:gd name="connsiteY0" fmla="*/ 396479 h 396479"/>
                  <a:gd name="connsiteX1" fmla="*/ 933773 w 934948"/>
                  <a:gd name="connsiteY1" fmla="*/ 121385 h 396479"/>
                  <a:gd name="connsiteX2" fmla="*/ 833034 w 934948"/>
                  <a:gd name="connsiteY2" fmla="*/ 5147 h 396479"/>
                  <a:gd name="connsiteX3" fmla="*/ 674176 w 934948"/>
                  <a:gd name="connsiteY3" fmla="*/ 36144 h 396479"/>
                  <a:gd name="connsiteX4" fmla="*/ 538566 w 934948"/>
                  <a:gd name="connsiteY4" fmla="*/ 175629 h 396479"/>
                  <a:gd name="connsiteX5" fmla="*/ 406831 w 934948"/>
                  <a:gd name="connsiteY5" fmla="*/ 322862 h 396479"/>
                  <a:gd name="connsiteX6" fmla="*/ 0 w 934948"/>
                  <a:gd name="connsiteY6" fmla="*/ 338361 h 396479"/>
                  <a:gd name="connsiteX0" fmla="*/ 767165 w 889593"/>
                  <a:gd name="connsiteY0" fmla="*/ 397297 h 397297"/>
                  <a:gd name="connsiteX1" fmla="*/ 887278 w 889593"/>
                  <a:gd name="connsiteY1" fmla="*/ 133826 h 397297"/>
                  <a:gd name="connsiteX2" fmla="*/ 833034 w 889593"/>
                  <a:gd name="connsiteY2" fmla="*/ 5965 h 397297"/>
                  <a:gd name="connsiteX3" fmla="*/ 674176 w 889593"/>
                  <a:gd name="connsiteY3" fmla="*/ 36962 h 397297"/>
                  <a:gd name="connsiteX4" fmla="*/ 538566 w 889593"/>
                  <a:gd name="connsiteY4" fmla="*/ 176447 h 397297"/>
                  <a:gd name="connsiteX5" fmla="*/ 406831 w 889593"/>
                  <a:gd name="connsiteY5" fmla="*/ 323680 h 397297"/>
                  <a:gd name="connsiteX6" fmla="*/ 0 w 889593"/>
                  <a:gd name="connsiteY6" fmla="*/ 339179 h 397297"/>
                  <a:gd name="connsiteX0" fmla="*/ 767165 w 887700"/>
                  <a:gd name="connsiteY0" fmla="*/ 397297 h 397297"/>
                  <a:gd name="connsiteX1" fmla="*/ 887278 w 887700"/>
                  <a:gd name="connsiteY1" fmla="*/ 133826 h 397297"/>
                  <a:gd name="connsiteX2" fmla="*/ 802037 w 887700"/>
                  <a:gd name="connsiteY2" fmla="*/ 5965 h 397297"/>
                  <a:gd name="connsiteX3" fmla="*/ 674176 w 887700"/>
                  <a:gd name="connsiteY3" fmla="*/ 36962 h 397297"/>
                  <a:gd name="connsiteX4" fmla="*/ 538566 w 887700"/>
                  <a:gd name="connsiteY4" fmla="*/ 176447 h 397297"/>
                  <a:gd name="connsiteX5" fmla="*/ 406831 w 887700"/>
                  <a:gd name="connsiteY5" fmla="*/ 323680 h 397297"/>
                  <a:gd name="connsiteX6" fmla="*/ 0 w 887700"/>
                  <a:gd name="connsiteY6" fmla="*/ 339179 h 397297"/>
                  <a:gd name="connsiteX0" fmla="*/ 767165 w 887754"/>
                  <a:gd name="connsiteY0" fmla="*/ 394571 h 394571"/>
                  <a:gd name="connsiteX1" fmla="*/ 887278 w 887754"/>
                  <a:gd name="connsiteY1" fmla="*/ 131100 h 394571"/>
                  <a:gd name="connsiteX2" fmla="*/ 802037 w 887754"/>
                  <a:gd name="connsiteY2" fmla="*/ 3239 h 394571"/>
                  <a:gd name="connsiteX3" fmla="*/ 631555 w 887754"/>
                  <a:gd name="connsiteY3" fmla="*/ 49734 h 394571"/>
                  <a:gd name="connsiteX4" fmla="*/ 538566 w 887754"/>
                  <a:gd name="connsiteY4" fmla="*/ 173721 h 394571"/>
                  <a:gd name="connsiteX5" fmla="*/ 406831 w 887754"/>
                  <a:gd name="connsiteY5" fmla="*/ 320954 h 394571"/>
                  <a:gd name="connsiteX6" fmla="*/ 0 w 887754"/>
                  <a:gd name="connsiteY6" fmla="*/ 336453 h 394571"/>
                  <a:gd name="connsiteX0" fmla="*/ 767165 w 887754"/>
                  <a:gd name="connsiteY0" fmla="*/ 394706 h 394706"/>
                  <a:gd name="connsiteX1" fmla="*/ 887278 w 887754"/>
                  <a:gd name="connsiteY1" fmla="*/ 131235 h 394706"/>
                  <a:gd name="connsiteX2" fmla="*/ 802037 w 887754"/>
                  <a:gd name="connsiteY2" fmla="*/ 3374 h 394706"/>
                  <a:gd name="connsiteX3" fmla="*/ 631555 w 887754"/>
                  <a:gd name="connsiteY3" fmla="*/ 49869 h 394706"/>
                  <a:gd name="connsiteX4" fmla="*/ 569562 w 887754"/>
                  <a:gd name="connsiteY4" fmla="*/ 185479 h 394706"/>
                  <a:gd name="connsiteX5" fmla="*/ 406831 w 887754"/>
                  <a:gd name="connsiteY5" fmla="*/ 321089 h 394706"/>
                  <a:gd name="connsiteX6" fmla="*/ 0 w 887754"/>
                  <a:gd name="connsiteY6" fmla="*/ 336588 h 394706"/>
                  <a:gd name="connsiteX0" fmla="*/ 767165 w 887713"/>
                  <a:gd name="connsiteY0" fmla="*/ 394214 h 394214"/>
                  <a:gd name="connsiteX1" fmla="*/ 887278 w 887713"/>
                  <a:gd name="connsiteY1" fmla="*/ 130743 h 394214"/>
                  <a:gd name="connsiteX2" fmla="*/ 802037 w 887713"/>
                  <a:gd name="connsiteY2" fmla="*/ 2882 h 394214"/>
                  <a:gd name="connsiteX3" fmla="*/ 662552 w 887713"/>
                  <a:gd name="connsiteY3" fmla="*/ 53252 h 394214"/>
                  <a:gd name="connsiteX4" fmla="*/ 569562 w 887713"/>
                  <a:gd name="connsiteY4" fmla="*/ 184987 h 394214"/>
                  <a:gd name="connsiteX5" fmla="*/ 406831 w 887713"/>
                  <a:gd name="connsiteY5" fmla="*/ 320597 h 394214"/>
                  <a:gd name="connsiteX6" fmla="*/ 0 w 887713"/>
                  <a:gd name="connsiteY6" fmla="*/ 336096 h 394214"/>
                  <a:gd name="connsiteX0" fmla="*/ 767165 w 887863"/>
                  <a:gd name="connsiteY0" fmla="*/ 392108 h 392108"/>
                  <a:gd name="connsiteX1" fmla="*/ 887278 w 887863"/>
                  <a:gd name="connsiteY1" fmla="*/ 128637 h 392108"/>
                  <a:gd name="connsiteX2" fmla="*/ 802037 w 887863"/>
                  <a:gd name="connsiteY2" fmla="*/ 776 h 392108"/>
                  <a:gd name="connsiteX3" fmla="*/ 569562 w 887863"/>
                  <a:gd name="connsiteY3" fmla="*/ 182881 h 392108"/>
                  <a:gd name="connsiteX4" fmla="*/ 406831 w 887863"/>
                  <a:gd name="connsiteY4" fmla="*/ 318491 h 392108"/>
                  <a:gd name="connsiteX5" fmla="*/ 0 w 887863"/>
                  <a:gd name="connsiteY5" fmla="*/ 333990 h 392108"/>
                  <a:gd name="connsiteX0" fmla="*/ 767165 w 902170"/>
                  <a:gd name="connsiteY0" fmla="*/ 394543 h 394543"/>
                  <a:gd name="connsiteX1" fmla="*/ 887278 w 902170"/>
                  <a:gd name="connsiteY1" fmla="*/ 131072 h 394543"/>
                  <a:gd name="connsiteX2" fmla="*/ 802037 w 902170"/>
                  <a:gd name="connsiteY2" fmla="*/ 3211 h 394543"/>
                  <a:gd name="connsiteX3" fmla="*/ 569562 w 902170"/>
                  <a:gd name="connsiteY3" fmla="*/ 185316 h 394543"/>
                  <a:gd name="connsiteX4" fmla="*/ 406831 w 902170"/>
                  <a:gd name="connsiteY4" fmla="*/ 320926 h 394543"/>
                  <a:gd name="connsiteX5" fmla="*/ 0 w 902170"/>
                  <a:gd name="connsiteY5" fmla="*/ 336425 h 394543"/>
                  <a:gd name="connsiteX0" fmla="*/ 767165 w 896256"/>
                  <a:gd name="connsiteY0" fmla="*/ 391370 h 391370"/>
                  <a:gd name="connsiteX1" fmla="*/ 887278 w 896256"/>
                  <a:gd name="connsiteY1" fmla="*/ 127899 h 391370"/>
                  <a:gd name="connsiteX2" fmla="*/ 802037 w 896256"/>
                  <a:gd name="connsiteY2" fmla="*/ 38 h 391370"/>
                  <a:gd name="connsiteX3" fmla="*/ 569562 w 896256"/>
                  <a:gd name="connsiteY3" fmla="*/ 182143 h 391370"/>
                  <a:gd name="connsiteX4" fmla="*/ 406831 w 896256"/>
                  <a:gd name="connsiteY4" fmla="*/ 317753 h 391370"/>
                  <a:gd name="connsiteX5" fmla="*/ 0 w 896256"/>
                  <a:gd name="connsiteY5" fmla="*/ 333252 h 391370"/>
                  <a:gd name="connsiteX0" fmla="*/ 767165 w 897947"/>
                  <a:gd name="connsiteY0" fmla="*/ 391370 h 391370"/>
                  <a:gd name="connsiteX1" fmla="*/ 887278 w 897947"/>
                  <a:gd name="connsiteY1" fmla="*/ 127899 h 391370"/>
                  <a:gd name="connsiteX2" fmla="*/ 802037 w 897947"/>
                  <a:gd name="connsiteY2" fmla="*/ 38 h 391370"/>
                  <a:gd name="connsiteX3" fmla="*/ 569562 w 897947"/>
                  <a:gd name="connsiteY3" fmla="*/ 182143 h 391370"/>
                  <a:gd name="connsiteX4" fmla="*/ 406831 w 897947"/>
                  <a:gd name="connsiteY4" fmla="*/ 317753 h 391370"/>
                  <a:gd name="connsiteX5" fmla="*/ 0 w 897947"/>
                  <a:gd name="connsiteY5" fmla="*/ 333252 h 391370"/>
                  <a:gd name="connsiteX0" fmla="*/ 767165 w 897947"/>
                  <a:gd name="connsiteY0" fmla="*/ 391378 h 391378"/>
                  <a:gd name="connsiteX1" fmla="*/ 887278 w 897947"/>
                  <a:gd name="connsiteY1" fmla="*/ 127907 h 391378"/>
                  <a:gd name="connsiteX2" fmla="*/ 802037 w 897947"/>
                  <a:gd name="connsiteY2" fmla="*/ 46 h 391378"/>
                  <a:gd name="connsiteX3" fmla="*/ 569562 w 897947"/>
                  <a:gd name="connsiteY3" fmla="*/ 182151 h 391378"/>
                  <a:gd name="connsiteX4" fmla="*/ 406831 w 897947"/>
                  <a:gd name="connsiteY4" fmla="*/ 317761 h 391378"/>
                  <a:gd name="connsiteX5" fmla="*/ 0 w 897947"/>
                  <a:gd name="connsiteY5" fmla="*/ 333260 h 391378"/>
                  <a:gd name="connsiteX0" fmla="*/ 767165 w 887372"/>
                  <a:gd name="connsiteY0" fmla="*/ 391370 h 391370"/>
                  <a:gd name="connsiteX1" fmla="*/ 887278 w 887372"/>
                  <a:gd name="connsiteY1" fmla="*/ 127899 h 391370"/>
                  <a:gd name="connsiteX2" fmla="*/ 749730 w 887372"/>
                  <a:gd name="connsiteY2" fmla="*/ 38 h 391370"/>
                  <a:gd name="connsiteX3" fmla="*/ 569562 w 887372"/>
                  <a:gd name="connsiteY3" fmla="*/ 182143 h 391370"/>
                  <a:gd name="connsiteX4" fmla="*/ 406831 w 887372"/>
                  <a:gd name="connsiteY4" fmla="*/ 317753 h 391370"/>
                  <a:gd name="connsiteX5" fmla="*/ 0 w 887372"/>
                  <a:gd name="connsiteY5" fmla="*/ 333252 h 391370"/>
                  <a:gd name="connsiteX0" fmla="*/ 767165 w 887372"/>
                  <a:gd name="connsiteY0" fmla="*/ 391377 h 391377"/>
                  <a:gd name="connsiteX1" fmla="*/ 887278 w 887372"/>
                  <a:gd name="connsiteY1" fmla="*/ 127906 h 391377"/>
                  <a:gd name="connsiteX2" fmla="*/ 749730 w 887372"/>
                  <a:gd name="connsiteY2" fmla="*/ 45 h 391377"/>
                  <a:gd name="connsiteX3" fmla="*/ 569562 w 887372"/>
                  <a:gd name="connsiteY3" fmla="*/ 182150 h 391377"/>
                  <a:gd name="connsiteX4" fmla="*/ 406831 w 887372"/>
                  <a:gd name="connsiteY4" fmla="*/ 317760 h 391377"/>
                  <a:gd name="connsiteX5" fmla="*/ 0 w 887372"/>
                  <a:gd name="connsiteY5" fmla="*/ 333259 h 391377"/>
                  <a:gd name="connsiteX0" fmla="*/ 767165 w 887372"/>
                  <a:gd name="connsiteY0" fmla="*/ 391379 h 391379"/>
                  <a:gd name="connsiteX1" fmla="*/ 887278 w 887372"/>
                  <a:gd name="connsiteY1" fmla="*/ 127908 h 391379"/>
                  <a:gd name="connsiteX2" fmla="*/ 749730 w 887372"/>
                  <a:gd name="connsiteY2" fmla="*/ 47 h 391379"/>
                  <a:gd name="connsiteX3" fmla="*/ 569562 w 887372"/>
                  <a:gd name="connsiteY3" fmla="*/ 182152 h 391379"/>
                  <a:gd name="connsiteX4" fmla="*/ 406831 w 887372"/>
                  <a:gd name="connsiteY4" fmla="*/ 317762 h 391379"/>
                  <a:gd name="connsiteX5" fmla="*/ 0 w 887372"/>
                  <a:gd name="connsiteY5" fmla="*/ 333261 h 391379"/>
                  <a:gd name="connsiteX0" fmla="*/ 767165 w 887289"/>
                  <a:gd name="connsiteY0" fmla="*/ 391379 h 391379"/>
                  <a:gd name="connsiteX1" fmla="*/ 887278 w 887289"/>
                  <a:gd name="connsiteY1" fmla="*/ 127908 h 391379"/>
                  <a:gd name="connsiteX2" fmla="*/ 749730 w 887289"/>
                  <a:gd name="connsiteY2" fmla="*/ 47 h 391379"/>
                  <a:gd name="connsiteX3" fmla="*/ 569562 w 887289"/>
                  <a:gd name="connsiteY3" fmla="*/ 182152 h 391379"/>
                  <a:gd name="connsiteX4" fmla="*/ 406831 w 887289"/>
                  <a:gd name="connsiteY4" fmla="*/ 317762 h 391379"/>
                  <a:gd name="connsiteX5" fmla="*/ 0 w 887289"/>
                  <a:gd name="connsiteY5" fmla="*/ 333261 h 391379"/>
                  <a:gd name="connsiteX0" fmla="*/ 767165 w 887289"/>
                  <a:gd name="connsiteY0" fmla="*/ 391364 h 391364"/>
                  <a:gd name="connsiteX1" fmla="*/ 887278 w 887289"/>
                  <a:gd name="connsiteY1" fmla="*/ 127893 h 391364"/>
                  <a:gd name="connsiteX2" fmla="*/ 749730 w 887289"/>
                  <a:gd name="connsiteY2" fmla="*/ 32 h 391364"/>
                  <a:gd name="connsiteX3" fmla="*/ 569562 w 887289"/>
                  <a:gd name="connsiteY3" fmla="*/ 182137 h 391364"/>
                  <a:gd name="connsiteX4" fmla="*/ 406831 w 887289"/>
                  <a:gd name="connsiteY4" fmla="*/ 317747 h 391364"/>
                  <a:gd name="connsiteX5" fmla="*/ 0 w 887289"/>
                  <a:gd name="connsiteY5" fmla="*/ 333246 h 391364"/>
                  <a:gd name="connsiteX0" fmla="*/ 767165 w 887289"/>
                  <a:gd name="connsiteY0" fmla="*/ 391364 h 391364"/>
                  <a:gd name="connsiteX1" fmla="*/ 887278 w 887289"/>
                  <a:gd name="connsiteY1" fmla="*/ 127893 h 391364"/>
                  <a:gd name="connsiteX2" fmla="*/ 749730 w 887289"/>
                  <a:gd name="connsiteY2" fmla="*/ 32 h 391364"/>
                  <a:gd name="connsiteX3" fmla="*/ 569562 w 887289"/>
                  <a:gd name="connsiteY3" fmla="*/ 182137 h 391364"/>
                  <a:gd name="connsiteX4" fmla="*/ 406831 w 887289"/>
                  <a:gd name="connsiteY4" fmla="*/ 317747 h 391364"/>
                  <a:gd name="connsiteX5" fmla="*/ 0 w 887289"/>
                  <a:gd name="connsiteY5" fmla="*/ 333246 h 391364"/>
                  <a:gd name="connsiteX0" fmla="*/ 563750 w 683874"/>
                  <a:gd name="connsiteY0" fmla="*/ 391364 h 391364"/>
                  <a:gd name="connsiteX1" fmla="*/ 683863 w 683874"/>
                  <a:gd name="connsiteY1" fmla="*/ 127893 h 391364"/>
                  <a:gd name="connsiteX2" fmla="*/ 546315 w 683874"/>
                  <a:gd name="connsiteY2" fmla="*/ 32 h 391364"/>
                  <a:gd name="connsiteX3" fmla="*/ 366147 w 683874"/>
                  <a:gd name="connsiteY3" fmla="*/ 182137 h 391364"/>
                  <a:gd name="connsiteX4" fmla="*/ 203416 w 683874"/>
                  <a:gd name="connsiteY4" fmla="*/ 317747 h 391364"/>
                  <a:gd name="connsiteX5" fmla="*/ 0 w 683874"/>
                  <a:gd name="connsiteY5" fmla="*/ 344869 h 391364"/>
                  <a:gd name="connsiteX0" fmla="*/ 563750 w 683874"/>
                  <a:gd name="connsiteY0" fmla="*/ 391364 h 391364"/>
                  <a:gd name="connsiteX1" fmla="*/ 683863 w 683874"/>
                  <a:gd name="connsiteY1" fmla="*/ 127893 h 391364"/>
                  <a:gd name="connsiteX2" fmla="*/ 546315 w 683874"/>
                  <a:gd name="connsiteY2" fmla="*/ 32 h 391364"/>
                  <a:gd name="connsiteX3" fmla="*/ 366147 w 683874"/>
                  <a:gd name="connsiteY3" fmla="*/ 182137 h 391364"/>
                  <a:gd name="connsiteX4" fmla="*/ 203416 w 683874"/>
                  <a:gd name="connsiteY4" fmla="*/ 317747 h 391364"/>
                  <a:gd name="connsiteX5" fmla="*/ 0 w 683874"/>
                  <a:gd name="connsiteY5" fmla="*/ 344869 h 391364"/>
                  <a:gd name="connsiteX0" fmla="*/ 563750 w 683874"/>
                  <a:gd name="connsiteY0" fmla="*/ 391364 h 391364"/>
                  <a:gd name="connsiteX1" fmla="*/ 683863 w 683874"/>
                  <a:gd name="connsiteY1" fmla="*/ 127893 h 391364"/>
                  <a:gd name="connsiteX2" fmla="*/ 546315 w 683874"/>
                  <a:gd name="connsiteY2" fmla="*/ 32 h 391364"/>
                  <a:gd name="connsiteX3" fmla="*/ 366147 w 683874"/>
                  <a:gd name="connsiteY3" fmla="*/ 182137 h 391364"/>
                  <a:gd name="connsiteX4" fmla="*/ 224726 w 683874"/>
                  <a:gd name="connsiteY4" fmla="*/ 325496 h 391364"/>
                  <a:gd name="connsiteX5" fmla="*/ 0 w 683874"/>
                  <a:gd name="connsiteY5" fmla="*/ 344869 h 391364"/>
                  <a:gd name="connsiteX0" fmla="*/ 563750 w 683874"/>
                  <a:gd name="connsiteY0" fmla="*/ 391364 h 391364"/>
                  <a:gd name="connsiteX1" fmla="*/ 683863 w 683874"/>
                  <a:gd name="connsiteY1" fmla="*/ 127893 h 391364"/>
                  <a:gd name="connsiteX2" fmla="*/ 546315 w 683874"/>
                  <a:gd name="connsiteY2" fmla="*/ 32 h 391364"/>
                  <a:gd name="connsiteX3" fmla="*/ 366147 w 683874"/>
                  <a:gd name="connsiteY3" fmla="*/ 182137 h 391364"/>
                  <a:gd name="connsiteX4" fmla="*/ 224726 w 683874"/>
                  <a:gd name="connsiteY4" fmla="*/ 325496 h 391364"/>
                  <a:gd name="connsiteX5" fmla="*/ 0 w 683874"/>
                  <a:gd name="connsiteY5" fmla="*/ 344869 h 391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83874" h="391364">
                    <a:moveTo>
                      <a:pt x="563750" y="391364"/>
                    </a:moveTo>
                    <a:cubicBezTo>
                      <a:pt x="622191" y="312258"/>
                      <a:pt x="684831" y="218300"/>
                      <a:pt x="683863" y="127893"/>
                    </a:cubicBezTo>
                    <a:cubicBezTo>
                      <a:pt x="682895" y="37486"/>
                      <a:pt x="643826" y="-1259"/>
                      <a:pt x="546315" y="32"/>
                    </a:cubicBezTo>
                    <a:cubicBezTo>
                      <a:pt x="448804" y="1323"/>
                      <a:pt x="410059" y="118206"/>
                      <a:pt x="366147" y="182137"/>
                    </a:cubicBezTo>
                    <a:cubicBezTo>
                      <a:pt x="322235" y="246068"/>
                      <a:pt x="285751" y="298374"/>
                      <a:pt x="224726" y="325496"/>
                    </a:cubicBezTo>
                    <a:cubicBezTo>
                      <a:pt x="163702" y="352618"/>
                      <a:pt x="144973" y="349712"/>
                      <a:pt x="0" y="344869"/>
                    </a:cubicBezTo>
                  </a:path>
                </a:pathLst>
              </a:custGeom>
              <a:noFill/>
              <a:ln w="12700" cap="rnd" cmpd="sng" algn="ctr">
                <a:solidFill>
                  <a:srgbClr val="FF0000"/>
                </a:solidFill>
                <a:prstDash val="solid"/>
                <a:tailEnd type="arrow" w="sm" len="me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2" name="Freeform 51"/>
              <p:cNvSpPr/>
              <p:nvPr/>
            </p:nvSpPr>
            <p:spPr>
              <a:xfrm flipH="1">
                <a:off x="943318" y="4145792"/>
                <a:ext cx="684000" cy="391364"/>
              </a:xfrm>
              <a:custGeom>
                <a:avLst/>
                <a:gdLst>
                  <a:gd name="connsiteX0" fmla="*/ 902776 w 1023090"/>
                  <a:gd name="connsiteY0" fmla="*/ 401801 h 593678"/>
                  <a:gd name="connsiteX1" fmla="*/ 1022888 w 1023090"/>
                  <a:gd name="connsiteY1" fmla="*/ 177076 h 593678"/>
                  <a:gd name="connsiteX2" fmla="*/ 922149 w 1023090"/>
                  <a:gd name="connsiteY2" fmla="*/ 2720 h 593678"/>
                  <a:gd name="connsiteX3" fmla="*/ 612183 w 1023090"/>
                  <a:gd name="connsiteY3" fmla="*/ 95710 h 593678"/>
                  <a:gd name="connsiteX4" fmla="*/ 538566 w 1023090"/>
                  <a:gd name="connsiteY4" fmla="*/ 413425 h 593678"/>
                  <a:gd name="connsiteX5" fmla="*/ 290593 w 1023090"/>
                  <a:gd name="connsiteY5" fmla="*/ 572282 h 593678"/>
                  <a:gd name="connsiteX6" fmla="*/ 0 w 1023090"/>
                  <a:gd name="connsiteY6" fmla="*/ 587781 h 593678"/>
                  <a:gd name="connsiteX0" fmla="*/ 767165 w 1029148"/>
                  <a:gd name="connsiteY0" fmla="*/ 645899 h 645899"/>
                  <a:gd name="connsiteX1" fmla="*/ 1022888 w 1029148"/>
                  <a:gd name="connsiteY1" fmla="*/ 177076 h 645899"/>
                  <a:gd name="connsiteX2" fmla="*/ 922149 w 1029148"/>
                  <a:gd name="connsiteY2" fmla="*/ 2720 h 645899"/>
                  <a:gd name="connsiteX3" fmla="*/ 612183 w 1029148"/>
                  <a:gd name="connsiteY3" fmla="*/ 95710 h 645899"/>
                  <a:gd name="connsiteX4" fmla="*/ 538566 w 1029148"/>
                  <a:gd name="connsiteY4" fmla="*/ 413425 h 645899"/>
                  <a:gd name="connsiteX5" fmla="*/ 290593 w 1029148"/>
                  <a:gd name="connsiteY5" fmla="*/ 572282 h 645899"/>
                  <a:gd name="connsiteX6" fmla="*/ 0 w 1029148"/>
                  <a:gd name="connsiteY6" fmla="*/ 587781 h 645899"/>
                  <a:gd name="connsiteX0" fmla="*/ 767165 w 957770"/>
                  <a:gd name="connsiteY0" fmla="*/ 657821 h 657821"/>
                  <a:gd name="connsiteX1" fmla="*/ 933773 w 957770"/>
                  <a:gd name="connsiteY1" fmla="*/ 382727 h 657821"/>
                  <a:gd name="connsiteX2" fmla="*/ 922149 w 957770"/>
                  <a:gd name="connsiteY2" fmla="*/ 14642 h 657821"/>
                  <a:gd name="connsiteX3" fmla="*/ 612183 w 957770"/>
                  <a:gd name="connsiteY3" fmla="*/ 107632 h 657821"/>
                  <a:gd name="connsiteX4" fmla="*/ 538566 w 957770"/>
                  <a:gd name="connsiteY4" fmla="*/ 425347 h 657821"/>
                  <a:gd name="connsiteX5" fmla="*/ 290593 w 957770"/>
                  <a:gd name="connsiteY5" fmla="*/ 584204 h 657821"/>
                  <a:gd name="connsiteX6" fmla="*/ 0 w 957770"/>
                  <a:gd name="connsiteY6" fmla="*/ 599703 h 657821"/>
                  <a:gd name="connsiteX0" fmla="*/ 767165 w 938524"/>
                  <a:gd name="connsiteY0" fmla="*/ 567722 h 567722"/>
                  <a:gd name="connsiteX1" fmla="*/ 933773 w 938524"/>
                  <a:gd name="connsiteY1" fmla="*/ 292628 h 567722"/>
                  <a:gd name="connsiteX2" fmla="*/ 867905 w 938524"/>
                  <a:gd name="connsiteY2" fmla="*/ 67902 h 567722"/>
                  <a:gd name="connsiteX3" fmla="*/ 612183 w 938524"/>
                  <a:gd name="connsiteY3" fmla="*/ 17533 h 567722"/>
                  <a:gd name="connsiteX4" fmla="*/ 538566 w 938524"/>
                  <a:gd name="connsiteY4" fmla="*/ 335248 h 567722"/>
                  <a:gd name="connsiteX5" fmla="*/ 290593 w 938524"/>
                  <a:gd name="connsiteY5" fmla="*/ 494105 h 567722"/>
                  <a:gd name="connsiteX6" fmla="*/ 0 w 938524"/>
                  <a:gd name="connsiteY6" fmla="*/ 509604 h 567722"/>
                  <a:gd name="connsiteX0" fmla="*/ 767165 w 937908"/>
                  <a:gd name="connsiteY0" fmla="*/ 512439 h 512439"/>
                  <a:gd name="connsiteX1" fmla="*/ 933773 w 937908"/>
                  <a:gd name="connsiteY1" fmla="*/ 237345 h 512439"/>
                  <a:gd name="connsiteX2" fmla="*/ 867905 w 937908"/>
                  <a:gd name="connsiteY2" fmla="*/ 12619 h 512439"/>
                  <a:gd name="connsiteX3" fmla="*/ 658678 w 937908"/>
                  <a:gd name="connsiteY3" fmla="*/ 55240 h 512439"/>
                  <a:gd name="connsiteX4" fmla="*/ 538566 w 937908"/>
                  <a:gd name="connsiteY4" fmla="*/ 279965 h 512439"/>
                  <a:gd name="connsiteX5" fmla="*/ 290593 w 937908"/>
                  <a:gd name="connsiteY5" fmla="*/ 438822 h 512439"/>
                  <a:gd name="connsiteX6" fmla="*/ 0 w 937908"/>
                  <a:gd name="connsiteY6" fmla="*/ 454321 h 512439"/>
                  <a:gd name="connsiteX0" fmla="*/ 767165 w 937908"/>
                  <a:gd name="connsiteY0" fmla="*/ 512789 h 512789"/>
                  <a:gd name="connsiteX1" fmla="*/ 933773 w 937908"/>
                  <a:gd name="connsiteY1" fmla="*/ 237695 h 512789"/>
                  <a:gd name="connsiteX2" fmla="*/ 867905 w 937908"/>
                  <a:gd name="connsiteY2" fmla="*/ 12969 h 512789"/>
                  <a:gd name="connsiteX3" fmla="*/ 658678 w 937908"/>
                  <a:gd name="connsiteY3" fmla="*/ 55590 h 512789"/>
                  <a:gd name="connsiteX4" fmla="*/ 538566 w 937908"/>
                  <a:gd name="connsiteY4" fmla="*/ 291939 h 512789"/>
                  <a:gd name="connsiteX5" fmla="*/ 290593 w 937908"/>
                  <a:gd name="connsiteY5" fmla="*/ 439172 h 512789"/>
                  <a:gd name="connsiteX6" fmla="*/ 0 w 937908"/>
                  <a:gd name="connsiteY6" fmla="*/ 454671 h 512789"/>
                  <a:gd name="connsiteX0" fmla="*/ 767165 w 937908"/>
                  <a:gd name="connsiteY0" fmla="*/ 512789 h 512789"/>
                  <a:gd name="connsiteX1" fmla="*/ 933773 w 937908"/>
                  <a:gd name="connsiteY1" fmla="*/ 237695 h 512789"/>
                  <a:gd name="connsiteX2" fmla="*/ 867905 w 937908"/>
                  <a:gd name="connsiteY2" fmla="*/ 12969 h 512789"/>
                  <a:gd name="connsiteX3" fmla="*/ 658678 w 937908"/>
                  <a:gd name="connsiteY3" fmla="*/ 55590 h 512789"/>
                  <a:gd name="connsiteX4" fmla="*/ 538566 w 937908"/>
                  <a:gd name="connsiteY4" fmla="*/ 291939 h 512789"/>
                  <a:gd name="connsiteX5" fmla="*/ 406831 w 937908"/>
                  <a:gd name="connsiteY5" fmla="*/ 439172 h 512789"/>
                  <a:gd name="connsiteX6" fmla="*/ 0 w 937908"/>
                  <a:gd name="connsiteY6" fmla="*/ 454671 h 512789"/>
                  <a:gd name="connsiteX0" fmla="*/ 767165 w 934987"/>
                  <a:gd name="connsiteY0" fmla="*/ 464308 h 464308"/>
                  <a:gd name="connsiteX1" fmla="*/ 933773 w 934987"/>
                  <a:gd name="connsiteY1" fmla="*/ 189214 h 464308"/>
                  <a:gd name="connsiteX2" fmla="*/ 833034 w 934987"/>
                  <a:gd name="connsiteY2" fmla="*/ 72976 h 464308"/>
                  <a:gd name="connsiteX3" fmla="*/ 658678 w 934987"/>
                  <a:gd name="connsiteY3" fmla="*/ 7109 h 464308"/>
                  <a:gd name="connsiteX4" fmla="*/ 538566 w 934987"/>
                  <a:gd name="connsiteY4" fmla="*/ 243458 h 464308"/>
                  <a:gd name="connsiteX5" fmla="*/ 406831 w 934987"/>
                  <a:gd name="connsiteY5" fmla="*/ 390691 h 464308"/>
                  <a:gd name="connsiteX6" fmla="*/ 0 w 934987"/>
                  <a:gd name="connsiteY6" fmla="*/ 406190 h 464308"/>
                  <a:gd name="connsiteX0" fmla="*/ 767165 w 934948"/>
                  <a:gd name="connsiteY0" fmla="*/ 396479 h 396479"/>
                  <a:gd name="connsiteX1" fmla="*/ 933773 w 934948"/>
                  <a:gd name="connsiteY1" fmla="*/ 121385 h 396479"/>
                  <a:gd name="connsiteX2" fmla="*/ 833034 w 934948"/>
                  <a:gd name="connsiteY2" fmla="*/ 5147 h 396479"/>
                  <a:gd name="connsiteX3" fmla="*/ 674176 w 934948"/>
                  <a:gd name="connsiteY3" fmla="*/ 36144 h 396479"/>
                  <a:gd name="connsiteX4" fmla="*/ 538566 w 934948"/>
                  <a:gd name="connsiteY4" fmla="*/ 175629 h 396479"/>
                  <a:gd name="connsiteX5" fmla="*/ 406831 w 934948"/>
                  <a:gd name="connsiteY5" fmla="*/ 322862 h 396479"/>
                  <a:gd name="connsiteX6" fmla="*/ 0 w 934948"/>
                  <a:gd name="connsiteY6" fmla="*/ 338361 h 396479"/>
                  <a:gd name="connsiteX0" fmla="*/ 767165 w 889593"/>
                  <a:gd name="connsiteY0" fmla="*/ 397297 h 397297"/>
                  <a:gd name="connsiteX1" fmla="*/ 887278 w 889593"/>
                  <a:gd name="connsiteY1" fmla="*/ 133826 h 397297"/>
                  <a:gd name="connsiteX2" fmla="*/ 833034 w 889593"/>
                  <a:gd name="connsiteY2" fmla="*/ 5965 h 397297"/>
                  <a:gd name="connsiteX3" fmla="*/ 674176 w 889593"/>
                  <a:gd name="connsiteY3" fmla="*/ 36962 h 397297"/>
                  <a:gd name="connsiteX4" fmla="*/ 538566 w 889593"/>
                  <a:gd name="connsiteY4" fmla="*/ 176447 h 397297"/>
                  <a:gd name="connsiteX5" fmla="*/ 406831 w 889593"/>
                  <a:gd name="connsiteY5" fmla="*/ 323680 h 397297"/>
                  <a:gd name="connsiteX6" fmla="*/ 0 w 889593"/>
                  <a:gd name="connsiteY6" fmla="*/ 339179 h 397297"/>
                  <a:gd name="connsiteX0" fmla="*/ 767165 w 887700"/>
                  <a:gd name="connsiteY0" fmla="*/ 397297 h 397297"/>
                  <a:gd name="connsiteX1" fmla="*/ 887278 w 887700"/>
                  <a:gd name="connsiteY1" fmla="*/ 133826 h 397297"/>
                  <a:gd name="connsiteX2" fmla="*/ 802037 w 887700"/>
                  <a:gd name="connsiteY2" fmla="*/ 5965 h 397297"/>
                  <a:gd name="connsiteX3" fmla="*/ 674176 w 887700"/>
                  <a:gd name="connsiteY3" fmla="*/ 36962 h 397297"/>
                  <a:gd name="connsiteX4" fmla="*/ 538566 w 887700"/>
                  <a:gd name="connsiteY4" fmla="*/ 176447 h 397297"/>
                  <a:gd name="connsiteX5" fmla="*/ 406831 w 887700"/>
                  <a:gd name="connsiteY5" fmla="*/ 323680 h 397297"/>
                  <a:gd name="connsiteX6" fmla="*/ 0 w 887700"/>
                  <a:gd name="connsiteY6" fmla="*/ 339179 h 397297"/>
                  <a:gd name="connsiteX0" fmla="*/ 767165 w 887754"/>
                  <a:gd name="connsiteY0" fmla="*/ 394571 h 394571"/>
                  <a:gd name="connsiteX1" fmla="*/ 887278 w 887754"/>
                  <a:gd name="connsiteY1" fmla="*/ 131100 h 394571"/>
                  <a:gd name="connsiteX2" fmla="*/ 802037 w 887754"/>
                  <a:gd name="connsiteY2" fmla="*/ 3239 h 394571"/>
                  <a:gd name="connsiteX3" fmla="*/ 631555 w 887754"/>
                  <a:gd name="connsiteY3" fmla="*/ 49734 h 394571"/>
                  <a:gd name="connsiteX4" fmla="*/ 538566 w 887754"/>
                  <a:gd name="connsiteY4" fmla="*/ 173721 h 394571"/>
                  <a:gd name="connsiteX5" fmla="*/ 406831 w 887754"/>
                  <a:gd name="connsiteY5" fmla="*/ 320954 h 394571"/>
                  <a:gd name="connsiteX6" fmla="*/ 0 w 887754"/>
                  <a:gd name="connsiteY6" fmla="*/ 336453 h 394571"/>
                  <a:gd name="connsiteX0" fmla="*/ 767165 w 887754"/>
                  <a:gd name="connsiteY0" fmla="*/ 394706 h 394706"/>
                  <a:gd name="connsiteX1" fmla="*/ 887278 w 887754"/>
                  <a:gd name="connsiteY1" fmla="*/ 131235 h 394706"/>
                  <a:gd name="connsiteX2" fmla="*/ 802037 w 887754"/>
                  <a:gd name="connsiteY2" fmla="*/ 3374 h 394706"/>
                  <a:gd name="connsiteX3" fmla="*/ 631555 w 887754"/>
                  <a:gd name="connsiteY3" fmla="*/ 49869 h 394706"/>
                  <a:gd name="connsiteX4" fmla="*/ 569562 w 887754"/>
                  <a:gd name="connsiteY4" fmla="*/ 185479 h 394706"/>
                  <a:gd name="connsiteX5" fmla="*/ 406831 w 887754"/>
                  <a:gd name="connsiteY5" fmla="*/ 321089 h 394706"/>
                  <a:gd name="connsiteX6" fmla="*/ 0 w 887754"/>
                  <a:gd name="connsiteY6" fmla="*/ 336588 h 394706"/>
                  <a:gd name="connsiteX0" fmla="*/ 767165 w 887713"/>
                  <a:gd name="connsiteY0" fmla="*/ 394214 h 394214"/>
                  <a:gd name="connsiteX1" fmla="*/ 887278 w 887713"/>
                  <a:gd name="connsiteY1" fmla="*/ 130743 h 394214"/>
                  <a:gd name="connsiteX2" fmla="*/ 802037 w 887713"/>
                  <a:gd name="connsiteY2" fmla="*/ 2882 h 394214"/>
                  <a:gd name="connsiteX3" fmla="*/ 662552 w 887713"/>
                  <a:gd name="connsiteY3" fmla="*/ 53252 h 394214"/>
                  <a:gd name="connsiteX4" fmla="*/ 569562 w 887713"/>
                  <a:gd name="connsiteY4" fmla="*/ 184987 h 394214"/>
                  <a:gd name="connsiteX5" fmla="*/ 406831 w 887713"/>
                  <a:gd name="connsiteY5" fmla="*/ 320597 h 394214"/>
                  <a:gd name="connsiteX6" fmla="*/ 0 w 887713"/>
                  <a:gd name="connsiteY6" fmla="*/ 336096 h 394214"/>
                  <a:gd name="connsiteX0" fmla="*/ 767165 w 887863"/>
                  <a:gd name="connsiteY0" fmla="*/ 392108 h 392108"/>
                  <a:gd name="connsiteX1" fmla="*/ 887278 w 887863"/>
                  <a:gd name="connsiteY1" fmla="*/ 128637 h 392108"/>
                  <a:gd name="connsiteX2" fmla="*/ 802037 w 887863"/>
                  <a:gd name="connsiteY2" fmla="*/ 776 h 392108"/>
                  <a:gd name="connsiteX3" fmla="*/ 569562 w 887863"/>
                  <a:gd name="connsiteY3" fmla="*/ 182881 h 392108"/>
                  <a:gd name="connsiteX4" fmla="*/ 406831 w 887863"/>
                  <a:gd name="connsiteY4" fmla="*/ 318491 h 392108"/>
                  <a:gd name="connsiteX5" fmla="*/ 0 w 887863"/>
                  <a:gd name="connsiteY5" fmla="*/ 333990 h 392108"/>
                  <a:gd name="connsiteX0" fmla="*/ 767165 w 902170"/>
                  <a:gd name="connsiteY0" fmla="*/ 394543 h 394543"/>
                  <a:gd name="connsiteX1" fmla="*/ 887278 w 902170"/>
                  <a:gd name="connsiteY1" fmla="*/ 131072 h 394543"/>
                  <a:gd name="connsiteX2" fmla="*/ 802037 w 902170"/>
                  <a:gd name="connsiteY2" fmla="*/ 3211 h 394543"/>
                  <a:gd name="connsiteX3" fmla="*/ 569562 w 902170"/>
                  <a:gd name="connsiteY3" fmla="*/ 185316 h 394543"/>
                  <a:gd name="connsiteX4" fmla="*/ 406831 w 902170"/>
                  <a:gd name="connsiteY4" fmla="*/ 320926 h 394543"/>
                  <a:gd name="connsiteX5" fmla="*/ 0 w 902170"/>
                  <a:gd name="connsiteY5" fmla="*/ 336425 h 394543"/>
                  <a:gd name="connsiteX0" fmla="*/ 767165 w 896256"/>
                  <a:gd name="connsiteY0" fmla="*/ 391370 h 391370"/>
                  <a:gd name="connsiteX1" fmla="*/ 887278 w 896256"/>
                  <a:gd name="connsiteY1" fmla="*/ 127899 h 391370"/>
                  <a:gd name="connsiteX2" fmla="*/ 802037 w 896256"/>
                  <a:gd name="connsiteY2" fmla="*/ 38 h 391370"/>
                  <a:gd name="connsiteX3" fmla="*/ 569562 w 896256"/>
                  <a:gd name="connsiteY3" fmla="*/ 182143 h 391370"/>
                  <a:gd name="connsiteX4" fmla="*/ 406831 w 896256"/>
                  <a:gd name="connsiteY4" fmla="*/ 317753 h 391370"/>
                  <a:gd name="connsiteX5" fmla="*/ 0 w 896256"/>
                  <a:gd name="connsiteY5" fmla="*/ 333252 h 391370"/>
                  <a:gd name="connsiteX0" fmla="*/ 767165 w 897947"/>
                  <a:gd name="connsiteY0" fmla="*/ 391370 h 391370"/>
                  <a:gd name="connsiteX1" fmla="*/ 887278 w 897947"/>
                  <a:gd name="connsiteY1" fmla="*/ 127899 h 391370"/>
                  <a:gd name="connsiteX2" fmla="*/ 802037 w 897947"/>
                  <a:gd name="connsiteY2" fmla="*/ 38 h 391370"/>
                  <a:gd name="connsiteX3" fmla="*/ 569562 w 897947"/>
                  <a:gd name="connsiteY3" fmla="*/ 182143 h 391370"/>
                  <a:gd name="connsiteX4" fmla="*/ 406831 w 897947"/>
                  <a:gd name="connsiteY4" fmla="*/ 317753 h 391370"/>
                  <a:gd name="connsiteX5" fmla="*/ 0 w 897947"/>
                  <a:gd name="connsiteY5" fmla="*/ 333252 h 391370"/>
                  <a:gd name="connsiteX0" fmla="*/ 767165 w 897947"/>
                  <a:gd name="connsiteY0" fmla="*/ 391378 h 391378"/>
                  <a:gd name="connsiteX1" fmla="*/ 887278 w 897947"/>
                  <a:gd name="connsiteY1" fmla="*/ 127907 h 391378"/>
                  <a:gd name="connsiteX2" fmla="*/ 802037 w 897947"/>
                  <a:gd name="connsiteY2" fmla="*/ 46 h 391378"/>
                  <a:gd name="connsiteX3" fmla="*/ 569562 w 897947"/>
                  <a:gd name="connsiteY3" fmla="*/ 182151 h 391378"/>
                  <a:gd name="connsiteX4" fmla="*/ 406831 w 897947"/>
                  <a:gd name="connsiteY4" fmla="*/ 317761 h 391378"/>
                  <a:gd name="connsiteX5" fmla="*/ 0 w 897947"/>
                  <a:gd name="connsiteY5" fmla="*/ 333260 h 391378"/>
                  <a:gd name="connsiteX0" fmla="*/ 767165 w 887372"/>
                  <a:gd name="connsiteY0" fmla="*/ 391370 h 391370"/>
                  <a:gd name="connsiteX1" fmla="*/ 887278 w 887372"/>
                  <a:gd name="connsiteY1" fmla="*/ 127899 h 391370"/>
                  <a:gd name="connsiteX2" fmla="*/ 749730 w 887372"/>
                  <a:gd name="connsiteY2" fmla="*/ 38 h 391370"/>
                  <a:gd name="connsiteX3" fmla="*/ 569562 w 887372"/>
                  <a:gd name="connsiteY3" fmla="*/ 182143 h 391370"/>
                  <a:gd name="connsiteX4" fmla="*/ 406831 w 887372"/>
                  <a:gd name="connsiteY4" fmla="*/ 317753 h 391370"/>
                  <a:gd name="connsiteX5" fmla="*/ 0 w 887372"/>
                  <a:gd name="connsiteY5" fmla="*/ 333252 h 391370"/>
                  <a:gd name="connsiteX0" fmla="*/ 767165 w 887372"/>
                  <a:gd name="connsiteY0" fmla="*/ 391377 h 391377"/>
                  <a:gd name="connsiteX1" fmla="*/ 887278 w 887372"/>
                  <a:gd name="connsiteY1" fmla="*/ 127906 h 391377"/>
                  <a:gd name="connsiteX2" fmla="*/ 749730 w 887372"/>
                  <a:gd name="connsiteY2" fmla="*/ 45 h 391377"/>
                  <a:gd name="connsiteX3" fmla="*/ 569562 w 887372"/>
                  <a:gd name="connsiteY3" fmla="*/ 182150 h 391377"/>
                  <a:gd name="connsiteX4" fmla="*/ 406831 w 887372"/>
                  <a:gd name="connsiteY4" fmla="*/ 317760 h 391377"/>
                  <a:gd name="connsiteX5" fmla="*/ 0 w 887372"/>
                  <a:gd name="connsiteY5" fmla="*/ 333259 h 391377"/>
                  <a:gd name="connsiteX0" fmla="*/ 767165 w 887372"/>
                  <a:gd name="connsiteY0" fmla="*/ 391379 h 391379"/>
                  <a:gd name="connsiteX1" fmla="*/ 887278 w 887372"/>
                  <a:gd name="connsiteY1" fmla="*/ 127908 h 391379"/>
                  <a:gd name="connsiteX2" fmla="*/ 749730 w 887372"/>
                  <a:gd name="connsiteY2" fmla="*/ 47 h 391379"/>
                  <a:gd name="connsiteX3" fmla="*/ 569562 w 887372"/>
                  <a:gd name="connsiteY3" fmla="*/ 182152 h 391379"/>
                  <a:gd name="connsiteX4" fmla="*/ 406831 w 887372"/>
                  <a:gd name="connsiteY4" fmla="*/ 317762 h 391379"/>
                  <a:gd name="connsiteX5" fmla="*/ 0 w 887372"/>
                  <a:gd name="connsiteY5" fmla="*/ 333261 h 391379"/>
                  <a:gd name="connsiteX0" fmla="*/ 767165 w 887289"/>
                  <a:gd name="connsiteY0" fmla="*/ 391379 h 391379"/>
                  <a:gd name="connsiteX1" fmla="*/ 887278 w 887289"/>
                  <a:gd name="connsiteY1" fmla="*/ 127908 h 391379"/>
                  <a:gd name="connsiteX2" fmla="*/ 749730 w 887289"/>
                  <a:gd name="connsiteY2" fmla="*/ 47 h 391379"/>
                  <a:gd name="connsiteX3" fmla="*/ 569562 w 887289"/>
                  <a:gd name="connsiteY3" fmla="*/ 182152 h 391379"/>
                  <a:gd name="connsiteX4" fmla="*/ 406831 w 887289"/>
                  <a:gd name="connsiteY4" fmla="*/ 317762 h 391379"/>
                  <a:gd name="connsiteX5" fmla="*/ 0 w 887289"/>
                  <a:gd name="connsiteY5" fmla="*/ 333261 h 391379"/>
                  <a:gd name="connsiteX0" fmla="*/ 767165 w 887289"/>
                  <a:gd name="connsiteY0" fmla="*/ 391364 h 391364"/>
                  <a:gd name="connsiteX1" fmla="*/ 887278 w 887289"/>
                  <a:gd name="connsiteY1" fmla="*/ 127893 h 391364"/>
                  <a:gd name="connsiteX2" fmla="*/ 749730 w 887289"/>
                  <a:gd name="connsiteY2" fmla="*/ 32 h 391364"/>
                  <a:gd name="connsiteX3" fmla="*/ 569562 w 887289"/>
                  <a:gd name="connsiteY3" fmla="*/ 182137 h 391364"/>
                  <a:gd name="connsiteX4" fmla="*/ 406831 w 887289"/>
                  <a:gd name="connsiteY4" fmla="*/ 317747 h 391364"/>
                  <a:gd name="connsiteX5" fmla="*/ 0 w 887289"/>
                  <a:gd name="connsiteY5" fmla="*/ 333246 h 391364"/>
                  <a:gd name="connsiteX0" fmla="*/ 767165 w 887289"/>
                  <a:gd name="connsiteY0" fmla="*/ 391364 h 391364"/>
                  <a:gd name="connsiteX1" fmla="*/ 887278 w 887289"/>
                  <a:gd name="connsiteY1" fmla="*/ 127893 h 391364"/>
                  <a:gd name="connsiteX2" fmla="*/ 749730 w 887289"/>
                  <a:gd name="connsiteY2" fmla="*/ 32 h 391364"/>
                  <a:gd name="connsiteX3" fmla="*/ 569562 w 887289"/>
                  <a:gd name="connsiteY3" fmla="*/ 182137 h 391364"/>
                  <a:gd name="connsiteX4" fmla="*/ 406831 w 887289"/>
                  <a:gd name="connsiteY4" fmla="*/ 317747 h 391364"/>
                  <a:gd name="connsiteX5" fmla="*/ 0 w 887289"/>
                  <a:gd name="connsiteY5" fmla="*/ 333246 h 391364"/>
                  <a:gd name="connsiteX0" fmla="*/ 563750 w 683874"/>
                  <a:gd name="connsiteY0" fmla="*/ 391364 h 391364"/>
                  <a:gd name="connsiteX1" fmla="*/ 683863 w 683874"/>
                  <a:gd name="connsiteY1" fmla="*/ 127893 h 391364"/>
                  <a:gd name="connsiteX2" fmla="*/ 546315 w 683874"/>
                  <a:gd name="connsiteY2" fmla="*/ 32 h 391364"/>
                  <a:gd name="connsiteX3" fmla="*/ 366147 w 683874"/>
                  <a:gd name="connsiteY3" fmla="*/ 182137 h 391364"/>
                  <a:gd name="connsiteX4" fmla="*/ 203416 w 683874"/>
                  <a:gd name="connsiteY4" fmla="*/ 317747 h 391364"/>
                  <a:gd name="connsiteX5" fmla="*/ 0 w 683874"/>
                  <a:gd name="connsiteY5" fmla="*/ 344869 h 391364"/>
                  <a:gd name="connsiteX0" fmla="*/ 563750 w 683874"/>
                  <a:gd name="connsiteY0" fmla="*/ 391364 h 391364"/>
                  <a:gd name="connsiteX1" fmla="*/ 683863 w 683874"/>
                  <a:gd name="connsiteY1" fmla="*/ 127893 h 391364"/>
                  <a:gd name="connsiteX2" fmla="*/ 546315 w 683874"/>
                  <a:gd name="connsiteY2" fmla="*/ 32 h 391364"/>
                  <a:gd name="connsiteX3" fmla="*/ 366147 w 683874"/>
                  <a:gd name="connsiteY3" fmla="*/ 182137 h 391364"/>
                  <a:gd name="connsiteX4" fmla="*/ 203416 w 683874"/>
                  <a:gd name="connsiteY4" fmla="*/ 317747 h 391364"/>
                  <a:gd name="connsiteX5" fmla="*/ 0 w 683874"/>
                  <a:gd name="connsiteY5" fmla="*/ 344869 h 391364"/>
                  <a:gd name="connsiteX0" fmla="*/ 563750 w 683874"/>
                  <a:gd name="connsiteY0" fmla="*/ 391364 h 391364"/>
                  <a:gd name="connsiteX1" fmla="*/ 683863 w 683874"/>
                  <a:gd name="connsiteY1" fmla="*/ 127893 h 391364"/>
                  <a:gd name="connsiteX2" fmla="*/ 546315 w 683874"/>
                  <a:gd name="connsiteY2" fmla="*/ 32 h 391364"/>
                  <a:gd name="connsiteX3" fmla="*/ 366147 w 683874"/>
                  <a:gd name="connsiteY3" fmla="*/ 182137 h 391364"/>
                  <a:gd name="connsiteX4" fmla="*/ 224726 w 683874"/>
                  <a:gd name="connsiteY4" fmla="*/ 325496 h 391364"/>
                  <a:gd name="connsiteX5" fmla="*/ 0 w 683874"/>
                  <a:gd name="connsiteY5" fmla="*/ 344869 h 391364"/>
                  <a:gd name="connsiteX0" fmla="*/ 563750 w 683874"/>
                  <a:gd name="connsiteY0" fmla="*/ 391364 h 391364"/>
                  <a:gd name="connsiteX1" fmla="*/ 683863 w 683874"/>
                  <a:gd name="connsiteY1" fmla="*/ 127893 h 391364"/>
                  <a:gd name="connsiteX2" fmla="*/ 546315 w 683874"/>
                  <a:gd name="connsiteY2" fmla="*/ 32 h 391364"/>
                  <a:gd name="connsiteX3" fmla="*/ 366147 w 683874"/>
                  <a:gd name="connsiteY3" fmla="*/ 182137 h 391364"/>
                  <a:gd name="connsiteX4" fmla="*/ 224726 w 683874"/>
                  <a:gd name="connsiteY4" fmla="*/ 325496 h 391364"/>
                  <a:gd name="connsiteX5" fmla="*/ 0 w 683874"/>
                  <a:gd name="connsiteY5" fmla="*/ 344869 h 391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83874" h="391364">
                    <a:moveTo>
                      <a:pt x="563750" y="391364"/>
                    </a:moveTo>
                    <a:cubicBezTo>
                      <a:pt x="622191" y="312258"/>
                      <a:pt x="684831" y="218300"/>
                      <a:pt x="683863" y="127893"/>
                    </a:cubicBezTo>
                    <a:cubicBezTo>
                      <a:pt x="682895" y="37486"/>
                      <a:pt x="643826" y="-1259"/>
                      <a:pt x="546315" y="32"/>
                    </a:cubicBezTo>
                    <a:cubicBezTo>
                      <a:pt x="448804" y="1323"/>
                      <a:pt x="410059" y="118206"/>
                      <a:pt x="366147" y="182137"/>
                    </a:cubicBezTo>
                    <a:cubicBezTo>
                      <a:pt x="322235" y="246068"/>
                      <a:pt x="285751" y="298374"/>
                      <a:pt x="224726" y="325496"/>
                    </a:cubicBezTo>
                    <a:cubicBezTo>
                      <a:pt x="163702" y="352618"/>
                      <a:pt x="144973" y="349712"/>
                      <a:pt x="0" y="344869"/>
                    </a:cubicBezTo>
                  </a:path>
                </a:pathLst>
              </a:custGeom>
              <a:noFill/>
              <a:ln w="12700" cap="rnd" cmpd="sng" algn="ctr">
                <a:solidFill>
                  <a:srgbClr val="FF0000"/>
                </a:solidFill>
                <a:prstDash val="solid"/>
                <a:headEnd type="arrow"/>
                <a:tailEnd type="none" w="sm" len="me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cxnSp>
            <p:nvCxnSpPr>
              <p:cNvPr id="53" name="Straight Connector 52"/>
              <p:cNvCxnSpPr/>
              <p:nvPr/>
            </p:nvCxnSpPr>
            <p:spPr>
              <a:xfrm>
                <a:off x="1670577" y="4495800"/>
                <a:ext cx="824679" cy="0"/>
              </a:xfrm>
              <a:prstGeom prst="line">
                <a:avLst/>
              </a:prstGeom>
              <a:noFill/>
              <a:ln w="12700" cap="rnd" cmpd="sng" algn="ctr">
                <a:solidFill>
                  <a:srgbClr val="FF0000"/>
                </a:solidFill>
                <a:prstDash val="solid"/>
                <a:headEnd type="arrow"/>
                <a:tailEnd type="none"/>
              </a:ln>
              <a:effectLst/>
            </p:spPr>
          </p:cxnSp>
          <p:sp>
            <p:nvSpPr>
              <p:cNvPr id="54" name="Oval 53"/>
              <p:cNvSpPr/>
              <p:nvPr/>
            </p:nvSpPr>
            <p:spPr>
              <a:xfrm>
                <a:off x="3477904" y="4537796"/>
                <a:ext cx="45720" cy="45719"/>
              </a:xfrm>
              <a:prstGeom prst="ellipse">
                <a:avLst/>
              </a:prstGeom>
              <a:solidFill>
                <a:sysClr val="windowText" lastClr="000000"/>
              </a:solidFill>
              <a:ln w="31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5" name="Oval 54"/>
              <p:cNvSpPr/>
              <p:nvPr/>
            </p:nvSpPr>
            <p:spPr>
              <a:xfrm>
                <a:off x="3138018" y="4542061"/>
                <a:ext cx="45720" cy="45719"/>
              </a:xfrm>
              <a:prstGeom prst="ellipse">
                <a:avLst/>
              </a:prstGeom>
              <a:solidFill>
                <a:sysClr val="windowText" lastClr="000000"/>
              </a:solidFill>
              <a:ln w="31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grpSp>
            <p:nvGrpSpPr>
              <p:cNvPr id="56" name="Group 55"/>
              <p:cNvGrpSpPr/>
              <p:nvPr/>
            </p:nvGrpSpPr>
            <p:grpSpPr>
              <a:xfrm>
                <a:off x="659654" y="5022739"/>
                <a:ext cx="374904" cy="48116"/>
                <a:chOff x="642171" y="5228518"/>
                <a:chExt cx="374904" cy="48116"/>
              </a:xfrm>
            </p:grpSpPr>
            <p:sp>
              <p:nvSpPr>
                <p:cNvPr id="79" name="Oval 78"/>
                <p:cNvSpPr/>
                <p:nvPr/>
              </p:nvSpPr>
              <p:spPr>
                <a:xfrm>
                  <a:off x="642171" y="5230915"/>
                  <a:ext cx="45720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31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80" name="Oval 79"/>
                <p:cNvSpPr/>
                <p:nvPr/>
              </p:nvSpPr>
              <p:spPr>
                <a:xfrm>
                  <a:off x="971355" y="5228518"/>
                  <a:ext cx="45720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31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57" name="TextBox 56"/>
              <p:cNvSpPr txBox="1"/>
              <p:nvPr/>
            </p:nvSpPr>
            <p:spPr>
              <a:xfrm>
                <a:off x="2691887" y="4038600"/>
                <a:ext cx="35611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 Rounded MT Bold" panose="020F0704030504030204" pitchFamily="34" charset="0"/>
                  </a:rPr>
                  <a:t>D</a:t>
                </a:r>
                <a:endPara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 Rounded MT Bold" panose="020F0704030504030204" pitchFamily="34" charset="0"/>
                </a:endParaRPr>
              </a:p>
            </p:txBody>
          </p:sp>
          <p:sp>
            <p:nvSpPr>
              <p:cNvPr id="58" name="Freeform 57"/>
              <p:cNvSpPr/>
              <p:nvPr/>
            </p:nvSpPr>
            <p:spPr>
              <a:xfrm>
                <a:off x="7599701" y="4148886"/>
                <a:ext cx="683874" cy="391364"/>
              </a:xfrm>
              <a:custGeom>
                <a:avLst/>
                <a:gdLst>
                  <a:gd name="connsiteX0" fmla="*/ 902776 w 1023090"/>
                  <a:gd name="connsiteY0" fmla="*/ 401801 h 593678"/>
                  <a:gd name="connsiteX1" fmla="*/ 1022888 w 1023090"/>
                  <a:gd name="connsiteY1" fmla="*/ 177076 h 593678"/>
                  <a:gd name="connsiteX2" fmla="*/ 922149 w 1023090"/>
                  <a:gd name="connsiteY2" fmla="*/ 2720 h 593678"/>
                  <a:gd name="connsiteX3" fmla="*/ 612183 w 1023090"/>
                  <a:gd name="connsiteY3" fmla="*/ 95710 h 593678"/>
                  <a:gd name="connsiteX4" fmla="*/ 538566 w 1023090"/>
                  <a:gd name="connsiteY4" fmla="*/ 413425 h 593678"/>
                  <a:gd name="connsiteX5" fmla="*/ 290593 w 1023090"/>
                  <a:gd name="connsiteY5" fmla="*/ 572282 h 593678"/>
                  <a:gd name="connsiteX6" fmla="*/ 0 w 1023090"/>
                  <a:gd name="connsiteY6" fmla="*/ 587781 h 593678"/>
                  <a:gd name="connsiteX0" fmla="*/ 767165 w 1029148"/>
                  <a:gd name="connsiteY0" fmla="*/ 645899 h 645899"/>
                  <a:gd name="connsiteX1" fmla="*/ 1022888 w 1029148"/>
                  <a:gd name="connsiteY1" fmla="*/ 177076 h 645899"/>
                  <a:gd name="connsiteX2" fmla="*/ 922149 w 1029148"/>
                  <a:gd name="connsiteY2" fmla="*/ 2720 h 645899"/>
                  <a:gd name="connsiteX3" fmla="*/ 612183 w 1029148"/>
                  <a:gd name="connsiteY3" fmla="*/ 95710 h 645899"/>
                  <a:gd name="connsiteX4" fmla="*/ 538566 w 1029148"/>
                  <a:gd name="connsiteY4" fmla="*/ 413425 h 645899"/>
                  <a:gd name="connsiteX5" fmla="*/ 290593 w 1029148"/>
                  <a:gd name="connsiteY5" fmla="*/ 572282 h 645899"/>
                  <a:gd name="connsiteX6" fmla="*/ 0 w 1029148"/>
                  <a:gd name="connsiteY6" fmla="*/ 587781 h 645899"/>
                  <a:gd name="connsiteX0" fmla="*/ 767165 w 957770"/>
                  <a:gd name="connsiteY0" fmla="*/ 657821 h 657821"/>
                  <a:gd name="connsiteX1" fmla="*/ 933773 w 957770"/>
                  <a:gd name="connsiteY1" fmla="*/ 382727 h 657821"/>
                  <a:gd name="connsiteX2" fmla="*/ 922149 w 957770"/>
                  <a:gd name="connsiteY2" fmla="*/ 14642 h 657821"/>
                  <a:gd name="connsiteX3" fmla="*/ 612183 w 957770"/>
                  <a:gd name="connsiteY3" fmla="*/ 107632 h 657821"/>
                  <a:gd name="connsiteX4" fmla="*/ 538566 w 957770"/>
                  <a:gd name="connsiteY4" fmla="*/ 425347 h 657821"/>
                  <a:gd name="connsiteX5" fmla="*/ 290593 w 957770"/>
                  <a:gd name="connsiteY5" fmla="*/ 584204 h 657821"/>
                  <a:gd name="connsiteX6" fmla="*/ 0 w 957770"/>
                  <a:gd name="connsiteY6" fmla="*/ 599703 h 657821"/>
                  <a:gd name="connsiteX0" fmla="*/ 767165 w 938524"/>
                  <a:gd name="connsiteY0" fmla="*/ 567722 h 567722"/>
                  <a:gd name="connsiteX1" fmla="*/ 933773 w 938524"/>
                  <a:gd name="connsiteY1" fmla="*/ 292628 h 567722"/>
                  <a:gd name="connsiteX2" fmla="*/ 867905 w 938524"/>
                  <a:gd name="connsiteY2" fmla="*/ 67902 h 567722"/>
                  <a:gd name="connsiteX3" fmla="*/ 612183 w 938524"/>
                  <a:gd name="connsiteY3" fmla="*/ 17533 h 567722"/>
                  <a:gd name="connsiteX4" fmla="*/ 538566 w 938524"/>
                  <a:gd name="connsiteY4" fmla="*/ 335248 h 567722"/>
                  <a:gd name="connsiteX5" fmla="*/ 290593 w 938524"/>
                  <a:gd name="connsiteY5" fmla="*/ 494105 h 567722"/>
                  <a:gd name="connsiteX6" fmla="*/ 0 w 938524"/>
                  <a:gd name="connsiteY6" fmla="*/ 509604 h 567722"/>
                  <a:gd name="connsiteX0" fmla="*/ 767165 w 937908"/>
                  <a:gd name="connsiteY0" fmla="*/ 512439 h 512439"/>
                  <a:gd name="connsiteX1" fmla="*/ 933773 w 937908"/>
                  <a:gd name="connsiteY1" fmla="*/ 237345 h 512439"/>
                  <a:gd name="connsiteX2" fmla="*/ 867905 w 937908"/>
                  <a:gd name="connsiteY2" fmla="*/ 12619 h 512439"/>
                  <a:gd name="connsiteX3" fmla="*/ 658678 w 937908"/>
                  <a:gd name="connsiteY3" fmla="*/ 55240 h 512439"/>
                  <a:gd name="connsiteX4" fmla="*/ 538566 w 937908"/>
                  <a:gd name="connsiteY4" fmla="*/ 279965 h 512439"/>
                  <a:gd name="connsiteX5" fmla="*/ 290593 w 937908"/>
                  <a:gd name="connsiteY5" fmla="*/ 438822 h 512439"/>
                  <a:gd name="connsiteX6" fmla="*/ 0 w 937908"/>
                  <a:gd name="connsiteY6" fmla="*/ 454321 h 512439"/>
                  <a:gd name="connsiteX0" fmla="*/ 767165 w 937908"/>
                  <a:gd name="connsiteY0" fmla="*/ 512789 h 512789"/>
                  <a:gd name="connsiteX1" fmla="*/ 933773 w 937908"/>
                  <a:gd name="connsiteY1" fmla="*/ 237695 h 512789"/>
                  <a:gd name="connsiteX2" fmla="*/ 867905 w 937908"/>
                  <a:gd name="connsiteY2" fmla="*/ 12969 h 512789"/>
                  <a:gd name="connsiteX3" fmla="*/ 658678 w 937908"/>
                  <a:gd name="connsiteY3" fmla="*/ 55590 h 512789"/>
                  <a:gd name="connsiteX4" fmla="*/ 538566 w 937908"/>
                  <a:gd name="connsiteY4" fmla="*/ 291939 h 512789"/>
                  <a:gd name="connsiteX5" fmla="*/ 290593 w 937908"/>
                  <a:gd name="connsiteY5" fmla="*/ 439172 h 512789"/>
                  <a:gd name="connsiteX6" fmla="*/ 0 w 937908"/>
                  <a:gd name="connsiteY6" fmla="*/ 454671 h 512789"/>
                  <a:gd name="connsiteX0" fmla="*/ 767165 w 937908"/>
                  <a:gd name="connsiteY0" fmla="*/ 512789 h 512789"/>
                  <a:gd name="connsiteX1" fmla="*/ 933773 w 937908"/>
                  <a:gd name="connsiteY1" fmla="*/ 237695 h 512789"/>
                  <a:gd name="connsiteX2" fmla="*/ 867905 w 937908"/>
                  <a:gd name="connsiteY2" fmla="*/ 12969 h 512789"/>
                  <a:gd name="connsiteX3" fmla="*/ 658678 w 937908"/>
                  <a:gd name="connsiteY3" fmla="*/ 55590 h 512789"/>
                  <a:gd name="connsiteX4" fmla="*/ 538566 w 937908"/>
                  <a:gd name="connsiteY4" fmla="*/ 291939 h 512789"/>
                  <a:gd name="connsiteX5" fmla="*/ 406831 w 937908"/>
                  <a:gd name="connsiteY5" fmla="*/ 439172 h 512789"/>
                  <a:gd name="connsiteX6" fmla="*/ 0 w 937908"/>
                  <a:gd name="connsiteY6" fmla="*/ 454671 h 512789"/>
                  <a:gd name="connsiteX0" fmla="*/ 767165 w 934987"/>
                  <a:gd name="connsiteY0" fmla="*/ 464308 h 464308"/>
                  <a:gd name="connsiteX1" fmla="*/ 933773 w 934987"/>
                  <a:gd name="connsiteY1" fmla="*/ 189214 h 464308"/>
                  <a:gd name="connsiteX2" fmla="*/ 833034 w 934987"/>
                  <a:gd name="connsiteY2" fmla="*/ 72976 h 464308"/>
                  <a:gd name="connsiteX3" fmla="*/ 658678 w 934987"/>
                  <a:gd name="connsiteY3" fmla="*/ 7109 h 464308"/>
                  <a:gd name="connsiteX4" fmla="*/ 538566 w 934987"/>
                  <a:gd name="connsiteY4" fmla="*/ 243458 h 464308"/>
                  <a:gd name="connsiteX5" fmla="*/ 406831 w 934987"/>
                  <a:gd name="connsiteY5" fmla="*/ 390691 h 464308"/>
                  <a:gd name="connsiteX6" fmla="*/ 0 w 934987"/>
                  <a:gd name="connsiteY6" fmla="*/ 406190 h 464308"/>
                  <a:gd name="connsiteX0" fmla="*/ 767165 w 934948"/>
                  <a:gd name="connsiteY0" fmla="*/ 396479 h 396479"/>
                  <a:gd name="connsiteX1" fmla="*/ 933773 w 934948"/>
                  <a:gd name="connsiteY1" fmla="*/ 121385 h 396479"/>
                  <a:gd name="connsiteX2" fmla="*/ 833034 w 934948"/>
                  <a:gd name="connsiteY2" fmla="*/ 5147 h 396479"/>
                  <a:gd name="connsiteX3" fmla="*/ 674176 w 934948"/>
                  <a:gd name="connsiteY3" fmla="*/ 36144 h 396479"/>
                  <a:gd name="connsiteX4" fmla="*/ 538566 w 934948"/>
                  <a:gd name="connsiteY4" fmla="*/ 175629 h 396479"/>
                  <a:gd name="connsiteX5" fmla="*/ 406831 w 934948"/>
                  <a:gd name="connsiteY5" fmla="*/ 322862 h 396479"/>
                  <a:gd name="connsiteX6" fmla="*/ 0 w 934948"/>
                  <a:gd name="connsiteY6" fmla="*/ 338361 h 396479"/>
                  <a:gd name="connsiteX0" fmla="*/ 767165 w 889593"/>
                  <a:gd name="connsiteY0" fmla="*/ 397297 h 397297"/>
                  <a:gd name="connsiteX1" fmla="*/ 887278 w 889593"/>
                  <a:gd name="connsiteY1" fmla="*/ 133826 h 397297"/>
                  <a:gd name="connsiteX2" fmla="*/ 833034 w 889593"/>
                  <a:gd name="connsiteY2" fmla="*/ 5965 h 397297"/>
                  <a:gd name="connsiteX3" fmla="*/ 674176 w 889593"/>
                  <a:gd name="connsiteY3" fmla="*/ 36962 h 397297"/>
                  <a:gd name="connsiteX4" fmla="*/ 538566 w 889593"/>
                  <a:gd name="connsiteY4" fmla="*/ 176447 h 397297"/>
                  <a:gd name="connsiteX5" fmla="*/ 406831 w 889593"/>
                  <a:gd name="connsiteY5" fmla="*/ 323680 h 397297"/>
                  <a:gd name="connsiteX6" fmla="*/ 0 w 889593"/>
                  <a:gd name="connsiteY6" fmla="*/ 339179 h 397297"/>
                  <a:gd name="connsiteX0" fmla="*/ 767165 w 887700"/>
                  <a:gd name="connsiteY0" fmla="*/ 397297 h 397297"/>
                  <a:gd name="connsiteX1" fmla="*/ 887278 w 887700"/>
                  <a:gd name="connsiteY1" fmla="*/ 133826 h 397297"/>
                  <a:gd name="connsiteX2" fmla="*/ 802037 w 887700"/>
                  <a:gd name="connsiteY2" fmla="*/ 5965 h 397297"/>
                  <a:gd name="connsiteX3" fmla="*/ 674176 w 887700"/>
                  <a:gd name="connsiteY3" fmla="*/ 36962 h 397297"/>
                  <a:gd name="connsiteX4" fmla="*/ 538566 w 887700"/>
                  <a:gd name="connsiteY4" fmla="*/ 176447 h 397297"/>
                  <a:gd name="connsiteX5" fmla="*/ 406831 w 887700"/>
                  <a:gd name="connsiteY5" fmla="*/ 323680 h 397297"/>
                  <a:gd name="connsiteX6" fmla="*/ 0 w 887700"/>
                  <a:gd name="connsiteY6" fmla="*/ 339179 h 397297"/>
                  <a:gd name="connsiteX0" fmla="*/ 767165 w 887754"/>
                  <a:gd name="connsiteY0" fmla="*/ 394571 h 394571"/>
                  <a:gd name="connsiteX1" fmla="*/ 887278 w 887754"/>
                  <a:gd name="connsiteY1" fmla="*/ 131100 h 394571"/>
                  <a:gd name="connsiteX2" fmla="*/ 802037 w 887754"/>
                  <a:gd name="connsiteY2" fmla="*/ 3239 h 394571"/>
                  <a:gd name="connsiteX3" fmla="*/ 631555 w 887754"/>
                  <a:gd name="connsiteY3" fmla="*/ 49734 h 394571"/>
                  <a:gd name="connsiteX4" fmla="*/ 538566 w 887754"/>
                  <a:gd name="connsiteY4" fmla="*/ 173721 h 394571"/>
                  <a:gd name="connsiteX5" fmla="*/ 406831 w 887754"/>
                  <a:gd name="connsiteY5" fmla="*/ 320954 h 394571"/>
                  <a:gd name="connsiteX6" fmla="*/ 0 w 887754"/>
                  <a:gd name="connsiteY6" fmla="*/ 336453 h 394571"/>
                  <a:gd name="connsiteX0" fmla="*/ 767165 w 887754"/>
                  <a:gd name="connsiteY0" fmla="*/ 394706 h 394706"/>
                  <a:gd name="connsiteX1" fmla="*/ 887278 w 887754"/>
                  <a:gd name="connsiteY1" fmla="*/ 131235 h 394706"/>
                  <a:gd name="connsiteX2" fmla="*/ 802037 w 887754"/>
                  <a:gd name="connsiteY2" fmla="*/ 3374 h 394706"/>
                  <a:gd name="connsiteX3" fmla="*/ 631555 w 887754"/>
                  <a:gd name="connsiteY3" fmla="*/ 49869 h 394706"/>
                  <a:gd name="connsiteX4" fmla="*/ 569562 w 887754"/>
                  <a:gd name="connsiteY4" fmla="*/ 185479 h 394706"/>
                  <a:gd name="connsiteX5" fmla="*/ 406831 w 887754"/>
                  <a:gd name="connsiteY5" fmla="*/ 321089 h 394706"/>
                  <a:gd name="connsiteX6" fmla="*/ 0 w 887754"/>
                  <a:gd name="connsiteY6" fmla="*/ 336588 h 394706"/>
                  <a:gd name="connsiteX0" fmla="*/ 767165 w 887713"/>
                  <a:gd name="connsiteY0" fmla="*/ 394214 h 394214"/>
                  <a:gd name="connsiteX1" fmla="*/ 887278 w 887713"/>
                  <a:gd name="connsiteY1" fmla="*/ 130743 h 394214"/>
                  <a:gd name="connsiteX2" fmla="*/ 802037 w 887713"/>
                  <a:gd name="connsiteY2" fmla="*/ 2882 h 394214"/>
                  <a:gd name="connsiteX3" fmla="*/ 662552 w 887713"/>
                  <a:gd name="connsiteY3" fmla="*/ 53252 h 394214"/>
                  <a:gd name="connsiteX4" fmla="*/ 569562 w 887713"/>
                  <a:gd name="connsiteY4" fmla="*/ 184987 h 394214"/>
                  <a:gd name="connsiteX5" fmla="*/ 406831 w 887713"/>
                  <a:gd name="connsiteY5" fmla="*/ 320597 h 394214"/>
                  <a:gd name="connsiteX6" fmla="*/ 0 w 887713"/>
                  <a:gd name="connsiteY6" fmla="*/ 336096 h 394214"/>
                  <a:gd name="connsiteX0" fmla="*/ 767165 w 887863"/>
                  <a:gd name="connsiteY0" fmla="*/ 392108 h 392108"/>
                  <a:gd name="connsiteX1" fmla="*/ 887278 w 887863"/>
                  <a:gd name="connsiteY1" fmla="*/ 128637 h 392108"/>
                  <a:gd name="connsiteX2" fmla="*/ 802037 w 887863"/>
                  <a:gd name="connsiteY2" fmla="*/ 776 h 392108"/>
                  <a:gd name="connsiteX3" fmla="*/ 569562 w 887863"/>
                  <a:gd name="connsiteY3" fmla="*/ 182881 h 392108"/>
                  <a:gd name="connsiteX4" fmla="*/ 406831 w 887863"/>
                  <a:gd name="connsiteY4" fmla="*/ 318491 h 392108"/>
                  <a:gd name="connsiteX5" fmla="*/ 0 w 887863"/>
                  <a:gd name="connsiteY5" fmla="*/ 333990 h 392108"/>
                  <a:gd name="connsiteX0" fmla="*/ 767165 w 902170"/>
                  <a:gd name="connsiteY0" fmla="*/ 394543 h 394543"/>
                  <a:gd name="connsiteX1" fmla="*/ 887278 w 902170"/>
                  <a:gd name="connsiteY1" fmla="*/ 131072 h 394543"/>
                  <a:gd name="connsiteX2" fmla="*/ 802037 w 902170"/>
                  <a:gd name="connsiteY2" fmla="*/ 3211 h 394543"/>
                  <a:gd name="connsiteX3" fmla="*/ 569562 w 902170"/>
                  <a:gd name="connsiteY3" fmla="*/ 185316 h 394543"/>
                  <a:gd name="connsiteX4" fmla="*/ 406831 w 902170"/>
                  <a:gd name="connsiteY4" fmla="*/ 320926 h 394543"/>
                  <a:gd name="connsiteX5" fmla="*/ 0 w 902170"/>
                  <a:gd name="connsiteY5" fmla="*/ 336425 h 394543"/>
                  <a:gd name="connsiteX0" fmla="*/ 767165 w 896256"/>
                  <a:gd name="connsiteY0" fmla="*/ 391370 h 391370"/>
                  <a:gd name="connsiteX1" fmla="*/ 887278 w 896256"/>
                  <a:gd name="connsiteY1" fmla="*/ 127899 h 391370"/>
                  <a:gd name="connsiteX2" fmla="*/ 802037 w 896256"/>
                  <a:gd name="connsiteY2" fmla="*/ 38 h 391370"/>
                  <a:gd name="connsiteX3" fmla="*/ 569562 w 896256"/>
                  <a:gd name="connsiteY3" fmla="*/ 182143 h 391370"/>
                  <a:gd name="connsiteX4" fmla="*/ 406831 w 896256"/>
                  <a:gd name="connsiteY4" fmla="*/ 317753 h 391370"/>
                  <a:gd name="connsiteX5" fmla="*/ 0 w 896256"/>
                  <a:gd name="connsiteY5" fmla="*/ 333252 h 391370"/>
                  <a:gd name="connsiteX0" fmla="*/ 767165 w 897947"/>
                  <a:gd name="connsiteY0" fmla="*/ 391370 h 391370"/>
                  <a:gd name="connsiteX1" fmla="*/ 887278 w 897947"/>
                  <a:gd name="connsiteY1" fmla="*/ 127899 h 391370"/>
                  <a:gd name="connsiteX2" fmla="*/ 802037 w 897947"/>
                  <a:gd name="connsiteY2" fmla="*/ 38 h 391370"/>
                  <a:gd name="connsiteX3" fmla="*/ 569562 w 897947"/>
                  <a:gd name="connsiteY3" fmla="*/ 182143 h 391370"/>
                  <a:gd name="connsiteX4" fmla="*/ 406831 w 897947"/>
                  <a:gd name="connsiteY4" fmla="*/ 317753 h 391370"/>
                  <a:gd name="connsiteX5" fmla="*/ 0 w 897947"/>
                  <a:gd name="connsiteY5" fmla="*/ 333252 h 391370"/>
                  <a:gd name="connsiteX0" fmla="*/ 767165 w 897947"/>
                  <a:gd name="connsiteY0" fmla="*/ 391378 h 391378"/>
                  <a:gd name="connsiteX1" fmla="*/ 887278 w 897947"/>
                  <a:gd name="connsiteY1" fmla="*/ 127907 h 391378"/>
                  <a:gd name="connsiteX2" fmla="*/ 802037 w 897947"/>
                  <a:gd name="connsiteY2" fmla="*/ 46 h 391378"/>
                  <a:gd name="connsiteX3" fmla="*/ 569562 w 897947"/>
                  <a:gd name="connsiteY3" fmla="*/ 182151 h 391378"/>
                  <a:gd name="connsiteX4" fmla="*/ 406831 w 897947"/>
                  <a:gd name="connsiteY4" fmla="*/ 317761 h 391378"/>
                  <a:gd name="connsiteX5" fmla="*/ 0 w 897947"/>
                  <a:gd name="connsiteY5" fmla="*/ 333260 h 391378"/>
                  <a:gd name="connsiteX0" fmla="*/ 767165 w 887372"/>
                  <a:gd name="connsiteY0" fmla="*/ 391370 h 391370"/>
                  <a:gd name="connsiteX1" fmla="*/ 887278 w 887372"/>
                  <a:gd name="connsiteY1" fmla="*/ 127899 h 391370"/>
                  <a:gd name="connsiteX2" fmla="*/ 749730 w 887372"/>
                  <a:gd name="connsiteY2" fmla="*/ 38 h 391370"/>
                  <a:gd name="connsiteX3" fmla="*/ 569562 w 887372"/>
                  <a:gd name="connsiteY3" fmla="*/ 182143 h 391370"/>
                  <a:gd name="connsiteX4" fmla="*/ 406831 w 887372"/>
                  <a:gd name="connsiteY4" fmla="*/ 317753 h 391370"/>
                  <a:gd name="connsiteX5" fmla="*/ 0 w 887372"/>
                  <a:gd name="connsiteY5" fmla="*/ 333252 h 391370"/>
                  <a:gd name="connsiteX0" fmla="*/ 767165 w 887372"/>
                  <a:gd name="connsiteY0" fmla="*/ 391377 h 391377"/>
                  <a:gd name="connsiteX1" fmla="*/ 887278 w 887372"/>
                  <a:gd name="connsiteY1" fmla="*/ 127906 h 391377"/>
                  <a:gd name="connsiteX2" fmla="*/ 749730 w 887372"/>
                  <a:gd name="connsiteY2" fmla="*/ 45 h 391377"/>
                  <a:gd name="connsiteX3" fmla="*/ 569562 w 887372"/>
                  <a:gd name="connsiteY3" fmla="*/ 182150 h 391377"/>
                  <a:gd name="connsiteX4" fmla="*/ 406831 w 887372"/>
                  <a:gd name="connsiteY4" fmla="*/ 317760 h 391377"/>
                  <a:gd name="connsiteX5" fmla="*/ 0 w 887372"/>
                  <a:gd name="connsiteY5" fmla="*/ 333259 h 391377"/>
                  <a:gd name="connsiteX0" fmla="*/ 767165 w 887372"/>
                  <a:gd name="connsiteY0" fmla="*/ 391379 h 391379"/>
                  <a:gd name="connsiteX1" fmla="*/ 887278 w 887372"/>
                  <a:gd name="connsiteY1" fmla="*/ 127908 h 391379"/>
                  <a:gd name="connsiteX2" fmla="*/ 749730 w 887372"/>
                  <a:gd name="connsiteY2" fmla="*/ 47 h 391379"/>
                  <a:gd name="connsiteX3" fmla="*/ 569562 w 887372"/>
                  <a:gd name="connsiteY3" fmla="*/ 182152 h 391379"/>
                  <a:gd name="connsiteX4" fmla="*/ 406831 w 887372"/>
                  <a:gd name="connsiteY4" fmla="*/ 317762 h 391379"/>
                  <a:gd name="connsiteX5" fmla="*/ 0 w 887372"/>
                  <a:gd name="connsiteY5" fmla="*/ 333261 h 391379"/>
                  <a:gd name="connsiteX0" fmla="*/ 767165 w 887289"/>
                  <a:gd name="connsiteY0" fmla="*/ 391379 h 391379"/>
                  <a:gd name="connsiteX1" fmla="*/ 887278 w 887289"/>
                  <a:gd name="connsiteY1" fmla="*/ 127908 h 391379"/>
                  <a:gd name="connsiteX2" fmla="*/ 749730 w 887289"/>
                  <a:gd name="connsiteY2" fmla="*/ 47 h 391379"/>
                  <a:gd name="connsiteX3" fmla="*/ 569562 w 887289"/>
                  <a:gd name="connsiteY3" fmla="*/ 182152 h 391379"/>
                  <a:gd name="connsiteX4" fmla="*/ 406831 w 887289"/>
                  <a:gd name="connsiteY4" fmla="*/ 317762 h 391379"/>
                  <a:gd name="connsiteX5" fmla="*/ 0 w 887289"/>
                  <a:gd name="connsiteY5" fmla="*/ 333261 h 391379"/>
                  <a:gd name="connsiteX0" fmla="*/ 767165 w 887289"/>
                  <a:gd name="connsiteY0" fmla="*/ 391364 h 391364"/>
                  <a:gd name="connsiteX1" fmla="*/ 887278 w 887289"/>
                  <a:gd name="connsiteY1" fmla="*/ 127893 h 391364"/>
                  <a:gd name="connsiteX2" fmla="*/ 749730 w 887289"/>
                  <a:gd name="connsiteY2" fmla="*/ 32 h 391364"/>
                  <a:gd name="connsiteX3" fmla="*/ 569562 w 887289"/>
                  <a:gd name="connsiteY3" fmla="*/ 182137 h 391364"/>
                  <a:gd name="connsiteX4" fmla="*/ 406831 w 887289"/>
                  <a:gd name="connsiteY4" fmla="*/ 317747 h 391364"/>
                  <a:gd name="connsiteX5" fmla="*/ 0 w 887289"/>
                  <a:gd name="connsiteY5" fmla="*/ 333246 h 391364"/>
                  <a:gd name="connsiteX0" fmla="*/ 767165 w 887289"/>
                  <a:gd name="connsiteY0" fmla="*/ 391364 h 391364"/>
                  <a:gd name="connsiteX1" fmla="*/ 887278 w 887289"/>
                  <a:gd name="connsiteY1" fmla="*/ 127893 h 391364"/>
                  <a:gd name="connsiteX2" fmla="*/ 749730 w 887289"/>
                  <a:gd name="connsiteY2" fmla="*/ 32 h 391364"/>
                  <a:gd name="connsiteX3" fmla="*/ 569562 w 887289"/>
                  <a:gd name="connsiteY3" fmla="*/ 182137 h 391364"/>
                  <a:gd name="connsiteX4" fmla="*/ 406831 w 887289"/>
                  <a:gd name="connsiteY4" fmla="*/ 317747 h 391364"/>
                  <a:gd name="connsiteX5" fmla="*/ 0 w 887289"/>
                  <a:gd name="connsiteY5" fmla="*/ 333246 h 391364"/>
                  <a:gd name="connsiteX0" fmla="*/ 563750 w 683874"/>
                  <a:gd name="connsiteY0" fmla="*/ 391364 h 391364"/>
                  <a:gd name="connsiteX1" fmla="*/ 683863 w 683874"/>
                  <a:gd name="connsiteY1" fmla="*/ 127893 h 391364"/>
                  <a:gd name="connsiteX2" fmla="*/ 546315 w 683874"/>
                  <a:gd name="connsiteY2" fmla="*/ 32 h 391364"/>
                  <a:gd name="connsiteX3" fmla="*/ 366147 w 683874"/>
                  <a:gd name="connsiteY3" fmla="*/ 182137 h 391364"/>
                  <a:gd name="connsiteX4" fmla="*/ 203416 w 683874"/>
                  <a:gd name="connsiteY4" fmla="*/ 317747 h 391364"/>
                  <a:gd name="connsiteX5" fmla="*/ 0 w 683874"/>
                  <a:gd name="connsiteY5" fmla="*/ 344869 h 391364"/>
                  <a:gd name="connsiteX0" fmla="*/ 563750 w 683874"/>
                  <a:gd name="connsiteY0" fmla="*/ 391364 h 391364"/>
                  <a:gd name="connsiteX1" fmla="*/ 683863 w 683874"/>
                  <a:gd name="connsiteY1" fmla="*/ 127893 h 391364"/>
                  <a:gd name="connsiteX2" fmla="*/ 546315 w 683874"/>
                  <a:gd name="connsiteY2" fmla="*/ 32 h 391364"/>
                  <a:gd name="connsiteX3" fmla="*/ 366147 w 683874"/>
                  <a:gd name="connsiteY3" fmla="*/ 182137 h 391364"/>
                  <a:gd name="connsiteX4" fmla="*/ 203416 w 683874"/>
                  <a:gd name="connsiteY4" fmla="*/ 317747 h 391364"/>
                  <a:gd name="connsiteX5" fmla="*/ 0 w 683874"/>
                  <a:gd name="connsiteY5" fmla="*/ 344869 h 391364"/>
                  <a:gd name="connsiteX0" fmla="*/ 563750 w 683874"/>
                  <a:gd name="connsiteY0" fmla="*/ 391364 h 391364"/>
                  <a:gd name="connsiteX1" fmla="*/ 683863 w 683874"/>
                  <a:gd name="connsiteY1" fmla="*/ 127893 h 391364"/>
                  <a:gd name="connsiteX2" fmla="*/ 546315 w 683874"/>
                  <a:gd name="connsiteY2" fmla="*/ 32 h 391364"/>
                  <a:gd name="connsiteX3" fmla="*/ 366147 w 683874"/>
                  <a:gd name="connsiteY3" fmla="*/ 182137 h 391364"/>
                  <a:gd name="connsiteX4" fmla="*/ 224726 w 683874"/>
                  <a:gd name="connsiteY4" fmla="*/ 325496 h 391364"/>
                  <a:gd name="connsiteX5" fmla="*/ 0 w 683874"/>
                  <a:gd name="connsiteY5" fmla="*/ 344869 h 391364"/>
                  <a:gd name="connsiteX0" fmla="*/ 563750 w 683874"/>
                  <a:gd name="connsiteY0" fmla="*/ 391364 h 391364"/>
                  <a:gd name="connsiteX1" fmla="*/ 683863 w 683874"/>
                  <a:gd name="connsiteY1" fmla="*/ 127893 h 391364"/>
                  <a:gd name="connsiteX2" fmla="*/ 546315 w 683874"/>
                  <a:gd name="connsiteY2" fmla="*/ 32 h 391364"/>
                  <a:gd name="connsiteX3" fmla="*/ 366147 w 683874"/>
                  <a:gd name="connsiteY3" fmla="*/ 182137 h 391364"/>
                  <a:gd name="connsiteX4" fmla="*/ 224726 w 683874"/>
                  <a:gd name="connsiteY4" fmla="*/ 325496 h 391364"/>
                  <a:gd name="connsiteX5" fmla="*/ 0 w 683874"/>
                  <a:gd name="connsiteY5" fmla="*/ 344869 h 391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83874" h="391364">
                    <a:moveTo>
                      <a:pt x="563750" y="391364"/>
                    </a:moveTo>
                    <a:cubicBezTo>
                      <a:pt x="622191" y="312258"/>
                      <a:pt x="684831" y="218300"/>
                      <a:pt x="683863" y="127893"/>
                    </a:cubicBezTo>
                    <a:cubicBezTo>
                      <a:pt x="682895" y="37486"/>
                      <a:pt x="643826" y="-1259"/>
                      <a:pt x="546315" y="32"/>
                    </a:cubicBezTo>
                    <a:cubicBezTo>
                      <a:pt x="448804" y="1323"/>
                      <a:pt x="410059" y="118206"/>
                      <a:pt x="366147" y="182137"/>
                    </a:cubicBezTo>
                    <a:cubicBezTo>
                      <a:pt x="322235" y="246068"/>
                      <a:pt x="285751" y="298374"/>
                      <a:pt x="224726" y="325496"/>
                    </a:cubicBezTo>
                    <a:cubicBezTo>
                      <a:pt x="163702" y="352618"/>
                      <a:pt x="144973" y="349712"/>
                      <a:pt x="0" y="344869"/>
                    </a:cubicBezTo>
                  </a:path>
                </a:pathLst>
              </a:custGeom>
              <a:noFill/>
              <a:ln w="12700" cap="rnd" cmpd="sng" algn="ctr">
                <a:solidFill>
                  <a:srgbClr val="FF0000"/>
                </a:solidFill>
                <a:prstDash val="solid"/>
                <a:headEnd type="arrow"/>
                <a:tailEnd type="none" w="sm" len="me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9" name="Freeform 58"/>
              <p:cNvSpPr/>
              <p:nvPr/>
            </p:nvSpPr>
            <p:spPr>
              <a:xfrm flipH="1">
                <a:off x="6024775" y="4146550"/>
                <a:ext cx="684000" cy="391364"/>
              </a:xfrm>
              <a:custGeom>
                <a:avLst/>
                <a:gdLst>
                  <a:gd name="connsiteX0" fmla="*/ 902776 w 1023090"/>
                  <a:gd name="connsiteY0" fmla="*/ 401801 h 593678"/>
                  <a:gd name="connsiteX1" fmla="*/ 1022888 w 1023090"/>
                  <a:gd name="connsiteY1" fmla="*/ 177076 h 593678"/>
                  <a:gd name="connsiteX2" fmla="*/ 922149 w 1023090"/>
                  <a:gd name="connsiteY2" fmla="*/ 2720 h 593678"/>
                  <a:gd name="connsiteX3" fmla="*/ 612183 w 1023090"/>
                  <a:gd name="connsiteY3" fmla="*/ 95710 h 593678"/>
                  <a:gd name="connsiteX4" fmla="*/ 538566 w 1023090"/>
                  <a:gd name="connsiteY4" fmla="*/ 413425 h 593678"/>
                  <a:gd name="connsiteX5" fmla="*/ 290593 w 1023090"/>
                  <a:gd name="connsiteY5" fmla="*/ 572282 h 593678"/>
                  <a:gd name="connsiteX6" fmla="*/ 0 w 1023090"/>
                  <a:gd name="connsiteY6" fmla="*/ 587781 h 593678"/>
                  <a:gd name="connsiteX0" fmla="*/ 767165 w 1029148"/>
                  <a:gd name="connsiteY0" fmla="*/ 645899 h 645899"/>
                  <a:gd name="connsiteX1" fmla="*/ 1022888 w 1029148"/>
                  <a:gd name="connsiteY1" fmla="*/ 177076 h 645899"/>
                  <a:gd name="connsiteX2" fmla="*/ 922149 w 1029148"/>
                  <a:gd name="connsiteY2" fmla="*/ 2720 h 645899"/>
                  <a:gd name="connsiteX3" fmla="*/ 612183 w 1029148"/>
                  <a:gd name="connsiteY3" fmla="*/ 95710 h 645899"/>
                  <a:gd name="connsiteX4" fmla="*/ 538566 w 1029148"/>
                  <a:gd name="connsiteY4" fmla="*/ 413425 h 645899"/>
                  <a:gd name="connsiteX5" fmla="*/ 290593 w 1029148"/>
                  <a:gd name="connsiteY5" fmla="*/ 572282 h 645899"/>
                  <a:gd name="connsiteX6" fmla="*/ 0 w 1029148"/>
                  <a:gd name="connsiteY6" fmla="*/ 587781 h 645899"/>
                  <a:gd name="connsiteX0" fmla="*/ 767165 w 957770"/>
                  <a:gd name="connsiteY0" fmla="*/ 657821 h 657821"/>
                  <a:gd name="connsiteX1" fmla="*/ 933773 w 957770"/>
                  <a:gd name="connsiteY1" fmla="*/ 382727 h 657821"/>
                  <a:gd name="connsiteX2" fmla="*/ 922149 w 957770"/>
                  <a:gd name="connsiteY2" fmla="*/ 14642 h 657821"/>
                  <a:gd name="connsiteX3" fmla="*/ 612183 w 957770"/>
                  <a:gd name="connsiteY3" fmla="*/ 107632 h 657821"/>
                  <a:gd name="connsiteX4" fmla="*/ 538566 w 957770"/>
                  <a:gd name="connsiteY4" fmla="*/ 425347 h 657821"/>
                  <a:gd name="connsiteX5" fmla="*/ 290593 w 957770"/>
                  <a:gd name="connsiteY5" fmla="*/ 584204 h 657821"/>
                  <a:gd name="connsiteX6" fmla="*/ 0 w 957770"/>
                  <a:gd name="connsiteY6" fmla="*/ 599703 h 657821"/>
                  <a:gd name="connsiteX0" fmla="*/ 767165 w 938524"/>
                  <a:gd name="connsiteY0" fmla="*/ 567722 h 567722"/>
                  <a:gd name="connsiteX1" fmla="*/ 933773 w 938524"/>
                  <a:gd name="connsiteY1" fmla="*/ 292628 h 567722"/>
                  <a:gd name="connsiteX2" fmla="*/ 867905 w 938524"/>
                  <a:gd name="connsiteY2" fmla="*/ 67902 h 567722"/>
                  <a:gd name="connsiteX3" fmla="*/ 612183 w 938524"/>
                  <a:gd name="connsiteY3" fmla="*/ 17533 h 567722"/>
                  <a:gd name="connsiteX4" fmla="*/ 538566 w 938524"/>
                  <a:gd name="connsiteY4" fmla="*/ 335248 h 567722"/>
                  <a:gd name="connsiteX5" fmla="*/ 290593 w 938524"/>
                  <a:gd name="connsiteY5" fmla="*/ 494105 h 567722"/>
                  <a:gd name="connsiteX6" fmla="*/ 0 w 938524"/>
                  <a:gd name="connsiteY6" fmla="*/ 509604 h 567722"/>
                  <a:gd name="connsiteX0" fmla="*/ 767165 w 937908"/>
                  <a:gd name="connsiteY0" fmla="*/ 512439 h 512439"/>
                  <a:gd name="connsiteX1" fmla="*/ 933773 w 937908"/>
                  <a:gd name="connsiteY1" fmla="*/ 237345 h 512439"/>
                  <a:gd name="connsiteX2" fmla="*/ 867905 w 937908"/>
                  <a:gd name="connsiteY2" fmla="*/ 12619 h 512439"/>
                  <a:gd name="connsiteX3" fmla="*/ 658678 w 937908"/>
                  <a:gd name="connsiteY3" fmla="*/ 55240 h 512439"/>
                  <a:gd name="connsiteX4" fmla="*/ 538566 w 937908"/>
                  <a:gd name="connsiteY4" fmla="*/ 279965 h 512439"/>
                  <a:gd name="connsiteX5" fmla="*/ 290593 w 937908"/>
                  <a:gd name="connsiteY5" fmla="*/ 438822 h 512439"/>
                  <a:gd name="connsiteX6" fmla="*/ 0 w 937908"/>
                  <a:gd name="connsiteY6" fmla="*/ 454321 h 512439"/>
                  <a:gd name="connsiteX0" fmla="*/ 767165 w 937908"/>
                  <a:gd name="connsiteY0" fmla="*/ 512789 h 512789"/>
                  <a:gd name="connsiteX1" fmla="*/ 933773 w 937908"/>
                  <a:gd name="connsiteY1" fmla="*/ 237695 h 512789"/>
                  <a:gd name="connsiteX2" fmla="*/ 867905 w 937908"/>
                  <a:gd name="connsiteY2" fmla="*/ 12969 h 512789"/>
                  <a:gd name="connsiteX3" fmla="*/ 658678 w 937908"/>
                  <a:gd name="connsiteY3" fmla="*/ 55590 h 512789"/>
                  <a:gd name="connsiteX4" fmla="*/ 538566 w 937908"/>
                  <a:gd name="connsiteY4" fmla="*/ 291939 h 512789"/>
                  <a:gd name="connsiteX5" fmla="*/ 290593 w 937908"/>
                  <a:gd name="connsiteY5" fmla="*/ 439172 h 512789"/>
                  <a:gd name="connsiteX6" fmla="*/ 0 w 937908"/>
                  <a:gd name="connsiteY6" fmla="*/ 454671 h 512789"/>
                  <a:gd name="connsiteX0" fmla="*/ 767165 w 937908"/>
                  <a:gd name="connsiteY0" fmla="*/ 512789 h 512789"/>
                  <a:gd name="connsiteX1" fmla="*/ 933773 w 937908"/>
                  <a:gd name="connsiteY1" fmla="*/ 237695 h 512789"/>
                  <a:gd name="connsiteX2" fmla="*/ 867905 w 937908"/>
                  <a:gd name="connsiteY2" fmla="*/ 12969 h 512789"/>
                  <a:gd name="connsiteX3" fmla="*/ 658678 w 937908"/>
                  <a:gd name="connsiteY3" fmla="*/ 55590 h 512789"/>
                  <a:gd name="connsiteX4" fmla="*/ 538566 w 937908"/>
                  <a:gd name="connsiteY4" fmla="*/ 291939 h 512789"/>
                  <a:gd name="connsiteX5" fmla="*/ 406831 w 937908"/>
                  <a:gd name="connsiteY5" fmla="*/ 439172 h 512789"/>
                  <a:gd name="connsiteX6" fmla="*/ 0 w 937908"/>
                  <a:gd name="connsiteY6" fmla="*/ 454671 h 512789"/>
                  <a:gd name="connsiteX0" fmla="*/ 767165 w 934987"/>
                  <a:gd name="connsiteY0" fmla="*/ 464308 h 464308"/>
                  <a:gd name="connsiteX1" fmla="*/ 933773 w 934987"/>
                  <a:gd name="connsiteY1" fmla="*/ 189214 h 464308"/>
                  <a:gd name="connsiteX2" fmla="*/ 833034 w 934987"/>
                  <a:gd name="connsiteY2" fmla="*/ 72976 h 464308"/>
                  <a:gd name="connsiteX3" fmla="*/ 658678 w 934987"/>
                  <a:gd name="connsiteY3" fmla="*/ 7109 h 464308"/>
                  <a:gd name="connsiteX4" fmla="*/ 538566 w 934987"/>
                  <a:gd name="connsiteY4" fmla="*/ 243458 h 464308"/>
                  <a:gd name="connsiteX5" fmla="*/ 406831 w 934987"/>
                  <a:gd name="connsiteY5" fmla="*/ 390691 h 464308"/>
                  <a:gd name="connsiteX6" fmla="*/ 0 w 934987"/>
                  <a:gd name="connsiteY6" fmla="*/ 406190 h 464308"/>
                  <a:gd name="connsiteX0" fmla="*/ 767165 w 934948"/>
                  <a:gd name="connsiteY0" fmla="*/ 396479 h 396479"/>
                  <a:gd name="connsiteX1" fmla="*/ 933773 w 934948"/>
                  <a:gd name="connsiteY1" fmla="*/ 121385 h 396479"/>
                  <a:gd name="connsiteX2" fmla="*/ 833034 w 934948"/>
                  <a:gd name="connsiteY2" fmla="*/ 5147 h 396479"/>
                  <a:gd name="connsiteX3" fmla="*/ 674176 w 934948"/>
                  <a:gd name="connsiteY3" fmla="*/ 36144 h 396479"/>
                  <a:gd name="connsiteX4" fmla="*/ 538566 w 934948"/>
                  <a:gd name="connsiteY4" fmla="*/ 175629 h 396479"/>
                  <a:gd name="connsiteX5" fmla="*/ 406831 w 934948"/>
                  <a:gd name="connsiteY5" fmla="*/ 322862 h 396479"/>
                  <a:gd name="connsiteX6" fmla="*/ 0 w 934948"/>
                  <a:gd name="connsiteY6" fmla="*/ 338361 h 396479"/>
                  <a:gd name="connsiteX0" fmla="*/ 767165 w 889593"/>
                  <a:gd name="connsiteY0" fmla="*/ 397297 h 397297"/>
                  <a:gd name="connsiteX1" fmla="*/ 887278 w 889593"/>
                  <a:gd name="connsiteY1" fmla="*/ 133826 h 397297"/>
                  <a:gd name="connsiteX2" fmla="*/ 833034 w 889593"/>
                  <a:gd name="connsiteY2" fmla="*/ 5965 h 397297"/>
                  <a:gd name="connsiteX3" fmla="*/ 674176 w 889593"/>
                  <a:gd name="connsiteY3" fmla="*/ 36962 h 397297"/>
                  <a:gd name="connsiteX4" fmla="*/ 538566 w 889593"/>
                  <a:gd name="connsiteY4" fmla="*/ 176447 h 397297"/>
                  <a:gd name="connsiteX5" fmla="*/ 406831 w 889593"/>
                  <a:gd name="connsiteY5" fmla="*/ 323680 h 397297"/>
                  <a:gd name="connsiteX6" fmla="*/ 0 w 889593"/>
                  <a:gd name="connsiteY6" fmla="*/ 339179 h 397297"/>
                  <a:gd name="connsiteX0" fmla="*/ 767165 w 887700"/>
                  <a:gd name="connsiteY0" fmla="*/ 397297 h 397297"/>
                  <a:gd name="connsiteX1" fmla="*/ 887278 w 887700"/>
                  <a:gd name="connsiteY1" fmla="*/ 133826 h 397297"/>
                  <a:gd name="connsiteX2" fmla="*/ 802037 w 887700"/>
                  <a:gd name="connsiteY2" fmla="*/ 5965 h 397297"/>
                  <a:gd name="connsiteX3" fmla="*/ 674176 w 887700"/>
                  <a:gd name="connsiteY3" fmla="*/ 36962 h 397297"/>
                  <a:gd name="connsiteX4" fmla="*/ 538566 w 887700"/>
                  <a:gd name="connsiteY4" fmla="*/ 176447 h 397297"/>
                  <a:gd name="connsiteX5" fmla="*/ 406831 w 887700"/>
                  <a:gd name="connsiteY5" fmla="*/ 323680 h 397297"/>
                  <a:gd name="connsiteX6" fmla="*/ 0 w 887700"/>
                  <a:gd name="connsiteY6" fmla="*/ 339179 h 397297"/>
                  <a:gd name="connsiteX0" fmla="*/ 767165 w 887754"/>
                  <a:gd name="connsiteY0" fmla="*/ 394571 h 394571"/>
                  <a:gd name="connsiteX1" fmla="*/ 887278 w 887754"/>
                  <a:gd name="connsiteY1" fmla="*/ 131100 h 394571"/>
                  <a:gd name="connsiteX2" fmla="*/ 802037 w 887754"/>
                  <a:gd name="connsiteY2" fmla="*/ 3239 h 394571"/>
                  <a:gd name="connsiteX3" fmla="*/ 631555 w 887754"/>
                  <a:gd name="connsiteY3" fmla="*/ 49734 h 394571"/>
                  <a:gd name="connsiteX4" fmla="*/ 538566 w 887754"/>
                  <a:gd name="connsiteY4" fmla="*/ 173721 h 394571"/>
                  <a:gd name="connsiteX5" fmla="*/ 406831 w 887754"/>
                  <a:gd name="connsiteY5" fmla="*/ 320954 h 394571"/>
                  <a:gd name="connsiteX6" fmla="*/ 0 w 887754"/>
                  <a:gd name="connsiteY6" fmla="*/ 336453 h 394571"/>
                  <a:gd name="connsiteX0" fmla="*/ 767165 w 887754"/>
                  <a:gd name="connsiteY0" fmla="*/ 394706 h 394706"/>
                  <a:gd name="connsiteX1" fmla="*/ 887278 w 887754"/>
                  <a:gd name="connsiteY1" fmla="*/ 131235 h 394706"/>
                  <a:gd name="connsiteX2" fmla="*/ 802037 w 887754"/>
                  <a:gd name="connsiteY2" fmla="*/ 3374 h 394706"/>
                  <a:gd name="connsiteX3" fmla="*/ 631555 w 887754"/>
                  <a:gd name="connsiteY3" fmla="*/ 49869 h 394706"/>
                  <a:gd name="connsiteX4" fmla="*/ 569562 w 887754"/>
                  <a:gd name="connsiteY4" fmla="*/ 185479 h 394706"/>
                  <a:gd name="connsiteX5" fmla="*/ 406831 w 887754"/>
                  <a:gd name="connsiteY5" fmla="*/ 321089 h 394706"/>
                  <a:gd name="connsiteX6" fmla="*/ 0 w 887754"/>
                  <a:gd name="connsiteY6" fmla="*/ 336588 h 394706"/>
                  <a:gd name="connsiteX0" fmla="*/ 767165 w 887713"/>
                  <a:gd name="connsiteY0" fmla="*/ 394214 h 394214"/>
                  <a:gd name="connsiteX1" fmla="*/ 887278 w 887713"/>
                  <a:gd name="connsiteY1" fmla="*/ 130743 h 394214"/>
                  <a:gd name="connsiteX2" fmla="*/ 802037 w 887713"/>
                  <a:gd name="connsiteY2" fmla="*/ 2882 h 394214"/>
                  <a:gd name="connsiteX3" fmla="*/ 662552 w 887713"/>
                  <a:gd name="connsiteY3" fmla="*/ 53252 h 394214"/>
                  <a:gd name="connsiteX4" fmla="*/ 569562 w 887713"/>
                  <a:gd name="connsiteY4" fmla="*/ 184987 h 394214"/>
                  <a:gd name="connsiteX5" fmla="*/ 406831 w 887713"/>
                  <a:gd name="connsiteY5" fmla="*/ 320597 h 394214"/>
                  <a:gd name="connsiteX6" fmla="*/ 0 w 887713"/>
                  <a:gd name="connsiteY6" fmla="*/ 336096 h 394214"/>
                  <a:gd name="connsiteX0" fmla="*/ 767165 w 887863"/>
                  <a:gd name="connsiteY0" fmla="*/ 392108 h 392108"/>
                  <a:gd name="connsiteX1" fmla="*/ 887278 w 887863"/>
                  <a:gd name="connsiteY1" fmla="*/ 128637 h 392108"/>
                  <a:gd name="connsiteX2" fmla="*/ 802037 w 887863"/>
                  <a:gd name="connsiteY2" fmla="*/ 776 h 392108"/>
                  <a:gd name="connsiteX3" fmla="*/ 569562 w 887863"/>
                  <a:gd name="connsiteY3" fmla="*/ 182881 h 392108"/>
                  <a:gd name="connsiteX4" fmla="*/ 406831 w 887863"/>
                  <a:gd name="connsiteY4" fmla="*/ 318491 h 392108"/>
                  <a:gd name="connsiteX5" fmla="*/ 0 w 887863"/>
                  <a:gd name="connsiteY5" fmla="*/ 333990 h 392108"/>
                  <a:gd name="connsiteX0" fmla="*/ 767165 w 902170"/>
                  <a:gd name="connsiteY0" fmla="*/ 394543 h 394543"/>
                  <a:gd name="connsiteX1" fmla="*/ 887278 w 902170"/>
                  <a:gd name="connsiteY1" fmla="*/ 131072 h 394543"/>
                  <a:gd name="connsiteX2" fmla="*/ 802037 w 902170"/>
                  <a:gd name="connsiteY2" fmla="*/ 3211 h 394543"/>
                  <a:gd name="connsiteX3" fmla="*/ 569562 w 902170"/>
                  <a:gd name="connsiteY3" fmla="*/ 185316 h 394543"/>
                  <a:gd name="connsiteX4" fmla="*/ 406831 w 902170"/>
                  <a:gd name="connsiteY4" fmla="*/ 320926 h 394543"/>
                  <a:gd name="connsiteX5" fmla="*/ 0 w 902170"/>
                  <a:gd name="connsiteY5" fmla="*/ 336425 h 394543"/>
                  <a:gd name="connsiteX0" fmla="*/ 767165 w 896256"/>
                  <a:gd name="connsiteY0" fmla="*/ 391370 h 391370"/>
                  <a:gd name="connsiteX1" fmla="*/ 887278 w 896256"/>
                  <a:gd name="connsiteY1" fmla="*/ 127899 h 391370"/>
                  <a:gd name="connsiteX2" fmla="*/ 802037 w 896256"/>
                  <a:gd name="connsiteY2" fmla="*/ 38 h 391370"/>
                  <a:gd name="connsiteX3" fmla="*/ 569562 w 896256"/>
                  <a:gd name="connsiteY3" fmla="*/ 182143 h 391370"/>
                  <a:gd name="connsiteX4" fmla="*/ 406831 w 896256"/>
                  <a:gd name="connsiteY4" fmla="*/ 317753 h 391370"/>
                  <a:gd name="connsiteX5" fmla="*/ 0 w 896256"/>
                  <a:gd name="connsiteY5" fmla="*/ 333252 h 391370"/>
                  <a:gd name="connsiteX0" fmla="*/ 767165 w 897947"/>
                  <a:gd name="connsiteY0" fmla="*/ 391370 h 391370"/>
                  <a:gd name="connsiteX1" fmla="*/ 887278 w 897947"/>
                  <a:gd name="connsiteY1" fmla="*/ 127899 h 391370"/>
                  <a:gd name="connsiteX2" fmla="*/ 802037 w 897947"/>
                  <a:gd name="connsiteY2" fmla="*/ 38 h 391370"/>
                  <a:gd name="connsiteX3" fmla="*/ 569562 w 897947"/>
                  <a:gd name="connsiteY3" fmla="*/ 182143 h 391370"/>
                  <a:gd name="connsiteX4" fmla="*/ 406831 w 897947"/>
                  <a:gd name="connsiteY4" fmla="*/ 317753 h 391370"/>
                  <a:gd name="connsiteX5" fmla="*/ 0 w 897947"/>
                  <a:gd name="connsiteY5" fmla="*/ 333252 h 391370"/>
                  <a:gd name="connsiteX0" fmla="*/ 767165 w 897947"/>
                  <a:gd name="connsiteY0" fmla="*/ 391378 h 391378"/>
                  <a:gd name="connsiteX1" fmla="*/ 887278 w 897947"/>
                  <a:gd name="connsiteY1" fmla="*/ 127907 h 391378"/>
                  <a:gd name="connsiteX2" fmla="*/ 802037 w 897947"/>
                  <a:gd name="connsiteY2" fmla="*/ 46 h 391378"/>
                  <a:gd name="connsiteX3" fmla="*/ 569562 w 897947"/>
                  <a:gd name="connsiteY3" fmla="*/ 182151 h 391378"/>
                  <a:gd name="connsiteX4" fmla="*/ 406831 w 897947"/>
                  <a:gd name="connsiteY4" fmla="*/ 317761 h 391378"/>
                  <a:gd name="connsiteX5" fmla="*/ 0 w 897947"/>
                  <a:gd name="connsiteY5" fmla="*/ 333260 h 391378"/>
                  <a:gd name="connsiteX0" fmla="*/ 767165 w 887372"/>
                  <a:gd name="connsiteY0" fmla="*/ 391370 h 391370"/>
                  <a:gd name="connsiteX1" fmla="*/ 887278 w 887372"/>
                  <a:gd name="connsiteY1" fmla="*/ 127899 h 391370"/>
                  <a:gd name="connsiteX2" fmla="*/ 749730 w 887372"/>
                  <a:gd name="connsiteY2" fmla="*/ 38 h 391370"/>
                  <a:gd name="connsiteX3" fmla="*/ 569562 w 887372"/>
                  <a:gd name="connsiteY3" fmla="*/ 182143 h 391370"/>
                  <a:gd name="connsiteX4" fmla="*/ 406831 w 887372"/>
                  <a:gd name="connsiteY4" fmla="*/ 317753 h 391370"/>
                  <a:gd name="connsiteX5" fmla="*/ 0 w 887372"/>
                  <a:gd name="connsiteY5" fmla="*/ 333252 h 391370"/>
                  <a:gd name="connsiteX0" fmla="*/ 767165 w 887372"/>
                  <a:gd name="connsiteY0" fmla="*/ 391377 h 391377"/>
                  <a:gd name="connsiteX1" fmla="*/ 887278 w 887372"/>
                  <a:gd name="connsiteY1" fmla="*/ 127906 h 391377"/>
                  <a:gd name="connsiteX2" fmla="*/ 749730 w 887372"/>
                  <a:gd name="connsiteY2" fmla="*/ 45 h 391377"/>
                  <a:gd name="connsiteX3" fmla="*/ 569562 w 887372"/>
                  <a:gd name="connsiteY3" fmla="*/ 182150 h 391377"/>
                  <a:gd name="connsiteX4" fmla="*/ 406831 w 887372"/>
                  <a:gd name="connsiteY4" fmla="*/ 317760 h 391377"/>
                  <a:gd name="connsiteX5" fmla="*/ 0 w 887372"/>
                  <a:gd name="connsiteY5" fmla="*/ 333259 h 391377"/>
                  <a:gd name="connsiteX0" fmla="*/ 767165 w 887372"/>
                  <a:gd name="connsiteY0" fmla="*/ 391379 h 391379"/>
                  <a:gd name="connsiteX1" fmla="*/ 887278 w 887372"/>
                  <a:gd name="connsiteY1" fmla="*/ 127908 h 391379"/>
                  <a:gd name="connsiteX2" fmla="*/ 749730 w 887372"/>
                  <a:gd name="connsiteY2" fmla="*/ 47 h 391379"/>
                  <a:gd name="connsiteX3" fmla="*/ 569562 w 887372"/>
                  <a:gd name="connsiteY3" fmla="*/ 182152 h 391379"/>
                  <a:gd name="connsiteX4" fmla="*/ 406831 w 887372"/>
                  <a:gd name="connsiteY4" fmla="*/ 317762 h 391379"/>
                  <a:gd name="connsiteX5" fmla="*/ 0 w 887372"/>
                  <a:gd name="connsiteY5" fmla="*/ 333261 h 391379"/>
                  <a:gd name="connsiteX0" fmla="*/ 767165 w 887289"/>
                  <a:gd name="connsiteY0" fmla="*/ 391379 h 391379"/>
                  <a:gd name="connsiteX1" fmla="*/ 887278 w 887289"/>
                  <a:gd name="connsiteY1" fmla="*/ 127908 h 391379"/>
                  <a:gd name="connsiteX2" fmla="*/ 749730 w 887289"/>
                  <a:gd name="connsiteY2" fmla="*/ 47 h 391379"/>
                  <a:gd name="connsiteX3" fmla="*/ 569562 w 887289"/>
                  <a:gd name="connsiteY3" fmla="*/ 182152 h 391379"/>
                  <a:gd name="connsiteX4" fmla="*/ 406831 w 887289"/>
                  <a:gd name="connsiteY4" fmla="*/ 317762 h 391379"/>
                  <a:gd name="connsiteX5" fmla="*/ 0 w 887289"/>
                  <a:gd name="connsiteY5" fmla="*/ 333261 h 391379"/>
                  <a:gd name="connsiteX0" fmla="*/ 767165 w 887289"/>
                  <a:gd name="connsiteY0" fmla="*/ 391364 h 391364"/>
                  <a:gd name="connsiteX1" fmla="*/ 887278 w 887289"/>
                  <a:gd name="connsiteY1" fmla="*/ 127893 h 391364"/>
                  <a:gd name="connsiteX2" fmla="*/ 749730 w 887289"/>
                  <a:gd name="connsiteY2" fmla="*/ 32 h 391364"/>
                  <a:gd name="connsiteX3" fmla="*/ 569562 w 887289"/>
                  <a:gd name="connsiteY3" fmla="*/ 182137 h 391364"/>
                  <a:gd name="connsiteX4" fmla="*/ 406831 w 887289"/>
                  <a:gd name="connsiteY4" fmla="*/ 317747 h 391364"/>
                  <a:gd name="connsiteX5" fmla="*/ 0 w 887289"/>
                  <a:gd name="connsiteY5" fmla="*/ 333246 h 391364"/>
                  <a:gd name="connsiteX0" fmla="*/ 767165 w 887289"/>
                  <a:gd name="connsiteY0" fmla="*/ 391364 h 391364"/>
                  <a:gd name="connsiteX1" fmla="*/ 887278 w 887289"/>
                  <a:gd name="connsiteY1" fmla="*/ 127893 h 391364"/>
                  <a:gd name="connsiteX2" fmla="*/ 749730 w 887289"/>
                  <a:gd name="connsiteY2" fmla="*/ 32 h 391364"/>
                  <a:gd name="connsiteX3" fmla="*/ 569562 w 887289"/>
                  <a:gd name="connsiteY3" fmla="*/ 182137 h 391364"/>
                  <a:gd name="connsiteX4" fmla="*/ 406831 w 887289"/>
                  <a:gd name="connsiteY4" fmla="*/ 317747 h 391364"/>
                  <a:gd name="connsiteX5" fmla="*/ 0 w 887289"/>
                  <a:gd name="connsiteY5" fmla="*/ 333246 h 391364"/>
                  <a:gd name="connsiteX0" fmla="*/ 563750 w 683874"/>
                  <a:gd name="connsiteY0" fmla="*/ 391364 h 391364"/>
                  <a:gd name="connsiteX1" fmla="*/ 683863 w 683874"/>
                  <a:gd name="connsiteY1" fmla="*/ 127893 h 391364"/>
                  <a:gd name="connsiteX2" fmla="*/ 546315 w 683874"/>
                  <a:gd name="connsiteY2" fmla="*/ 32 h 391364"/>
                  <a:gd name="connsiteX3" fmla="*/ 366147 w 683874"/>
                  <a:gd name="connsiteY3" fmla="*/ 182137 h 391364"/>
                  <a:gd name="connsiteX4" fmla="*/ 203416 w 683874"/>
                  <a:gd name="connsiteY4" fmla="*/ 317747 h 391364"/>
                  <a:gd name="connsiteX5" fmla="*/ 0 w 683874"/>
                  <a:gd name="connsiteY5" fmla="*/ 344869 h 391364"/>
                  <a:gd name="connsiteX0" fmla="*/ 563750 w 683874"/>
                  <a:gd name="connsiteY0" fmla="*/ 391364 h 391364"/>
                  <a:gd name="connsiteX1" fmla="*/ 683863 w 683874"/>
                  <a:gd name="connsiteY1" fmla="*/ 127893 h 391364"/>
                  <a:gd name="connsiteX2" fmla="*/ 546315 w 683874"/>
                  <a:gd name="connsiteY2" fmla="*/ 32 h 391364"/>
                  <a:gd name="connsiteX3" fmla="*/ 366147 w 683874"/>
                  <a:gd name="connsiteY3" fmla="*/ 182137 h 391364"/>
                  <a:gd name="connsiteX4" fmla="*/ 203416 w 683874"/>
                  <a:gd name="connsiteY4" fmla="*/ 317747 h 391364"/>
                  <a:gd name="connsiteX5" fmla="*/ 0 w 683874"/>
                  <a:gd name="connsiteY5" fmla="*/ 344869 h 391364"/>
                  <a:gd name="connsiteX0" fmla="*/ 563750 w 683874"/>
                  <a:gd name="connsiteY0" fmla="*/ 391364 h 391364"/>
                  <a:gd name="connsiteX1" fmla="*/ 683863 w 683874"/>
                  <a:gd name="connsiteY1" fmla="*/ 127893 h 391364"/>
                  <a:gd name="connsiteX2" fmla="*/ 546315 w 683874"/>
                  <a:gd name="connsiteY2" fmla="*/ 32 h 391364"/>
                  <a:gd name="connsiteX3" fmla="*/ 366147 w 683874"/>
                  <a:gd name="connsiteY3" fmla="*/ 182137 h 391364"/>
                  <a:gd name="connsiteX4" fmla="*/ 224726 w 683874"/>
                  <a:gd name="connsiteY4" fmla="*/ 325496 h 391364"/>
                  <a:gd name="connsiteX5" fmla="*/ 0 w 683874"/>
                  <a:gd name="connsiteY5" fmla="*/ 344869 h 391364"/>
                  <a:gd name="connsiteX0" fmla="*/ 563750 w 683874"/>
                  <a:gd name="connsiteY0" fmla="*/ 391364 h 391364"/>
                  <a:gd name="connsiteX1" fmla="*/ 683863 w 683874"/>
                  <a:gd name="connsiteY1" fmla="*/ 127893 h 391364"/>
                  <a:gd name="connsiteX2" fmla="*/ 546315 w 683874"/>
                  <a:gd name="connsiteY2" fmla="*/ 32 h 391364"/>
                  <a:gd name="connsiteX3" fmla="*/ 366147 w 683874"/>
                  <a:gd name="connsiteY3" fmla="*/ 182137 h 391364"/>
                  <a:gd name="connsiteX4" fmla="*/ 224726 w 683874"/>
                  <a:gd name="connsiteY4" fmla="*/ 325496 h 391364"/>
                  <a:gd name="connsiteX5" fmla="*/ 0 w 683874"/>
                  <a:gd name="connsiteY5" fmla="*/ 344869 h 391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83874" h="391364">
                    <a:moveTo>
                      <a:pt x="563750" y="391364"/>
                    </a:moveTo>
                    <a:cubicBezTo>
                      <a:pt x="622191" y="312258"/>
                      <a:pt x="684831" y="218300"/>
                      <a:pt x="683863" y="127893"/>
                    </a:cubicBezTo>
                    <a:cubicBezTo>
                      <a:pt x="682895" y="37486"/>
                      <a:pt x="643826" y="-1259"/>
                      <a:pt x="546315" y="32"/>
                    </a:cubicBezTo>
                    <a:cubicBezTo>
                      <a:pt x="448804" y="1323"/>
                      <a:pt x="410059" y="118206"/>
                      <a:pt x="366147" y="182137"/>
                    </a:cubicBezTo>
                    <a:cubicBezTo>
                      <a:pt x="322235" y="246068"/>
                      <a:pt x="285751" y="298374"/>
                      <a:pt x="224726" y="325496"/>
                    </a:cubicBezTo>
                    <a:cubicBezTo>
                      <a:pt x="163702" y="352618"/>
                      <a:pt x="144973" y="349712"/>
                      <a:pt x="0" y="344869"/>
                    </a:cubicBezTo>
                  </a:path>
                </a:pathLst>
              </a:custGeom>
              <a:noFill/>
              <a:ln w="12700" cap="rnd" cmpd="sng" algn="ctr">
                <a:solidFill>
                  <a:srgbClr val="FF0000"/>
                </a:solidFill>
                <a:prstDash val="solid"/>
                <a:headEnd type="none"/>
                <a:tailEnd type="arrow" w="sm" len="me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cxnSp>
            <p:nvCxnSpPr>
              <p:cNvPr id="60" name="Straight Connector 59"/>
              <p:cNvCxnSpPr/>
              <p:nvPr/>
            </p:nvCxnSpPr>
            <p:spPr>
              <a:xfrm>
                <a:off x="6734996" y="4495800"/>
                <a:ext cx="824679" cy="0"/>
              </a:xfrm>
              <a:prstGeom prst="line">
                <a:avLst/>
              </a:prstGeom>
              <a:noFill/>
              <a:ln w="12700" cap="rnd" cmpd="sng" algn="ctr">
                <a:solidFill>
                  <a:srgbClr val="FF0000"/>
                </a:solidFill>
                <a:prstDash val="solid"/>
                <a:headEnd type="none"/>
                <a:tailEnd type="arrow"/>
              </a:ln>
              <a:effectLst/>
            </p:spPr>
          </p:cxnSp>
          <p:grpSp>
            <p:nvGrpSpPr>
              <p:cNvPr id="61" name="Group 60"/>
              <p:cNvGrpSpPr/>
              <p:nvPr/>
            </p:nvGrpSpPr>
            <p:grpSpPr>
              <a:xfrm>
                <a:off x="6500395" y="4772025"/>
                <a:ext cx="718009" cy="47687"/>
                <a:chOff x="1295400" y="5027540"/>
                <a:chExt cx="718009" cy="47687"/>
              </a:xfrm>
            </p:grpSpPr>
            <p:grpSp>
              <p:nvGrpSpPr>
                <p:cNvPr id="75" name="Group 74"/>
                <p:cNvGrpSpPr/>
                <p:nvPr/>
              </p:nvGrpSpPr>
              <p:grpSpPr>
                <a:xfrm>
                  <a:off x="1295400" y="5029200"/>
                  <a:ext cx="385724" cy="46027"/>
                  <a:chOff x="690861" y="5230915"/>
                  <a:chExt cx="385724" cy="46027"/>
                </a:xfrm>
              </p:grpSpPr>
              <p:sp>
                <p:nvSpPr>
                  <p:cNvPr id="77" name="Oval 76"/>
                  <p:cNvSpPr/>
                  <p:nvPr/>
                </p:nvSpPr>
                <p:spPr>
                  <a:xfrm>
                    <a:off x="690861" y="5230915"/>
                    <a:ext cx="45720" cy="45719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8" name="Oval 77"/>
                  <p:cNvSpPr/>
                  <p:nvPr/>
                </p:nvSpPr>
                <p:spPr>
                  <a:xfrm>
                    <a:off x="1030865" y="5231223"/>
                    <a:ext cx="45720" cy="45719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76" name="Oval 75"/>
                <p:cNvSpPr/>
                <p:nvPr/>
              </p:nvSpPr>
              <p:spPr>
                <a:xfrm>
                  <a:off x="1967689" y="5027540"/>
                  <a:ext cx="45720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31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62" name="Group 61"/>
              <p:cNvGrpSpPr/>
              <p:nvPr/>
            </p:nvGrpSpPr>
            <p:grpSpPr>
              <a:xfrm>
                <a:off x="7505916" y="4772698"/>
                <a:ext cx="377609" cy="46027"/>
                <a:chOff x="696271" y="5230915"/>
                <a:chExt cx="377609" cy="46027"/>
              </a:xfrm>
            </p:grpSpPr>
            <p:sp>
              <p:nvSpPr>
                <p:cNvPr id="73" name="Oval 72"/>
                <p:cNvSpPr/>
                <p:nvPr/>
              </p:nvSpPr>
              <p:spPr>
                <a:xfrm>
                  <a:off x="696271" y="5230915"/>
                  <a:ext cx="45720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31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74" name="Oval 73"/>
                <p:cNvSpPr/>
                <p:nvPr/>
              </p:nvSpPr>
              <p:spPr>
                <a:xfrm>
                  <a:off x="1028160" y="5231223"/>
                  <a:ext cx="45720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31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63" name="Group 62"/>
              <p:cNvGrpSpPr/>
              <p:nvPr/>
            </p:nvGrpSpPr>
            <p:grpSpPr>
              <a:xfrm>
                <a:off x="8220075" y="5028709"/>
                <a:ext cx="374904" cy="48116"/>
                <a:chOff x="642171" y="5228518"/>
                <a:chExt cx="374904" cy="48116"/>
              </a:xfrm>
            </p:grpSpPr>
            <p:sp>
              <p:nvSpPr>
                <p:cNvPr id="71" name="Oval 70"/>
                <p:cNvSpPr/>
                <p:nvPr/>
              </p:nvSpPr>
              <p:spPr>
                <a:xfrm>
                  <a:off x="642171" y="5230915"/>
                  <a:ext cx="45720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31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72" name="Oval 71"/>
                <p:cNvSpPr/>
                <p:nvPr/>
              </p:nvSpPr>
              <p:spPr>
                <a:xfrm>
                  <a:off x="971355" y="5228518"/>
                  <a:ext cx="45720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31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cxnSp>
            <p:nvCxnSpPr>
              <p:cNvPr id="64" name="Straight Connector 63"/>
              <p:cNvCxnSpPr/>
              <p:nvPr/>
            </p:nvCxnSpPr>
            <p:spPr>
              <a:xfrm>
                <a:off x="8077200" y="4800600"/>
                <a:ext cx="619594" cy="0"/>
              </a:xfrm>
              <a:prstGeom prst="line">
                <a:avLst/>
              </a:prstGeom>
              <a:noFill/>
              <a:ln w="12700" cap="rnd" cmpd="sng" algn="ctr">
                <a:solidFill>
                  <a:srgbClr val="FF0000"/>
                </a:solidFill>
                <a:prstDash val="solid"/>
                <a:headEnd type="arrow"/>
                <a:tailEnd type="none"/>
              </a:ln>
              <a:effectLst/>
            </p:spPr>
          </p:cxnSp>
          <p:grpSp>
            <p:nvGrpSpPr>
              <p:cNvPr id="65" name="Group 64"/>
              <p:cNvGrpSpPr/>
              <p:nvPr/>
            </p:nvGrpSpPr>
            <p:grpSpPr>
              <a:xfrm>
                <a:off x="8220075" y="4777884"/>
                <a:ext cx="374904" cy="48116"/>
                <a:chOff x="642171" y="5228518"/>
                <a:chExt cx="374904" cy="48116"/>
              </a:xfrm>
            </p:grpSpPr>
            <p:sp>
              <p:nvSpPr>
                <p:cNvPr id="69" name="Oval 68"/>
                <p:cNvSpPr/>
                <p:nvPr/>
              </p:nvSpPr>
              <p:spPr>
                <a:xfrm>
                  <a:off x="642171" y="5230915"/>
                  <a:ext cx="45720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31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70" name="Oval 69"/>
                <p:cNvSpPr/>
                <p:nvPr/>
              </p:nvSpPr>
              <p:spPr>
                <a:xfrm>
                  <a:off x="971355" y="5228518"/>
                  <a:ext cx="45720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31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66" name="Group 65"/>
              <p:cNvGrpSpPr/>
              <p:nvPr/>
            </p:nvGrpSpPr>
            <p:grpSpPr>
              <a:xfrm>
                <a:off x="658003" y="4773043"/>
                <a:ext cx="374904" cy="48116"/>
                <a:chOff x="642171" y="5228518"/>
                <a:chExt cx="374904" cy="48116"/>
              </a:xfrm>
            </p:grpSpPr>
            <p:sp>
              <p:nvSpPr>
                <p:cNvPr id="67" name="Oval 66"/>
                <p:cNvSpPr/>
                <p:nvPr/>
              </p:nvSpPr>
              <p:spPr>
                <a:xfrm>
                  <a:off x="642171" y="5230915"/>
                  <a:ext cx="45720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31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68" name="Oval 67"/>
                <p:cNvSpPr/>
                <p:nvPr/>
              </p:nvSpPr>
              <p:spPr>
                <a:xfrm>
                  <a:off x="971355" y="5228518"/>
                  <a:ext cx="45720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31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</p:grpSp>
        <p:sp>
          <p:nvSpPr>
            <p:cNvPr id="118" name="Rectangle 117"/>
            <p:cNvSpPr/>
            <p:nvPr/>
          </p:nvSpPr>
          <p:spPr>
            <a:xfrm>
              <a:off x="298516" y="2987660"/>
              <a:ext cx="31304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800" kern="0" dirty="0">
                  <a:solidFill>
                    <a:srgbClr val="FF0000"/>
                  </a:solidFill>
                  <a:latin typeface="Arial"/>
                  <a:ea typeface="ＭＳ Ｐゴシック" charset="-128"/>
                  <a:cs typeface="ＭＳ Ｐゴシック" charset="-128"/>
                </a:rPr>
                <a:t>p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  <p:sp>
          <p:nvSpPr>
            <p:cNvPr id="119" name="Rectangle 118"/>
            <p:cNvSpPr/>
            <p:nvPr/>
          </p:nvSpPr>
          <p:spPr>
            <a:xfrm>
              <a:off x="8651444" y="2996952"/>
              <a:ext cx="31304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800" kern="0" dirty="0">
                  <a:solidFill>
                    <a:srgbClr val="FF0000"/>
                  </a:solidFill>
                  <a:latin typeface="Arial"/>
                  <a:ea typeface="ＭＳ Ｐゴシック" charset="-128"/>
                  <a:cs typeface="ＭＳ Ｐゴシック" charset="-128"/>
                </a:rPr>
                <a:t>p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7129326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4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5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23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6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5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16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17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7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8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9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0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1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2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3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427</Words>
  <Application>Microsoft Macintosh PowerPoint</Application>
  <PresentationFormat>On-screen Show (4:3)</PresentationFormat>
  <Paragraphs>68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16</vt:i4>
      </vt:variant>
      <vt:variant>
        <vt:lpstr>Slide Titles</vt:lpstr>
      </vt:variant>
      <vt:variant>
        <vt:i4>12</vt:i4>
      </vt:variant>
    </vt:vector>
  </HeadingPairs>
  <TitlesOfParts>
    <vt:vector size="28" baseType="lpstr">
      <vt:lpstr>JAI</vt:lpstr>
      <vt:lpstr>3_JAI</vt:lpstr>
      <vt:lpstr>7_JAI</vt:lpstr>
      <vt:lpstr>8_JAI</vt:lpstr>
      <vt:lpstr>9_JAI</vt:lpstr>
      <vt:lpstr>10_JAI</vt:lpstr>
      <vt:lpstr>11_JAI</vt:lpstr>
      <vt:lpstr>12_JAI</vt:lpstr>
      <vt:lpstr>13_JAI</vt:lpstr>
      <vt:lpstr>14_JAI</vt:lpstr>
      <vt:lpstr>5_JAI</vt:lpstr>
      <vt:lpstr>23_JAI</vt:lpstr>
      <vt:lpstr>6_JAI</vt:lpstr>
      <vt:lpstr>15_JAI</vt:lpstr>
      <vt:lpstr>16_JAI</vt:lpstr>
      <vt:lpstr>17_JAI</vt:lpstr>
      <vt:lpstr>WG2 (Collider Design)  summary for Thu morning discussion</vt:lpstr>
      <vt:lpstr>PowerPoint Presentation</vt:lpstr>
      <vt:lpstr>10x your thinking –take moonshots</vt:lpstr>
      <vt:lpstr>PowerPoint Presentation</vt:lpstr>
      <vt:lpstr>Main points</vt:lpstr>
      <vt:lpstr>Motivations</vt:lpstr>
      <vt:lpstr>Motivations – long term</vt:lpstr>
      <vt:lpstr>Motivations – mid-term</vt:lpstr>
      <vt:lpstr>Motivations – mid-term</vt:lpstr>
      <vt:lpstr>Motivations – near-term</vt:lpstr>
      <vt:lpstr>Status of technologies</vt:lpstr>
      <vt:lpstr>Structure of WGs for future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2012-10-01T19:51:04Z</dcterms:created>
  <dcterms:modified xsi:type="dcterms:W3CDTF">2018-03-28T20:52:00Z</dcterms:modified>
</cp:coreProperties>
</file>