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83" r:id="rId3"/>
    <p:sldId id="284" r:id="rId4"/>
    <p:sldId id="285" r:id="rId5"/>
    <p:sldId id="286" r:id="rId6"/>
    <p:sldId id="266" r:id="rId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866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62" d="100"/>
          <a:sy n="162" d="100"/>
        </p:scale>
        <p:origin x="144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Samer Yammine for TE-EPC Technical Discussion  - 2017-11-01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Samer Yammine for TE-EPC Technical Discussion  - 2017-11-01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Samer Yammine for TE-EPC Technical Discussion  - 2017-11-01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Samer Yammine for TE-EPC Technical Discussion  - 2017-11-01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Samer Yammine for TE-EPC Technical Discussion  - 2017-11-01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Samer Yammine for TE-EPC Technical Discussion  - 2017-11-01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Samer Yammine for TE-EPC Technical Discussion  - 2017-11-01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Samer Yammine for TE-EPC Technical Discussion  - 2017-11-01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755576" y="1851670"/>
            <a:ext cx="8032048" cy="504056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11T Trim Power Converter Connection to Leads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755576" y="2283718"/>
            <a:ext cx="7972280" cy="742950"/>
          </a:xfrm>
        </p:spPr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Samer Yammine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55576" y="2655193"/>
            <a:ext cx="6480000" cy="261938"/>
          </a:xfrm>
        </p:spPr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  <a:latin typeface="Book Antiqua" panose="02040602050305030304" pitchFamily="18" charset="0"/>
              </a:rPr>
              <a:t>TE-EPC Technical Discussion – 2017-11-01</a:t>
            </a:r>
            <a:endParaRPr lang="en-GB" b="0" i="0" dirty="0">
              <a:solidFill>
                <a:schemeClr val="bg2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Background 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Book Antiqua" panose="02040602050305030304" pitchFamily="18" charset="0"/>
              </a:rPr>
              <a:t>Samer Yammine for TE-EPC Technical Discussion  - 2017-11-01</a:t>
            </a:r>
            <a:endParaRPr lang="en-GB" noProof="0" dirty="0">
              <a:latin typeface="Book Antiqua" panose="020406020503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8969" y="786893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A demand from WP6a to connect the 11T trim PC to 2 leads/polarity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Rationale: To use the LHC conduction cooled 120 A leads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251" y="1936136"/>
            <a:ext cx="2304256" cy="172768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7"/>
          <a:stretch/>
        </p:blipFill>
        <p:spPr bwMode="auto">
          <a:xfrm>
            <a:off x="401408" y="1878407"/>
            <a:ext cx="2592288" cy="1915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291" y="3818381"/>
            <a:ext cx="3272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11T Trim Current Profile for 7 TeV Operation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04243" y="3798551"/>
            <a:ext cx="237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LHC Conduction Cooled Leads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2" b="10428"/>
          <a:stretch/>
        </p:blipFill>
        <p:spPr>
          <a:xfrm>
            <a:off x="6495449" y="1956256"/>
            <a:ext cx="2575924" cy="191182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16216" y="3701216"/>
            <a:ext cx="1893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Current Lead Integration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092280" y="2571750"/>
            <a:ext cx="370670" cy="3404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740393" y="2870815"/>
            <a:ext cx="6399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rgbClr val="FF0066"/>
                </a:solidFill>
                <a:latin typeface="Book Antiqua" panose="02040602050305030304" pitchFamily="18" charset="0"/>
              </a:rPr>
              <a:t>Flange</a:t>
            </a:r>
            <a:endParaRPr lang="en-GB" sz="1200" dirty="0">
              <a:solidFill>
                <a:srgbClr val="FF0066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4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Requirements 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Book Antiqua" panose="02040602050305030304" pitchFamily="18" charset="0"/>
              </a:rPr>
              <a:t>Samer Yammine for TE-EPC Technical Discussion  - 2017-11-01</a:t>
            </a:r>
            <a:endParaRPr lang="en-GB" noProof="0" dirty="0">
              <a:latin typeface="Book Antiqua" panose="020406020503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8969" y="786893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Ensure Protection of leads (voltage threshold): 4 vs 2 in LHC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Ensure current equilibrium in operation 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Ensure that the current does not surpass 125 A per lead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If not,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discharge the trim circuit under 10s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251" y="2286942"/>
            <a:ext cx="2304256" cy="172768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7"/>
          <a:stretch/>
        </p:blipFill>
        <p:spPr bwMode="auto">
          <a:xfrm>
            <a:off x="401408" y="2229213"/>
            <a:ext cx="2592288" cy="1915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291" y="4169187"/>
            <a:ext cx="3272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11T Trim Current Profile for 7 TeV Operation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04243" y="4149357"/>
            <a:ext cx="237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LHC Conduction Cooled Leads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2" b="10428"/>
          <a:stretch/>
        </p:blipFill>
        <p:spPr>
          <a:xfrm>
            <a:off x="6495449" y="2307062"/>
            <a:ext cx="2575924" cy="191182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16216" y="4052022"/>
            <a:ext cx="1893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Current Lead Integration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092280" y="2922556"/>
            <a:ext cx="370670" cy="3404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740393" y="3221621"/>
            <a:ext cx="6399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GB" sz="1200" dirty="0" smtClean="0">
                <a:solidFill>
                  <a:srgbClr val="FF0066"/>
                </a:solidFill>
                <a:latin typeface="Book Antiqua" panose="02040602050305030304" pitchFamily="18" charset="0"/>
              </a:rPr>
              <a:t>Flange</a:t>
            </a:r>
            <a:endParaRPr lang="en-GB" sz="1200" dirty="0">
              <a:solidFill>
                <a:srgbClr val="FF0066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45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Solution Proposal 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Book Antiqua" panose="02040602050305030304" pitchFamily="18" charset="0"/>
              </a:rPr>
              <a:t>Samer Yammine for TE-EPC Technical Discussion  - 2017-11-01</a:t>
            </a:r>
            <a:endParaRPr lang="en-GB" noProof="0" dirty="0">
              <a:latin typeface="Book Antiqua" panose="020406020503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448" y="843558"/>
            <a:ext cx="49685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2x70mm</a:t>
            </a:r>
            <a:r>
              <a:rPr lang="en-GB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2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 DC cables per polarity for current equilibrium during operation.</a:t>
            </a:r>
          </a:p>
          <a:p>
            <a:pPr algn="just">
              <a:buClr>
                <a:srgbClr val="FFC000"/>
              </a:buClr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New radiation-tolerant card + 4 current sensors (1 per DC cable) to generate a slow power abort signal to the PC in case of 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Δ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I &gt; 5A or I &gt; 125A.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Extension of already existing card that monitors the CLs voltage from 2 inputs to 4.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66" y="675000"/>
            <a:ext cx="2787067" cy="395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Slow Power Abort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Book Antiqua" panose="02040602050305030304" pitchFamily="18" charset="0"/>
              </a:rPr>
              <a:t>Samer Yammine for TE-EPC Technical Discussion  - 2017-11-01</a:t>
            </a:r>
            <a:endParaRPr lang="en-GB" noProof="0" dirty="0">
              <a:latin typeface="Book Antiqua" panose="020406020503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892" y="773656"/>
            <a:ext cx="84566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The 11T power converter is in parallel to a cold diode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dI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/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dt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 &lt; 5V/0.132H – 20 % margin &lt; 30 A/s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SPA of 11T: ramp from - 250 A to 0 A with 30 A/s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 8.33 s 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2170" y="2547659"/>
            <a:ext cx="2292150" cy="176904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851196"/>
              </p:ext>
            </p:extLst>
          </p:nvPr>
        </p:nvGraphicFramePr>
        <p:xfrm>
          <a:off x="323528" y="2547659"/>
          <a:ext cx="60198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Visio" r:id="rId4" imgW="8552288" imgH="1903236" progId="Visio.Drawing.15">
                  <p:embed/>
                </p:oleObj>
              </mc:Choice>
              <mc:Fallback>
                <p:oleObj name="Visio" r:id="rId4" imgW="8552288" imgH="190323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547659"/>
                        <a:ext cx="6019800" cy="136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04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Thanks for your attention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Book Antiqua" panose="02040602050305030304" pitchFamily="18" charset="0"/>
              </a:rPr>
              <a:t>Samer Yammine for TE-EPC Technical Discussion  - 2017-11-01</a:t>
            </a:r>
            <a:endParaRPr lang="en-GB" noProof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4986</TotalTime>
  <Words>261</Words>
  <Application>Microsoft Office PowerPoint</Application>
  <PresentationFormat>On-screen Show (16:9)</PresentationFormat>
  <Paragraphs>35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Book Antiqua</vt:lpstr>
      <vt:lpstr>Calibri</vt:lpstr>
      <vt:lpstr>Wingdings</vt:lpstr>
      <vt:lpstr>Thème Office</vt:lpstr>
      <vt:lpstr>Visio</vt:lpstr>
      <vt:lpstr>11T Trim Power Converter Connection to Leads</vt:lpstr>
      <vt:lpstr>Background </vt:lpstr>
      <vt:lpstr>Requirements </vt:lpstr>
      <vt:lpstr>Solution Proposal </vt:lpstr>
      <vt:lpstr>Slow Power Abort</vt:lpstr>
      <vt:lpstr>Thanks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139</cp:revision>
  <dcterms:created xsi:type="dcterms:W3CDTF">2016-02-11T10:47:23Z</dcterms:created>
  <dcterms:modified xsi:type="dcterms:W3CDTF">2017-11-01T15:57:08Z</dcterms:modified>
</cp:coreProperties>
</file>