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85" r:id="rId2"/>
    <p:sldId id="354" r:id="rId3"/>
    <p:sldId id="355" r:id="rId4"/>
    <p:sldId id="356" r:id="rId5"/>
    <p:sldId id="357" r:id="rId6"/>
    <p:sldId id="353" r:id="rId7"/>
    <p:sldId id="358" r:id="rId8"/>
    <p:sldId id="359" r:id="rId9"/>
  </p:sldIdLst>
  <p:sldSz cx="13004800" cy="9753600"/>
  <p:notesSz cx="6797675" cy="9928225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livier Brunner" initials="O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BF41"/>
    <a:srgbClr val="BFA167"/>
    <a:srgbClr val="E86057"/>
    <a:srgbClr val="51A8F9"/>
    <a:srgbClr val="DCBD23"/>
    <a:srgbClr val="EC5C57"/>
    <a:srgbClr val="FFCC00"/>
    <a:srgbClr val="243714"/>
    <a:srgbClr val="51A831"/>
    <a:srgbClr val="F5D3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88" autoAdjust="0"/>
    <p:restoredTop sz="96616" autoAdjust="0"/>
  </p:normalViewPr>
  <p:slideViewPr>
    <p:cSldViewPr snapToGrid="0">
      <p:cViewPr varScale="1">
        <p:scale>
          <a:sx n="77" d="100"/>
          <a:sy n="77" d="100"/>
        </p:scale>
        <p:origin x="192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1D993-B7A9-47CA-B733-B54C0DF29837}" type="datetimeFigureOut">
              <a:rPr lang="en-GB" smtClean="0"/>
              <a:t>22/11/2017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8 March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6CBEBE-B2AE-488C-AE8B-4EA5EDA9E5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7637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06357" y="4715907"/>
            <a:ext cx="4984962" cy="446770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002509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01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7865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0548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5157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3025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3132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40118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4342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6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60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519113"/>
            <a:ext cx="2803525" cy="8266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519113"/>
            <a:ext cx="8261350" cy="8266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547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018851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65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013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019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26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423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44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292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114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763" y="9040813"/>
            <a:ext cx="2925762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8475" y="9040813"/>
            <a:ext cx="4387850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5275" y="9040813"/>
            <a:ext cx="292576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694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itre 1"/>
          <p:cNvSpPr txBox="1">
            <a:spLocks/>
          </p:cNvSpPr>
          <p:nvPr/>
        </p:nvSpPr>
        <p:spPr>
          <a:xfrm>
            <a:off x="1223147" y="2360644"/>
            <a:ext cx="10564391" cy="37262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ts val="61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6600" dirty="0" smtClean="0"/>
              <a:t>FCC RF Coordination Meeting</a:t>
            </a:r>
          </a:p>
          <a:p>
            <a:pPr lvl="0">
              <a:lnSpc>
                <a:spcPts val="6100"/>
              </a:lnSpc>
              <a:spcBef>
                <a:spcPts val="600"/>
              </a:spcBef>
              <a:spcAft>
                <a:spcPts val="600"/>
              </a:spcAft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reflection stA="15000" endPos="65000" dist="25400" dir="5400000" sy="-100000" algn="bl" rotWithShape="0"/>
                </a:effectLst>
                <a:uLnTx/>
                <a:uFillTx/>
                <a:latin typeface="Calibri"/>
                <a:ea typeface="+mj-ea"/>
                <a:cs typeface="+mj-cs"/>
              </a:rPr>
              <a:t>#16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reflection stA="15000" endPos="65000" dist="25400" dir="5400000" sy="-100000" algn="bl" rotWithShape="0"/>
              </a:effectLst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" name="Shape 120"/>
          <p:cNvSpPr txBox="1">
            <a:spLocks/>
          </p:cNvSpPr>
          <p:nvPr/>
        </p:nvSpPr>
        <p:spPr>
          <a:xfrm>
            <a:off x="1272943" y="6921500"/>
            <a:ext cx="10464800" cy="1130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defTabSz="549148" hangingPunct="1">
              <a:defRPr sz="3008"/>
            </a:pPr>
            <a:endParaRPr lang="en-GB" sz="3008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12" y="457475"/>
            <a:ext cx="1472261" cy="1440055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5176602" y="8161923"/>
            <a:ext cx="2435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November </a:t>
            </a:r>
            <a:r>
              <a:rPr lang="en-US" sz="2000" dirty="0" smtClean="0">
                <a:solidFill>
                  <a:srgbClr val="002060"/>
                </a:solidFill>
              </a:rPr>
              <a:t>22, 2017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8461" y="329777"/>
            <a:ext cx="4152900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59542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53547" y="1199410"/>
            <a:ext cx="120860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en-GB" sz="1800" dirty="0" smtClean="0">
              <a:solidFill>
                <a:srgbClr val="002060"/>
              </a:solidFill>
            </a:endParaRPr>
          </a:p>
          <a:p>
            <a:pPr algn="l"/>
            <a:endParaRPr lang="en-GB" sz="1800" dirty="0">
              <a:solidFill>
                <a:srgbClr val="002060"/>
              </a:solidFill>
            </a:endParaRPr>
          </a:p>
          <a:p>
            <a:pPr marL="285750" indent="-285750" algn="l">
              <a:buFontTx/>
              <a:buChar char="-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285750" indent="-285750" algn="l">
              <a:buFontTx/>
              <a:buChar char="-"/>
            </a:pPr>
            <a:endParaRPr lang="en-GB" sz="1800" dirty="0">
              <a:solidFill>
                <a:srgbClr val="002060"/>
              </a:solidFill>
            </a:endParaRPr>
          </a:p>
          <a:p>
            <a:pPr algn="l"/>
            <a:endParaRPr lang="en-GB" sz="1800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4206" y="4505539"/>
            <a:ext cx="10377068" cy="50354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503" y="327431"/>
            <a:ext cx="5356006" cy="375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622508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53547" y="1199410"/>
            <a:ext cx="120860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en-GB" sz="1800" dirty="0" smtClean="0">
              <a:solidFill>
                <a:srgbClr val="002060"/>
              </a:solidFill>
            </a:endParaRPr>
          </a:p>
          <a:p>
            <a:pPr algn="l"/>
            <a:endParaRPr lang="en-GB" sz="1800" dirty="0">
              <a:solidFill>
                <a:srgbClr val="002060"/>
              </a:solidFill>
            </a:endParaRPr>
          </a:p>
          <a:p>
            <a:pPr marL="285750" indent="-285750" algn="l">
              <a:buFontTx/>
              <a:buChar char="-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285750" indent="-285750" algn="l">
              <a:buFontTx/>
              <a:buChar char="-"/>
            </a:pPr>
            <a:endParaRPr lang="en-GB" sz="1800" dirty="0">
              <a:solidFill>
                <a:srgbClr val="002060"/>
              </a:solidFill>
            </a:endParaRPr>
          </a:p>
          <a:p>
            <a:pPr algn="l"/>
            <a:endParaRPr lang="en-GB" sz="18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641" y="926615"/>
            <a:ext cx="12226750" cy="6685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026068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53547" y="1199410"/>
            <a:ext cx="120860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en-GB" sz="1800" dirty="0" smtClean="0">
              <a:solidFill>
                <a:srgbClr val="002060"/>
              </a:solidFill>
            </a:endParaRPr>
          </a:p>
          <a:p>
            <a:pPr algn="l"/>
            <a:endParaRPr lang="en-GB" sz="1800" dirty="0">
              <a:solidFill>
                <a:srgbClr val="002060"/>
              </a:solidFill>
            </a:endParaRPr>
          </a:p>
          <a:p>
            <a:pPr marL="285750" indent="-285750" algn="l">
              <a:buFontTx/>
              <a:buChar char="-"/>
            </a:pPr>
            <a:endParaRPr lang="en-GB" sz="1800" dirty="0" smtClean="0">
              <a:solidFill>
                <a:srgbClr val="002060"/>
              </a:solidFill>
            </a:endParaRPr>
          </a:p>
          <a:p>
            <a:pPr marL="285750" indent="-285750" algn="l">
              <a:buFontTx/>
              <a:buChar char="-"/>
            </a:pPr>
            <a:endParaRPr lang="en-GB" sz="1800" dirty="0">
              <a:solidFill>
                <a:srgbClr val="002060"/>
              </a:solidFill>
            </a:endParaRPr>
          </a:p>
          <a:p>
            <a:pPr algn="l"/>
            <a:endParaRPr lang="en-GB" sz="1800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099" y="1561041"/>
            <a:ext cx="1792626" cy="36873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9700" y="1596259"/>
            <a:ext cx="1670289" cy="12471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7964" y="1596259"/>
            <a:ext cx="1778911" cy="2048815"/>
          </a:xfrm>
          <a:prstGeom prst="rect">
            <a:avLst/>
          </a:prstGeom>
        </p:spPr>
      </p:pic>
      <p:sp>
        <p:nvSpPr>
          <p:cNvPr id="7" name="Shape 334"/>
          <p:cNvSpPr txBox="1">
            <a:spLocks/>
          </p:cNvSpPr>
          <p:nvPr/>
        </p:nvSpPr>
        <p:spPr>
          <a:xfrm>
            <a:off x="-834" y="0"/>
            <a:ext cx="9107255" cy="11994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dirty="0" smtClean="0">
                <a:solidFill>
                  <a:srgbClr val="002060"/>
                </a:solidFill>
              </a:rPr>
              <a:t>Participant list - preliminary</a:t>
            </a:r>
            <a:endParaRPr lang="en-GB" sz="6000" dirty="0">
              <a:solidFill>
                <a:srgbClr val="002060"/>
              </a:solidFill>
            </a:endParaRPr>
          </a:p>
        </p:txBody>
      </p:sp>
      <p:sp>
        <p:nvSpPr>
          <p:cNvPr id="8" name="Shape 334"/>
          <p:cNvSpPr txBox="1">
            <a:spLocks/>
          </p:cNvSpPr>
          <p:nvPr/>
        </p:nvSpPr>
        <p:spPr>
          <a:xfrm>
            <a:off x="237124" y="5598992"/>
            <a:ext cx="2442576" cy="6027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smtClean="0">
                <a:solidFill>
                  <a:srgbClr val="002060"/>
                </a:solidFill>
              </a:rPr>
              <a:t>D. Valuch</a:t>
            </a:r>
            <a:endParaRPr lang="en-GB" sz="1800" dirty="0">
              <a:solidFill>
                <a:srgbClr val="002060"/>
              </a:solidFill>
            </a:endParaRPr>
          </a:p>
        </p:txBody>
      </p:sp>
      <p:sp>
        <p:nvSpPr>
          <p:cNvPr id="9" name="Shape 334"/>
          <p:cNvSpPr txBox="1">
            <a:spLocks/>
          </p:cNvSpPr>
          <p:nvPr/>
        </p:nvSpPr>
        <p:spPr>
          <a:xfrm>
            <a:off x="2110217" y="5688898"/>
            <a:ext cx="2442576" cy="8634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smtClean="0">
                <a:solidFill>
                  <a:srgbClr val="002060"/>
                </a:solidFill>
              </a:rPr>
              <a:t>Carolina</a:t>
            </a:r>
          </a:p>
          <a:p>
            <a:r>
              <a:rPr lang="en-GB" sz="1800" dirty="0" smtClean="0">
                <a:solidFill>
                  <a:srgbClr val="002060"/>
                </a:solidFill>
              </a:rPr>
              <a:t>Romain (STP)</a:t>
            </a:r>
          </a:p>
          <a:p>
            <a:r>
              <a:rPr lang="en-GB" sz="1800" dirty="0" smtClean="0">
                <a:solidFill>
                  <a:srgbClr val="002060"/>
                </a:solidFill>
              </a:rPr>
              <a:t>Alexander?</a:t>
            </a:r>
            <a:endParaRPr lang="en-GB" sz="1800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93982" y="4413264"/>
            <a:ext cx="7007616" cy="4278094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Draft agenda: 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sessions enough? (eventually transfer  on session to STP)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Status talks: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talk LNL (Enzo?)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1-2 talks FNAL (collaboration on N-doping / CM design?)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1-2 talks </a:t>
            </a:r>
            <a:r>
              <a:rPr lang="en-GB" sz="1600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JLab</a:t>
            </a: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1-2 talk Rostock </a:t>
            </a:r>
            <a:r>
              <a:rPr lang="en-GB" sz="1600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</a:t>
            </a: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(Shahnam + </a:t>
            </a:r>
            <a:r>
              <a:rPr lang="en-GB" sz="1600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evt</a:t>
            </a: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HOM simulation tool? )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talk Frankfurt </a:t>
            </a:r>
            <a:r>
              <a:rPr lang="en-GB" sz="1600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</a:t>
            </a: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(if something done!)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talk per FCC fellow (Marco, Carolina, Ivan, </a:t>
            </a:r>
            <a:r>
              <a:rPr lang="en-GB" sz="1600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Jani</a:t>
            </a: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talk high efficiency  klystron (</a:t>
            </a:r>
            <a:r>
              <a:rPr lang="en-GB" sz="1600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Jinchi</a:t>
            </a: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talk FPC 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Future program (i.e. for 2020 -&gt; 2014):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talk per hot subject (Beam dynamics, LLRF, coating studies, </a:t>
            </a:r>
            <a:r>
              <a:rPr lang="en-GB" sz="1600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etc</a:t>
            </a: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Shape 334"/>
          <p:cNvSpPr txBox="1">
            <a:spLocks/>
          </p:cNvSpPr>
          <p:nvPr/>
        </p:nvSpPr>
        <p:spPr>
          <a:xfrm>
            <a:off x="2204581" y="8701058"/>
            <a:ext cx="9319606" cy="8634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smtClean="0">
                <a:solidFill>
                  <a:srgbClr val="002060"/>
                </a:solidFill>
              </a:rPr>
              <a:t>Please send comment/request/ideas!</a:t>
            </a:r>
            <a:endParaRPr lang="en-GB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05343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334"/>
          <p:cNvSpPr txBox="1">
            <a:spLocks/>
          </p:cNvSpPr>
          <p:nvPr/>
        </p:nvSpPr>
        <p:spPr>
          <a:xfrm>
            <a:off x="-834" y="0"/>
            <a:ext cx="9107255" cy="11994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dirty="0" smtClean="0">
                <a:solidFill>
                  <a:srgbClr val="002060"/>
                </a:solidFill>
              </a:rPr>
              <a:t>FCC study 2020 - 2023</a:t>
            </a:r>
            <a:endParaRPr lang="en-GB" sz="6000" dirty="0">
              <a:solidFill>
                <a:srgbClr val="002060"/>
              </a:solidFill>
            </a:endParaRPr>
          </a:p>
        </p:txBody>
      </p:sp>
      <p:sp>
        <p:nvSpPr>
          <p:cNvPr id="11" name="Shape 334"/>
          <p:cNvSpPr txBox="1">
            <a:spLocks/>
          </p:cNvSpPr>
          <p:nvPr/>
        </p:nvSpPr>
        <p:spPr>
          <a:xfrm>
            <a:off x="2204581" y="8701058"/>
            <a:ext cx="9319606" cy="8634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smtClean="0">
                <a:solidFill>
                  <a:srgbClr val="002060"/>
                </a:solidFill>
              </a:rPr>
              <a:t>Please send comment/request/ideas!</a:t>
            </a:r>
            <a:endParaRPr lang="en-GB" sz="18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304" y="2048462"/>
            <a:ext cx="11559587" cy="7982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303" y="2910300"/>
            <a:ext cx="11559587" cy="61099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303" y="3591165"/>
            <a:ext cx="11579296" cy="6307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828" y="4381392"/>
            <a:ext cx="11569442" cy="61099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8303" y="5152571"/>
            <a:ext cx="11579296" cy="63070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8303" y="5912774"/>
            <a:ext cx="11559587" cy="64055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7828" y="6682502"/>
            <a:ext cx="11638425" cy="65041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7353" y="7442309"/>
            <a:ext cx="11628570" cy="70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249869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34"/>
          <p:cNvSpPr txBox="1">
            <a:spLocks/>
          </p:cNvSpPr>
          <p:nvPr/>
        </p:nvSpPr>
        <p:spPr>
          <a:xfrm>
            <a:off x="-833" y="0"/>
            <a:ext cx="6151112" cy="11994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dirty="0" smtClean="0">
                <a:solidFill>
                  <a:srgbClr val="002060"/>
                </a:solidFill>
              </a:rPr>
              <a:t>CDR preparation</a:t>
            </a:r>
            <a:endParaRPr lang="en-GB" sz="6000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2620" y="2403634"/>
            <a:ext cx="7591308" cy="419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652740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34"/>
          <p:cNvSpPr txBox="1">
            <a:spLocks/>
          </p:cNvSpPr>
          <p:nvPr/>
        </p:nvSpPr>
        <p:spPr>
          <a:xfrm>
            <a:off x="-833" y="0"/>
            <a:ext cx="6151112" cy="11994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dirty="0" smtClean="0">
                <a:solidFill>
                  <a:srgbClr val="002060"/>
                </a:solidFill>
              </a:rPr>
              <a:t>CDR </a:t>
            </a:r>
            <a:r>
              <a:rPr lang="en-GB" sz="6000" dirty="0" err="1" smtClean="0">
                <a:solidFill>
                  <a:srgbClr val="002060"/>
                </a:solidFill>
              </a:rPr>
              <a:t>FCC_hh</a:t>
            </a:r>
            <a:endParaRPr lang="en-GB" sz="6000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5399"/>
            <a:ext cx="6943725" cy="56007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-833" y="2912387"/>
            <a:ext cx="6764053" cy="4821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7369" y="2824705"/>
            <a:ext cx="5669178" cy="1409092"/>
          </a:xfrm>
          <a:prstGeom prst="rect">
            <a:avLst/>
          </a:prstGeom>
        </p:spPr>
      </p:pic>
      <p:sp>
        <p:nvSpPr>
          <p:cNvPr id="8" name="Shape 334"/>
          <p:cNvSpPr txBox="1">
            <a:spLocks/>
          </p:cNvSpPr>
          <p:nvPr/>
        </p:nvSpPr>
        <p:spPr>
          <a:xfrm>
            <a:off x="7107369" y="2417523"/>
            <a:ext cx="2442576" cy="4071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b="1" dirty="0" smtClean="0">
                <a:solidFill>
                  <a:srgbClr val="002060"/>
                </a:solidFill>
              </a:rPr>
              <a:t>LHC CDR</a:t>
            </a:r>
            <a:endParaRPr lang="en-GB" sz="2000" b="1" dirty="0">
              <a:solidFill>
                <a:srgbClr val="002060"/>
              </a:solidFill>
            </a:endParaRPr>
          </a:p>
        </p:txBody>
      </p:sp>
      <p:sp>
        <p:nvSpPr>
          <p:cNvPr id="9" name="Shape 334"/>
          <p:cNvSpPr txBox="1">
            <a:spLocks/>
          </p:cNvSpPr>
          <p:nvPr/>
        </p:nvSpPr>
        <p:spPr>
          <a:xfrm>
            <a:off x="7936172" y="4475749"/>
            <a:ext cx="4752691" cy="95815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1. Define table of content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2. Need input and contribution from Andy, Elena, Wolfgang, Philippe</a:t>
            </a:r>
            <a:endParaRPr lang="en-GB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286219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34"/>
          <p:cNvSpPr txBox="1">
            <a:spLocks/>
          </p:cNvSpPr>
          <p:nvPr/>
        </p:nvSpPr>
        <p:spPr>
          <a:xfrm>
            <a:off x="-833" y="0"/>
            <a:ext cx="6151112" cy="11994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dirty="0" smtClean="0">
                <a:solidFill>
                  <a:srgbClr val="002060"/>
                </a:solidFill>
              </a:rPr>
              <a:t>CDR FCC_ee</a:t>
            </a:r>
            <a:endParaRPr lang="en-GB" sz="60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546" y="1644629"/>
            <a:ext cx="7974664" cy="5395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01545" y="2304788"/>
            <a:ext cx="7739955" cy="4634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hape 334"/>
          <p:cNvSpPr txBox="1">
            <a:spLocks/>
          </p:cNvSpPr>
          <p:nvPr/>
        </p:nvSpPr>
        <p:spPr>
          <a:xfrm>
            <a:off x="8176210" y="2455101"/>
            <a:ext cx="4752691" cy="33170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560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67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AutoNum type="arabicPeriod"/>
            </a:pPr>
            <a:r>
              <a:rPr lang="en-GB" sz="2000" dirty="0" smtClean="0">
                <a:solidFill>
                  <a:srgbClr val="002060"/>
                </a:solidFill>
              </a:rPr>
              <a:t>Define table of content</a:t>
            </a:r>
          </a:p>
          <a:p>
            <a:pPr marL="457200" indent="-457200" algn="l">
              <a:buAutoNum type="arabicPeriod"/>
            </a:pPr>
            <a:endParaRPr lang="en-GB" sz="2000" dirty="0" smtClean="0">
              <a:solidFill>
                <a:srgbClr val="002060"/>
              </a:solidFill>
            </a:endParaRP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Introduction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	- Operation model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RF configuration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Cavity material options (Walter)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Beam cavity interaction/ beam 	dynamic issues (</a:t>
            </a:r>
            <a:r>
              <a:rPr lang="en-GB" sz="2000" dirty="0">
                <a:solidFill>
                  <a:srgbClr val="002060"/>
                </a:solidFill>
              </a:rPr>
              <a:t>A</a:t>
            </a:r>
            <a:r>
              <a:rPr lang="en-GB" sz="2000" dirty="0" smtClean="0">
                <a:solidFill>
                  <a:srgbClr val="002060"/>
                </a:solidFill>
              </a:rPr>
              <a:t>ndy, Ivan, Elena)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	- Other R&amp;D challenges (?)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Installation and staging plan</a:t>
            </a:r>
          </a:p>
          <a:p>
            <a:pPr algn="l"/>
            <a:endParaRPr lang="en-GB" sz="2000" dirty="0" smtClean="0">
              <a:solidFill>
                <a:srgbClr val="002060"/>
              </a:solidFill>
            </a:endParaRPr>
          </a:p>
          <a:p>
            <a:pPr algn="l"/>
            <a:endParaRPr lang="en-GB" sz="2000" dirty="0">
              <a:solidFill>
                <a:srgbClr val="002060"/>
              </a:solidFill>
            </a:endParaRPr>
          </a:p>
          <a:p>
            <a:r>
              <a:rPr lang="en-GB" sz="2000" dirty="0" smtClean="0">
                <a:solidFill>
                  <a:srgbClr val="002060"/>
                </a:solidFill>
              </a:rPr>
              <a:t>??</a:t>
            </a:r>
            <a:endParaRPr lang="en-GB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634306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8888</TotalTime>
  <Words>72</Words>
  <Application>Microsoft Office PowerPoint</Application>
  <PresentationFormat>Custom</PresentationFormat>
  <Paragraphs>55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ＭＳ Ｐゴシック</vt:lpstr>
      <vt:lpstr>Arial</vt:lpstr>
      <vt:lpstr>Calibri</vt:lpstr>
      <vt:lpstr>Calibri Light</vt:lpstr>
      <vt:lpstr>Helvetica Light</vt:lpstr>
      <vt:lpstr>Helvetica Neue</vt:lpstr>
      <vt:lpstr>Times New Roman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— RF — Considerations</dc:title>
  <dc:creator>Olivier Brunner</dc:creator>
  <cp:lastModifiedBy>Olivier Brunner</cp:lastModifiedBy>
  <cp:revision>685</cp:revision>
  <cp:lastPrinted>2016-03-04T09:56:49Z</cp:lastPrinted>
  <dcterms:modified xsi:type="dcterms:W3CDTF">2017-11-22T08:58:19Z</dcterms:modified>
</cp:coreProperties>
</file>