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smtClean="0"/>
              <a:t>Klicka om du vill redigera mall för underrubrikformat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0D85E-CE24-4776-BF20-52C47B996213}" type="datetimeFigureOut">
              <a:rPr lang="sv-SE" smtClean="0"/>
              <a:t>2018-11-01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25F7E-C701-4464-A2AE-D581B7A0EDF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34393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Redigera format för bakgrundstext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0D85E-CE24-4776-BF20-52C47B996213}" type="datetimeFigureOut">
              <a:rPr lang="sv-SE" smtClean="0"/>
              <a:t>2018-11-01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25F7E-C701-4464-A2AE-D581B7A0EDF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85932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 smtClean="0"/>
              <a:t>Redigera format för bakgrundstext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0D85E-CE24-4776-BF20-52C47B996213}" type="datetimeFigureOut">
              <a:rPr lang="sv-SE" smtClean="0"/>
              <a:t>2018-11-01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25F7E-C701-4464-A2AE-D581B7A0EDF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00893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Redigera format för bakgrundstext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0D85E-CE24-4776-BF20-52C47B996213}" type="datetimeFigureOut">
              <a:rPr lang="sv-SE" smtClean="0"/>
              <a:t>2018-11-01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25F7E-C701-4464-A2AE-D581B7A0EDF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32153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Redigera format för bakgrundstext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0D85E-CE24-4776-BF20-52C47B996213}" type="datetimeFigureOut">
              <a:rPr lang="sv-SE" smtClean="0"/>
              <a:t>2018-11-01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25F7E-C701-4464-A2AE-D581B7A0EDF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18024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 smtClean="0"/>
              <a:t>Redigera format för bakgrundstext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 smtClean="0"/>
              <a:t>Redigera format för bakgrundstext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0D85E-CE24-4776-BF20-52C47B996213}" type="datetimeFigureOut">
              <a:rPr lang="sv-SE" smtClean="0"/>
              <a:t>2018-11-01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25F7E-C701-4464-A2AE-D581B7A0EDF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59175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Redigera format för bakgrundstext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 smtClean="0"/>
              <a:t>Redigera format för bakgrundstext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Redigera format för bakgrundstext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 smtClean="0"/>
              <a:t>Redigera format för bakgrundstext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0D85E-CE24-4776-BF20-52C47B996213}" type="datetimeFigureOut">
              <a:rPr lang="sv-SE" smtClean="0"/>
              <a:t>2018-11-01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25F7E-C701-4464-A2AE-D581B7A0EDF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23685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0D85E-CE24-4776-BF20-52C47B996213}" type="datetimeFigureOut">
              <a:rPr lang="sv-SE" smtClean="0"/>
              <a:t>2018-11-01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25F7E-C701-4464-A2AE-D581B7A0EDF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1695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0D85E-CE24-4776-BF20-52C47B996213}" type="datetimeFigureOut">
              <a:rPr lang="sv-SE" smtClean="0"/>
              <a:t>2018-11-01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25F7E-C701-4464-A2AE-D581B7A0EDF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82114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Redigera format för bakgrundstext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 smtClean="0"/>
              <a:t>Redigera format för bakgrundstext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0D85E-CE24-4776-BF20-52C47B996213}" type="datetimeFigureOut">
              <a:rPr lang="sv-SE" smtClean="0"/>
              <a:t>2018-11-01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25F7E-C701-4464-A2AE-D581B7A0EDF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59598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 smtClean="0"/>
              <a:t>Redigera format för bakgrundstext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0D85E-CE24-4776-BF20-52C47B996213}" type="datetimeFigureOut">
              <a:rPr lang="sv-SE" smtClean="0"/>
              <a:t>2018-11-01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25F7E-C701-4464-A2AE-D581B7A0EDF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5529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Redigera format för bakgrundstext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30D85E-CE24-4776-BF20-52C47B996213}" type="datetimeFigureOut">
              <a:rPr lang="sv-SE" smtClean="0"/>
              <a:t>2018-11-01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25F7E-C701-4464-A2AE-D581B7A0EDF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14034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/>
          <p:cNvSpPr/>
          <p:nvPr/>
        </p:nvSpPr>
        <p:spPr>
          <a:xfrm>
            <a:off x="1123405" y="1410790"/>
            <a:ext cx="9962605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sv-SE" sz="2400" b="0" i="0" dirty="0" smtClean="0">
                <a:solidFill>
                  <a:srgbClr val="000000"/>
                </a:solidFill>
                <a:effectLst/>
                <a:latin typeface="source sans pro"/>
              </a:rPr>
              <a:t>Fysikaliska modeller för att beskriva och förklara uppkomsten av partikelstrålning och elektromagnetisk strålning samt strålningens påverkan på levande organismer. Hur olika typer av strålning kan användas i modern teknik, till exempel inom sjukvård och informationsteknik.</a:t>
            </a:r>
          </a:p>
          <a:p>
            <a:pPr>
              <a:buFont typeface="Arial" panose="020B0604020202020204" pitchFamily="34" charset="0"/>
              <a:buChar char="•"/>
            </a:pPr>
            <a:endParaRPr lang="sv-SE" sz="2400" b="0" i="0" dirty="0" smtClean="0">
              <a:solidFill>
                <a:srgbClr val="000000"/>
              </a:solidFill>
              <a:effectLst/>
              <a:latin typeface="source sans pro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sv-SE" sz="2400" b="0" i="0" dirty="0" smtClean="0">
                <a:solidFill>
                  <a:srgbClr val="000000"/>
                </a:solidFill>
                <a:effectLst/>
                <a:latin typeface="source sans pro"/>
              </a:rPr>
              <a:t>Partikelmodell för att beskriva och förklara fasers egenskaper och fasövergångar, tryck, volym, densitet och temperatur. Hur partiklarnas rörelser kan förklara materiens spridning i naturen.</a:t>
            </a:r>
          </a:p>
          <a:p>
            <a:pPr>
              <a:buFont typeface="Arial" panose="020B0604020202020204" pitchFamily="34" charset="0"/>
              <a:buChar char="•"/>
            </a:pPr>
            <a:endParaRPr lang="sv-SE" sz="2400" b="0" i="0" dirty="0" smtClean="0">
              <a:solidFill>
                <a:srgbClr val="000000"/>
              </a:solidFill>
              <a:effectLst/>
              <a:latin typeface="source sans pro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sv-SE" sz="2400" b="0" i="0" dirty="0" smtClean="0">
                <a:solidFill>
                  <a:srgbClr val="000000"/>
                </a:solidFill>
                <a:effectLst/>
                <a:latin typeface="source sans pro"/>
              </a:rPr>
              <a:t>Aktuella samhällsfrågor som rör fysik.</a:t>
            </a:r>
            <a:endParaRPr lang="sv-SE" sz="2400" b="0" i="0" dirty="0">
              <a:solidFill>
                <a:srgbClr val="000000"/>
              </a:solidFill>
              <a:effectLst/>
              <a:latin typeface="source sans pro"/>
            </a:endParaRPr>
          </a:p>
        </p:txBody>
      </p:sp>
      <p:sp>
        <p:nvSpPr>
          <p:cNvPr id="5" name="textruta 4"/>
          <p:cNvSpPr txBox="1"/>
          <p:nvPr/>
        </p:nvSpPr>
        <p:spPr>
          <a:xfrm>
            <a:off x="1027611" y="635726"/>
            <a:ext cx="66620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3200" dirty="0" smtClean="0"/>
              <a:t>LGR 11</a:t>
            </a:r>
            <a:endParaRPr lang="sv-SE" sz="3200" dirty="0"/>
          </a:p>
        </p:txBody>
      </p:sp>
    </p:spTree>
    <p:extLst>
      <p:ext uri="{BB962C8B-B14F-4D97-AF65-F5344CB8AC3E}">
        <p14:creationId xmlns:p14="http://schemas.microsoft.com/office/powerpoint/2010/main" val="3619559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Gymnasiet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sv-SE" dirty="0" smtClean="0"/>
              <a:t>Läroplanen: Ingår i både fy1 och fy2 vilket upplevs som ett problem.</a:t>
            </a:r>
          </a:p>
          <a:p>
            <a:pPr marL="0" indent="0">
              <a:buNone/>
            </a:pPr>
            <a:endParaRPr lang="sv-SE" dirty="0"/>
          </a:p>
          <a:p>
            <a:pPr marL="0" indent="0">
              <a:buNone/>
            </a:pPr>
            <a:r>
              <a:rPr lang="sv-SE" dirty="0" smtClean="0"/>
              <a:t>Elevkunskaper: varierar avsevärt. </a:t>
            </a:r>
          </a:p>
          <a:p>
            <a:pPr marL="0" indent="0">
              <a:buNone/>
            </a:pPr>
            <a:endParaRPr lang="sv-SE" dirty="0"/>
          </a:p>
          <a:p>
            <a:pPr marL="0" indent="0">
              <a:buNone/>
            </a:pPr>
            <a:r>
              <a:rPr lang="sv-SE" dirty="0" smtClean="0"/>
              <a:t>Erfarenheter/svåra begrepp för eleverna: Eleverna upplever ofta att en modell inom fysiken är en sanning där de borde vara mer medvetna om att det är ett synsätt som passar i vissa sammanhang. Förvånande svårt att ta till sig prefix och storleksordningar.</a:t>
            </a:r>
          </a:p>
          <a:p>
            <a:pPr marL="0" indent="0">
              <a:buNone/>
            </a:pPr>
            <a:endParaRPr lang="sv-SE" dirty="0"/>
          </a:p>
          <a:p>
            <a:pPr marL="0" indent="0">
              <a:buNone/>
            </a:pPr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sv-SE" dirty="0" smtClean="0"/>
              <a:t>Laborationserfarenheter:</a:t>
            </a:r>
          </a:p>
          <a:p>
            <a:endParaRPr lang="sv-SE" dirty="0"/>
          </a:p>
          <a:p>
            <a:r>
              <a:rPr lang="sv-SE" dirty="0" smtClean="0"/>
              <a:t>Halveringstid, halvvärdestjocklek, e/m, </a:t>
            </a:r>
            <a:r>
              <a:rPr lang="sv-SE" dirty="0" err="1" smtClean="0"/>
              <a:t>plancks</a:t>
            </a:r>
            <a:r>
              <a:rPr lang="sv-SE" dirty="0" smtClean="0"/>
              <a:t> konstant, Spektroskopi</a:t>
            </a:r>
            <a:r>
              <a:rPr lang="sv-SE" smtClean="0"/>
              <a:t>, dimkammare </a:t>
            </a:r>
            <a:endParaRPr lang="sv-SE" dirty="0" smtClean="0"/>
          </a:p>
          <a:p>
            <a:endParaRPr lang="sv-SE" dirty="0"/>
          </a:p>
          <a:p>
            <a:r>
              <a:rPr lang="sv-SE" dirty="0" smtClean="0"/>
              <a:t>Svårigheter: Avsnittet avseende standardmodell blir väldigt teoretiskt</a:t>
            </a:r>
          </a:p>
          <a:p>
            <a:endParaRPr lang="sv-SE" dirty="0"/>
          </a:p>
          <a:p>
            <a:r>
              <a:rPr lang="sv-SE" dirty="0" smtClean="0"/>
              <a:t>Lämpligt att introducera i klassrummet: Radioaktivt sönderfall, Laddade partiklar i fält, Grundforskning/tillämpningar, Medicinska tillämpningar, Standardmodellen, Avståndsbedömning i rymden, Antimateria, strålningsdetektorer</a:t>
            </a:r>
          </a:p>
          <a:p>
            <a:endParaRPr lang="sv-SE" dirty="0"/>
          </a:p>
          <a:p>
            <a:endParaRPr lang="sv-SE" dirty="0" smtClean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100879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Högstadiet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sv-SE" dirty="0" smtClean="0"/>
              <a:t>Få elever har förkunskaper.</a:t>
            </a:r>
          </a:p>
          <a:p>
            <a:r>
              <a:rPr lang="sv-SE" dirty="0" smtClean="0"/>
              <a:t>Kring strålning vet många att det är farligt.</a:t>
            </a:r>
          </a:p>
          <a:p>
            <a:r>
              <a:rPr lang="sv-SE" dirty="0" smtClean="0"/>
              <a:t>Många nya ord och begrepp.</a:t>
            </a:r>
          </a:p>
          <a:p>
            <a:r>
              <a:rPr lang="sv-SE" dirty="0" smtClean="0"/>
              <a:t>Inga laborationer, mer modeller och tankeexperiment.</a:t>
            </a:r>
          </a:p>
          <a:p>
            <a:r>
              <a:rPr lang="sv-SE" dirty="0" smtClean="0"/>
              <a:t>Ifrån kursen har man fått många sätt att introducera ämnet genom kopplingar till exempel medicin, fysikens historia, </a:t>
            </a:r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sv-SE" dirty="0" smtClean="0"/>
              <a:t>Introducera olika yrken som ingenjörer, matematiker</a:t>
            </a:r>
          </a:p>
          <a:p>
            <a:r>
              <a:rPr lang="sv-SE" dirty="0" smtClean="0"/>
              <a:t>Berätta om </a:t>
            </a:r>
            <a:r>
              <a:rPr lang="sv-SE" dirty="0" err="1" smtClean="0"/>
              <a:t>colour</a:t>
            </a:r>
            <a:r>
              <a:rPr lang="sv-SE" dirty="0" smtClean="0"/>
              <a:t> CT X-</a:t>
            </a:r>
            <a:r>
              <a:rPr lang="sv-SE" dirty="0" err="1" smtClean="0"/>
              <a:t>ray</a:t>
            </a:r>
            <a:r>
              <a:rPr lang="sv-SE" dirty="0" smtClean="0"/>
              <a:t> baserad på </a:t>
            </a:r>
            <a:r>
              <a:rPr lang="sv-SE" dirty="0" err="1" smtClean="0"/>
              <a:t>Medipix</a:t>
            </a:r>
            <a:r>
              <a:rPr lang="sv-SE" dirty="0" smtClean="0"/>
              <a:t> 3. Där man kan se hur t.ex. djur och kroppsdelar ser ut inuti och samtidigt få det i färg.</a:t>
            </a:r>
          </a:p>
          <a:p>
            <a:r>
              <a:rPr lang="sv-SE" dirty="0" smtClean="0"/>
              <a:t>Ämnesintegrerat arbete mellan bild, undersöka tavlor eller i svenska film t.ex. Another </a:t>
            </a:r>
            <a:r>
              <a:rPr lang="sv-SE" dirty="0" err="1" smtClean="0"/>
              <a:t>earth</a:t>
            </a:r>
            <a:r>
              <a:rPr lang="sv-SE" dirty="0" smtClean="0"/>
              <a:t>, </a:t>
            </a:r>
            <a:r>
              <a:rPr lang="sv-SE" dirty="0" err="1" smtClean="0"/>
              <a:t>Particle</a:t>
            </a:r>
            <a:r>
              <a:rPr lang="sv-SE" dirty="0" smtClean="0"/>
              <a:t> </a:t>
            </a:r>
            <a:r>
              <a:rPr lang="sv-SE" dirty="0" err="1"/>
              <a:t>f</a:t>
            </a:r>
            <a:r>
              <a:rPr lang="sv-SE" dirty="0" err="1" smtClean="0"/>
              <a:t>ever</a:t>
            </a:r>
            <a:r>
              <a:rPr lang="sv-SE" dirty="0" smtClean="0"/>
              <a:t>.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5786929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Skolprojekt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sv-SE" dirty="0" err="1" smtClean="0"/>
              <a:t>Beamline</a:t>
            </a:r>
            <a:r>
              <a:rPr lang="sv-SE" dirty="0" smtClean="0"/>
              <a:t> at </a:t>
            </a:r>
            <a:r>
              <a:rPr lang="sv-SE" dirty="0" err="1" smtClean="0"/>
              <a:t>school</a:t>
            </a:r>
            <a:r>
              <a:rPr lang="sv-SE" dirty="0" smtClean="0"/>
              <a:t> : Samarbete mellan skolor, väcka intresse för tävlingen. </a:t>
            </a:r>
          </a:p>
          <a:p>
            <a:endParaRPr lang="sv-SE" dirty="0"/>
          </a:p>
          <a:p>
            <a:r>
              <a:rPr lang="sv-SE" dirty="0" smtClean="0"/>
              <a:t>Gymnasiearbete: Svårt med experiment. Gy-arbetet blir lätt för teoretiskt. Undersöka håligheter i pyramider (JENSEN). Låna utrustning av/få hjälp av Universitet.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sv-SE" dirty="0" smtClean="0"/>
              <a:t>För högstadiet är eleverna för unga.</a:t>
            </a:r>
          </a:p>
          <a:p>
            <a:r>
              <a:rPr lang="sv-SE" dirty="0" smtClean="0"/>
              <a:t>Dimkammaren är något man skulle kunna ha som introduktion.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0684200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350</Words>
  <Application>Microsoft Office PowerPoint</Application>
  <PresentationFormat>Bredbild</PresentationFormat>
  <Paragraphs>35</Paragraphs>
  <Slides>4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source sans pro</vt:lpstr>
      <vt:lpstr>Office-tema</vt:lpstr>
      <vt:lpstr>PowerPoint-presentation</vt:lpstr>
      <vt:lpstr>Gymnasiet</vt:lpstr>
      <vt:lpstr>Högstadiet</vt:lpstr>
      <vt:lpstr>Skolprojekt</vt:lpstr>
    </vt:vector>
  </TitlesOfParts>
  <Company>Nynäshamns kommun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Ylva Skilberg</dc:creator>
  <cp:lastModifiedBy>Ylva Skilberg</cp:lastModifiedBy>
  <cp:revision>7</cp:revision>
  <dcterms:created xsi:type="dcterms:W3CDTF">2018-11-01T18:50:14Z</dcterms:created>
  <dcterms:modified xsi:type="dcterms:W3CDTF">2018-11-01T19:46:29Z</dcterms:modified>
</cp:coreProperties>
</file>