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4" ContentType="video/mp4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8"/>
  </p:notesMasterIdLst>
  <p:sldIdLst>
    <p:sldId id="256" r:id="rId2"/>
    <p:sldId id="271" r:id="rId3"/>
    <p:sldId id="268" r:id="rId4"/>
    <p:sldId id="266" r:id="rId5"/>
    <p:sldId id="267" r:id="rId6"/>
    <p:sldId id="272" r:id="rId7"/>
    <p:sldId id="270" r:id="rId8"/>
    <p:sldId id="276" r:id="rId9"/>
    <p:sldId id="274" r:id="rId10"/>
    <p:sldId id="275" r:id="rId11"/>
    <p:sldId id="273" r:id="rId12"/>
    <p:sldId id="277" r:id="rId13"/>
    <p:sldId id="278" r:id="rId14"/>
    <p:sldId id="279" r:id="rId15"/>
    <p:sldId id="282" r:id="rId16"/>
    <p:sldId id="287" r:id="rId17"/>
    <p:sldId id="280" r:id="rId18"/>
    <p:sldId id="285" r:id="rId19"/>
    <p:sldId id="281" r:id="rId20"/>
    <p:sldId id="286" r:id="rId21"/>
    <p:sldId id="283" r:id="rId22"/>
    <p:sldId id="284" r:id="rId23"/>
    <p:sldId id="289" r:id="rId24"/>
    <p:sldId id="290" r:id="rId25"/>
    <p:sldId id="288" r:id="rId26"/>
    <p:sldId id="26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7" autoAdjust="0"/>
    <p:restoredTop sz="94660"/>
  </p:normalViewPr>
  <p:slideViewPr>
    <p:cSldViewPr snapToGrid="0">
      <p:cViewPr>
        <p:scale>
          <a:sx n="89" d="100"/>
          <a:sy n="89" d="100"/>
        </p:scale>
        <p:origin x="360" y="10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4/2/18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4/2/18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4/2/18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4/2/18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4/2/18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microsoft.com/office/2007/relationships/hdphoto" Target="../media/hdphoto1.wdp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microsoft.com/office/2007/relationships/hdphoto" Target="../media/hdphoto2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 smtClean="0"/>
              <a:t>Update: Thermal Imaging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dirty="0" smtClean="0"/>
              <a:t>William Heidorn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Stave QA Meeting </a:t>
            </a:r>
            <a:endParaRPr lang="en-US" dirty="0" smtClean="0"/>
          </a:p>
          <a:p>
            <a:r>
              <a:rPr lang="en-US" dirty="0" smtClean="0"/>
              <a:t>April 4, </a:t>
            </a:r>
            <a:r>
              <a:rPr lang="en-US" dirty="0" smtClean="0"/>
              <a:t>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Stave 5-LSide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9368"/>
            <a:ext cx="12192000" cy="417783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224834" y="2595560"/>
            <a:ext cx="0" cy="2957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995976" y="3009906"/>
            <a:ext cx="0" cy="2957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643188" y="2814638"/>
            <a:ext cx="1552550" cy="3081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32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Pipe-Foam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Pipe-Foam thermal structure are the cause of background structures in stave thermal images</a:t>
            </a:r>
          </a:p>
          <a:p>
            <a:r>
              <a:rPr lang="en-US" dirty="0" smtClean="0"/>
              <a:t>Pipe-Foam thermal structure depends on pipe foam connection. If gaps exist between the foam pieces there are step functions that are generated in the thermal profile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07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flow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Dry nitrogen pumped into the enclosure can have an effect on the thermal image of the stave.</a:t>
            </a:r>
          </a:p>
          <a:p>
            <a:r>
              <a:rPr lang="en-US" dirty="0" smtClean="0"/>
              <a:t>Using stave 6 as the backdrop, multiple tests were done filming the nitrogen’s effect to the box’s thermal profile.</a:t>
            </a:r>
          </a:p>
          <a:p>
            <a:pPr lvl="1"/>
            <a:r>
              <a:rPr lang="en-US" dirty="0" smtClean="0"/>
              <a:t>Volume of the box        ~300 L</a:t>
            </a:r>
          </a:p>
          <a:p>
            <a:pPr lvl="1"/>
            <a:r>
              <a:rPr lang="en-US" dirty="0" smtClean="0"/>
              <a:t>Flow rate into the box ~ 30L/min @ 10psi</a:t>
            </a:r>
          </a:p>
          <a:p>
            <a:pPr lvl="1"/>
            <a:r>
              <a:rPr lang="en-US" dirty="0" smtClean="0"/>
              <a:t>Flow rate into the box ~ 20L/min @ 5psi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22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fluid flow air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38" y="2603500"/>
            <a:ext cx="3414713" cy="3416300"/>
          </a:xfrm>
        </p:spPr>
        <p:txBody>
          <a:bodyPr>
            <a:normAutofit/>
          </a:bodyPr>
          <a:lstStyle/>
          <a:p>
            <a:r>
              <a:rPr lang="en-US" dirty="0" smtClean="0"/>
              <a:t>While the room and box were at ambient temperature, the gas is then turned on at 10 psi and an image is taken every 15s.</a:t>
            </a:r>
          </a:p>
          <a:p>
            <a:r>
              <a:rPr lang="en-US" dirty="0" smtClean="0"/>
              <a:t>The air uniformly cools the box and stave a few degrees over 50 minutes of filming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13</a:t>
            </a:fld>
            <a:endParaRPr lang="en-US"/>
          </a:p>
        </p:txBody>
      </p:sp>
      <p:pic>
        <p:nvPicPr>
          <p:cNvPr id="5" name="Rec-000029_Stave6_J_p22_10psiAirChng_15sp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87467" y="1909832"/>
            <a:ext cx="7204533" cy="494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2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temp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893" y="2403475"/>
            <a:ext cx="3259884" cy="398303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+50C fluid is being pumped through the stave at around 1 l/min.</a:t>
            </a:r>
          </a:p>
          <a:p>
            <a:r>
              <a:rPr lang="en-US" dirty="0" smtClean="0"/>
              <a:t>The nitrogen has been off while the stave was going to +55C. The gas was then turned on at 10psi with the camera taking an image every 15 s</a:t>
            </a:r>
          </a:p>
          <a:p>
            <a:r>
              <a:rPr lang="en-US" dirty="0" smtClean="0"/>
              <a:t>When the airflow begins the box starts heating up. The box temp increases around 5 degrees over 50 mins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14</a:t>
            </a:fld>
            <a:endParaRPr lang="en-US"/>
          </a:p>
        </p:txBody>
      </p:sp>
      <p:pic>
        <p:nvPicPr>
          <p:cNvPr id="5" name="Rec-000032_Stave6_J_p55_10psiAirChng_15sp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6750" y="1676400"/>
            <a:ext cx="7475250" cy="5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87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temp effects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592" y="2460625"/>
            <a:ext cx="3345608" cy="3416300"/>
          </a:xfrm>
        </p:spPr>
        <p:txBody>
          <a:bodyPr/>
          <a:lstStyle/>
          <a:p>
            <a:r>
              <a:rPr lang="en-US" dirty="0" smtClean="0"/>
              <a:t>No obvious changes on thermocouple measurements</a:t>
            </a:r>
          </a:p>
          <a:p>
            <a:r>
              <a:rPr lang="en-US" dirty="0" smtClean="0"/>
              <a:t>No changes seen in box temperature measurement</a:t>
            </a:r>
          </a:p>
          <a:p>
            <a:r>
              <a:rPr lang="en-US" dirty="0" smtClean="0"/>
              <a:t>Yellow Line is when nitrogen is turned on and video was taken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647" t="8125" r="11209" b="2292"/>
          <a:stretch/>
        </p:blipFill>
        <p:spPr>
          <a:xfrm>
            <a:off x="4086225" y="1589634"/>
            <a:ext cx="8105775" cy="526836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086476" y="1943103"/>
            <a:ext cx="0" cy="46148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653598" y="1924051"/>
            <a:ext cx="0" cy="46148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198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" y="198257"/>
            <a:ext cx="12160830" cy="33699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4573"/>
            <a:ext cx="12192000" cy="33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37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temp effects (shutting off air)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6" y="2603500"/>
            <a:ext cx="3343274" cy="40259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-36 C fluid is being pumped into the stave at a rate near 1l/min</a:t>
            </a:r>
          </a:p>
          <a:p>
            <a:r>
              <a:rPr lang="en-US" dirty="0" smtClean="0"/>
              <a:t> The nitrogen has been on while the chiller struggled to get the stave to this temperature</a:t>
            </a:r>
            <a:r>
              <a:rPr lang="mr-IN" dirty="0" smtClean="0"/>
              <a:t>…</a:t>
            </a:r>
            <a:r>
              <a:rPr lang="en-US" dirty="0" smtClean="0"/>
              <a:t> (Had some interesting chiller ctrl problems causing a few restarts)</a:t>
            </a:r>
          </a:p>
          <a:p>
            <a:pPr lvl="1"/>
            <a:r>
              <a:rPr lang="en-US" dirty="0" smtClean="0"/>
              <a:t>Mainly due to the logging process freezing up</a:t>
            </a:r>
          </a:p>
          <a:p>
            <a:r>
              <a:rPr lang="en-US" dirty="0" smtClean="0"/>
              <a:t>An image is taken of the enclosure every 10 seconds for 33 mins. The box warms up during this time</a:t>
            </a:r>
          </a:p>
          <a:p>
            <a:pPr marL="0" indent="0">
              <a:buNone/>
            </a:pPr>
            <a:r>
              <a:rPr lang="en-US" dirty="0" smtClean="0"/>
              <a:t>NEXT SLIDE: Temperature difference between beginning and end frame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17</a:t>
            </a:fld>
            <a:endParaRPr lang="en-US"/>
          </a:p>
        </p:txBody>
      </p:sp>
      <p:pic>
        <p:nvPicPr>
          <p:cNvPr id="5" name="Rec-000036_Stave6_J_m55_0psiAirChng_10sp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86289" y="1867706"/>
            <a:ext cx="7243764" cy="497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temp effects (shutting off air) </a:t>
            </a:r>
            <a:r>
              <a:rPr lang="en-US" dirty="0" err="1" smtClean="0"/>
              <a:t>cont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3106"/>
            <a:ext cx="12192000" cy="33785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7509"/>
            <a:ext cx="12192000" cy="33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16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temp effects (turning off air)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3174159" cy="4048125"/>
          </a:xfrm>
        </p:spPr>
        <p:txBody>
          <a:bodyPr>
            <a:normAutofit/>
          </a:bodyPr>
          <a:lstStyle/>
          <a:p>
            <a:r>
              <a:rPr lang="en-US" dirty="0" smtClean="0"/>
              <a:t>After the 33 min without air the air is turned back on and a picture is taken every 10 seconds for another 33 min</a:t>
            </a:r>
          </a:p>
          <a:p>
            <a:r>
              <a:rPr lang="en-US" dirty="0" smtClean="0"/>
              <a:t>The temperature of the box slowly begins to cool down over the time. </a:t>
            </a:r>
          </a:p>
          <a:p>
            <a:pPr marL="0" indent="0">
              <a:buNone/>
            </a:pPr>
            <a:r>
              <a:rPr lang="en-US" dirty="0" smtClean="0"/>
              <a:t>NEXT SLIDE: Temp diff between beginning and end frames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19</a:t>
            </a:fld>
            <a:endParaRPr lang="en-US"/>
          </a:p>
        </p:txBody>
      </p:sp>
      <p:pic>
        <p:nvPicPr>
          <p:cNvPr id="5" name="Rec-000038_Stave6_J_m55_10psiAirChng_10sp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27142" y="1971675"/>
            <a:ext cx="6814007" cy="467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3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Last Week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Pipe-Foam stave was thermally measured</a:t>
            </a:r>
          </a:p>
          <a:p>
            <a:pPr lvl="1"/>
            <a:r>
              <a:rPr lang="en-US" dirty="0" smtClean="0"/>
              <a:t>200 frames taken at 25 fps with the air off for at least 5 minutes to minimize air effects.</a:t>
            </a:r>
          </a:p>
          <a:p>
            <a:r>
              <a:rPr lang="en-US" dirty="0" smtClean="0"/>
              <a:t>Air Flow Effects</a:t>
            </a:r>
          </a:p>
          <a:p>
            <a:pPr lvl="1"/>
            <a:r>
              <a:rPr lang="en-US" dirty="0" smtClean="0"/>
              <a:t>Stave 6 was measured with fluid at +50C, and -40C</a:t>
            </a:r>
          </a:p>
          <a:p>
            <a:pPr lvl="1"/>
            <a:r>
              <a:rPr lang="en-US" dirty="0" smtClean="0"/>
              <a:t>Thermal videos were taken to see the changes made by the air on the cooling pipes</a:t>
            </a:r>
          </a:p>
          <a:p>
            <a:r>
              <a:rPr lang="en-US" dirty="0" smtClean="0"/>
              <a:t>Stave 6 was thermally measured for the first time</a:t>
            </a:r>
            <a:r>
              <a:rPr lang="mr-IN" dirty="0" smtClean="0"/>
              <a:t>…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70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" y="141111"/>
            <a:ext cx="12160830" cy="33699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0284"/>
            <a:ext cx="12192000" cy="33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548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temp effects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2603500"/>
            <a:ext cx="3257551" cy="3416300"/>
          </a:xfrm>
        </p:spPr>
        <p:txBody>
          <a:bodyPr/>
          <a:lstStyle/>
          <a:p>
            <a:r>
              <a:rPr lang="en-US" dirty="0" smtClean="0"/>
              <a:t>Shutting off air is black portion</a:t>
            </a:r>
          </a:p>
          <a:p>
            <a:r>
              <a:rPr lang="en-US" dirty="0" smtClean="0"/>
              <a:t>Turning on air is blue portion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778" t="8333" r="11209" b="3751"/>
          <a:stretch/>
        </p:blipFill>
        <p:spPr>
          <a:xfrm>
            <a:off x="3929069" y="1586235"/>
            <a:ext cx="8252277" cy="527176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9701220" y="4786313"/>
            <a:ext cx="0" cy="17716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724907" y="4781549"/>
            <a:ext cx="0" cy="17716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839459" y="4795836"/>
            <a:ext cx="0" cy="17716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863146" y="4791072"/>
            <a:ext cx="0" cy="17716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44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temp effects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4417171" cy="3416300"/>
          </a:xfrm>
        </p:spPr>
        <p:txBody>
          <a:bodyPr/>
          <a:lstStyle/>
          <a:p>
            <a:r>
              <a:rPr lang="en-US" dirty="0" smtClean="0"/>
              <a:t>With the air off the average temperature of the stave inlet and outlet gets lower</a:t>
            </a:r>
          </a:p>
          <a:p>
            <a:r>
              <a:rPr lang="en-US" dirty="0" smtClean="0"/>
              <a:t>It takes about 10 min to reach thermal equilibrium with the nitrogen</a:t>
            </a:r>
          </a:p>
          <a:p>
            <a:pPr marL="0" indent="0">
              <a:buNone/>
            </a:pPr>
            <a:r>
              <a:rPr lang="en-US" dirty="0" smtClean="0"/>
              <a:t>NEXT SLIDES: Comparison between both equilibrium plots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7517" t="8542" r="9852" b="7500"/>
          <a:stretch/>
        </p:blipFill>
        <p:spPr>
          <a:xfrm>
            <a:off x="5829307" y="1483613"/>
            <a:ext cx="6400800" cy="536283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929437" y="3671889"/>
            <a:ext cx="0" cy="2743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782053" y="3681413"/>
            <a:ext cx="0" cy="2743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10668" y="3681412"/>
            <a:ext cx="0" cy="27432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963284" y="3690936"/>
            <a:ext cx="0" cy="27432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58052" y="3971925"/>
            <a:ext cx="928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Air off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653593" y="3967159"/>
            <a:ext cx="928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 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715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371"/>
            <a:ext cx="12185662" cy="33768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8860"/>
            <a:ext cx="12192000" cy="33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61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906"/>
            <a:ext cx="12192000" cy="33785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7434"/>
            <a:ext cx="12192000" cy="33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23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Airflow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airflow has distinct effects on the environment of the enclosure.</a:t>
            </a:r>
          </a:p>
          <a:p>
            <a:pPr lvl="1"/>
            <a:r>
              <a:rPr lang="en-US" dirty="0" smtClean="0"/>
              <a:t>Changes the equilibrium temperature of the stave</a:t>
            </a:r>
          </a:p>
          <a:p>
            <a:pPr lvl="1"/>
            <a:r>
              <a:rPr lang="en-US" dirty="0" smtClean="0"/>
              <a:t>Changes the shape of the stave thermal profile</a:t>
            </a:r>
          </a:p>
          <a:p>
            <a:r>
              <a:rPr lang="en-US" dirty="0" smtClean="0"/>
              <a:t>It takes around 10 min for the system to come to equilibrium after changing the airflow rate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59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Pipe-Foam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t="42278" r="2775" b="35095"/>
          <a:stretch/>
        </p:blipFill>
        <p:spPr>
          <a:xfrm rot="10800000">
            <a:off x="271462" y="2079043"/>
            <a:ext cx="11687175" cy="15932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2" t="34687" b="9623"/>
          <a:stretch/>
        </p:blipFill>
        <p:spPr>
          <a:xfrm>
            <a:off x="7745750" y="3303429"/>
            <a:ext cx="4259380" cy="3550740"/>
          </a:xfrm>
          <a:prstGeom prst="rect">
            <a:avLst/>
          </a:prstGeom>
        </p:spPr>
      </p:pic>
      <p:sp>
        <p:nvSpPr>
          <p:cNvPr id="11" name="Content Placeholder 12"/>
          <p:cNvSpPr>
            <a:spLocks noGrp="1"/>
          </p:cNvSpPr>
          <p:nvPr>
            <p:ph sz="half" idx="4294967295"/>
          </p:nvPr>
        </p:nvSpPr>
        <p:spPr>
          <a:xfrm>
            <a:off x="457201" y="3672317"/>
            <a:ext cx="4714873" cy="3028521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dirty="0" smtClean="0"/>
              <a:t>The pipe-foam stave is a titanium cooling pipe with the thermal foam put around it.</a:t>
            </a:r>
          </a:p>
          <a:p>
            <a:pPr lvl="1"/>
            <a:r>
              <a:rPr lang="en-US" dirty="0" smtClean="0"/>
              <a:t>The thermal foam is purchased in 1’x1’ squares and is machined into grooved halves that are glued on both sides of the pipe (like a sandwich)</a:t>
            </a:r>
          </a:p>
          <a:p>
            <a:r>
              <a:rPr lang="en-US" dirty="0" smtClean="0"/>
              <a:t>Different gluing techniques may have been used to assemble the structure</a:t>
            </a:r>
          </a:p>
          <a:p>
            <a:r>
              <a:rPr lang="en-US" dirty="0" smtClean="0"/>
              <a:t>Approximate emissivity 0.79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72113" y="5186362"/>
            <a:ext cx="2157411" cy="571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473077" y="5829307"/>
            <a:ext cx="2157411" cy="571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5473077" y="5800727"/>
            <a:ext cx="2157411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186488" y="5429250"/>
            <a:ext cx="714375" cy="714375"/>
          </a:xfrm>
          <a:prstGeom prst="ellipse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229347" y="5472108"/>
            <a:ext cx="628653" cy="62865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860" y="2374899"/>
            <a:ext cx="6391788" cy="3416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Pipe-Foam Stave J-Side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6"/>
          <a:stretch/>
        </p:blipFill>
        <p:spPr>
          <a:xfrm>
            <a:off x="-56325" y="2381825"/>
            <a:ext cx="6110762" cy="3416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75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Pipe-Foam Stave J-Side (cont.)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5" y="1700208"/>
            <a:ext cx="9059136" cy="5093276"/>
          </a:xfrm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90204" y="2313191"/>
            <a:ext cx="3224551" cy="4344784"/>
          </a:xfrm>
        </p:spPr>
        <p:txBody>
          <a:bodyPr/>
          <a:lstStyle/>
          <a:p>
            <a:r>
              <a:rPr lang="en-US" dirty="0" smtClean="0"/>
              <a:t>At each intersection between foam pieces a thermal jump can be seen. </a:t>
            </a:r>
          </a:p>
          <a:p>
            <a:r>
              <a:rPr lang="en-US" dirty="0" smtClean="0"/>
              <a:t>Comparing theses peaks to the foam, seems to indicate that the separation between plates may be due to breaks in the connection between chunks</a:t>
            </a:r>
          </a:p>
          <a:p>
            <a:r>
              <a:rPr lang="en-US" dirty="0" smtClean="0"/>
              <a:t>Smoothest transition is seen in well glued area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025" t="51932" r="8878" b="42174"/>
          <a:stretch/>
        </p:blipFill>
        <p:spPr>
          <a:xfrm flipH="1">
            <a:off x="5575411" y="2629912"/>
            <a:ext cx="866104" cy="4046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7" t="56382" r="50125" b="36899"/>
          <a:stretch/>
        </p:blipFill>
        <p:spPr>
          <a:xfrm flipH="1">
            <a:off x="9443834" y="2597543"/>
            <a:ext cx="1137112" cy="4612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89" t="43451" r="49989" b="50654"/>
          <a:stretch/>
        </p:blipFill>
        <p:spPr>
          <a:xfrm flipH="1">
            <a:off x="9475772" y="5421663"/>
            <a:ext cx="1003413" cy="4046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98" t="40911" r="33725" b="54125"/>
          <a:stretch/>
        </p:blipFill>
        <p:spPr>
          <a:xfrm flipH="1">
            <a:off x="7570955" y="4550116"/>
            <a:ext cx="938674" cy="4046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30" t="51289" r="30654" b="42258"/>
          <a:stretch/>
        </p:blipFill>
        <p:spPr>
          <a:xfrm flipH="1">
            <a:off x="7502001" y="2548991"/>
            <a:ext cx="929900" cy="5259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476" t="39997" r="14633" b="54108"/>
          <a:stretch/>
        </p:blipFill>
        <p:spPr>
          <a:xfrm flipH="1">
            <a:off x="5607780" y="5421664"/>
            <a:ext cx="962951" cy="40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7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Pipe-Foam Stave L-Side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38" y="2314575"/>
            <a:ext cx="6151052" cy="3287630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713" y="2314575"/>
            <a:ext cx="6113026" cy="326730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Pipe-Foam Stave L-Side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738" y="1676401"/>
            <a:ext cx="13030882" cy="51815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2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you know about the pipe-foam structure, the basic structure of the cooling pipe profile begins to make a lot more sense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0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Stave 5-JSide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" y="2019300"/>
            <a:ext cx="12192000" cy="43243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801102" y="2514600"/>
            <a:ext cx="0" cy="2957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38840" y="2595560"/>
            <a:ext cx="0" cy="2957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290861" y="2519357"/>
            <a:ext cx="0" cy="2957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215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7973</TotalTime>
  <Words>789</Words>
  <Application>Microsoft Macintosh PowerPoint</Application>
  <PresentationFormat>Widescreen</PresentationFormat>
  <Paragraphs>101</Paragraphs>
  <Slides>26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Century Gothic</vt:lpstr>
      <vt:lpstr>Mangal</vt:lpstr>
      <vt:lpstr>Wingdings 3</vt:lpstr>
      <vt:lpstr>Arial</vt:lpstr>
      <vt:lpstr>Ion Boardroom</vt:lpstr>
      <vt:lpstr>Update: Thermal Imaging  </vt:lpstr>
      <vt:lpstr>Since Last Week…</vt:lpstr>
      <vt:lpstr>Pipe-Foam Images</vt:lpstr>
      <vt:lpstr>Pipe-Foam Stave J-Side</vt:lpstr>
      <vt:lpstr>Pipe-Foam Stave J-Side (cont.)</vt:lpstr>
      <vt:lpstr>Pipe-Foam Stave L-Side</vt:lpstr>
      <vt:lpstr>Pipe-Foam Stave L-Side</vt:lpstr>
      <vt:lpstr>PowerPoint Presentation</vt:lpstr>
      <vt:lpstr>Stave 5-JSide</vt:lpstr>
      <vt:lpstr>Stave 5-LSide</vt:lpstr>
      <vt:lpstr>Pipe-Foam Conclusions</vt:lpstr>
      <vt:lpstr>Nitrogen flow effects</vt:lpstr>
      <vt:lpstr>No fluid flow air effects</vt:lpstr>
      <vt:lpstr>High temp effects</vt:lpstr>
      <vt:lpstr>High temp effects cont.</vt:lpstr>
      <vt:lpstr>PowerPoint Presentation</vt:lpstr>
      <vt:lpstr>Low temp effects (shutting off air)</vt:lpstr>
      <vt:lpstr>Low temp effects (shutting off air) cont</vt:lpstr>
      <vt:lpstr>Low temp effects (turning off air)</vt:lpstr>
      <vt:lpstr>PowerPoint Presentation</vt:lpstr>
      <vt:lpstr>Low temp effects cont.</vt:lpstr>
      <vt:lpstr>Low temp effects cont.</vt:lpstr>
      <vt:lpstr>PowerPoint Presentation</vt:lpstr>
      <vt:lpstr>PowerPoint Presentation</vt:lpstr>
      <vt:lpstr>Airflow conclusion</vt:lpstr>
      <vt:lpstr>Backup Slides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109</cp:revision>
  <dcterms:created xsi:type="dcterms:W3CDTF">2017-05-31T16:09:43Z</dcterms:created>
  <dcterms:modified xsi:type="dcterms:W3CDTF">2018-04-04T19:01:49Z</dcterms:modified>
</cp:coreProperties>
</file>