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7"/>
  </p:notesMasterIdLst>
  <p:sldIdLst>
    <p:sldId id="256" r:id="rId2"/>
    <p:sldId id="266" r:id="rId3"/>
    <p:sldId id="267" r:id="rId4"/>
    <p:sldId id="268" r:id="rId5"/>
    <p:sldId id="26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77" autoAdjust="0"/>
    <p:restoredTop sz="94660"/>
  </p:normalViewPr>
  <p:slideViewPr>
    <p:cSldViewPr snapToGrid="0">
      <p:cViewPr>
        <p:scale>
          <a:sx n="92" d="100"/>
          <a:sy n="92" d="100"/>
        </p:scale>
        <p:origin x="144" y="42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B4107-A746-4510-8304-F0C8C7504DEA}" type="datetimeFigureOut">
              <a:rPr lang="en-US" smtClean="0"/>
              <a:t>5/23/18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46A76-E710-4FD3-B8DF-5929C815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29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46A76-E710-4FD3-B8DF-5929C81522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370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CB6D27D5-9C16-4FFB-B586-4493D5A66636}" type="datetime1">
              <a:rPr lang="en-US" smtClean="0"/>
              <a:t>5/23/18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432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5/23/18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99603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5/23/18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2365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5/23/18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243975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5/23/18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87476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5/23/18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60487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5/23/18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776851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E2C20-FE8A-4580-82EE-BCCB7ADB4FCC}" type="datetime1">
              <a:rPr lang="en-US" smtClean="0"/>
              <a:t>5/23/18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071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1DE1B-1370-4565-B3DF-F1046822352D}" type="datetime1">
              <a:rPr lang="en-US" smtClean="0"/>
              <a:t>5/23/18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132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5103-DCFD-4350-B34B-D3B3A8FBE260}" type="datetime1">
              <a:rPr lang="en-US" smtClean="0"/>
              <a:t>5/23/18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045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BB3E6-2B8B-43A2-A916-FEB95435C60D}" type="datetime1">
              <a:rPr lang="en-US" smtClean="0"/>
              <a:t>5/23/18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89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643C-CFAD-4BC4-9FEF-2FA174C14FCD}" type="datetime1">
              <a:rPr lang="en-US" smtClean="0"/>
              <a:t>5/23/18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48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CC93-D6F7-46E7-96CF-FF3E41F818CB}" type="datetime1">
              <a:rPr lang="en-US" smtClean="0"/>
              <a:t>5/23/18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56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699A-18DD-483A-B466-96EEFCBB789C}" type="datetime1">
              <a:rPr lang="en-US" smtClean="0"/>
              <a:t>5/23/18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209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B8AC-21A2-4E45-8509-332F609E7AD3}" type="datetime1">
              <a:rPr lang="en-US" smtClean="0"/>
              <a:t>5/23/18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700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8501-447D-4933-9858-93C5E0A2190C}" type="datetime1">
              <a:rPr lang="en-US" smtClean="0"/>
              <a:t>5/23/18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408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E3703-C80A-4F80-BEFE-8F1E06F59E8F}" type="datetime1">
              <a:rPr lang="en-US" smtClean="0"/>
              <a:t>5/23/18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486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C11E99A-9641-4509-AEFE-48346FA8EFD6}" type="datetime1">
              <a:rPr lang="en-US" smtClean="0"/>
              <a:t>5/23/18</a:t>
            </a:fld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221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8240" y="1122362"/>
            <a:ext cx="10020300" cy="3376377"/>
          </a:xfrm>
        </p:spPr>
        <p:txBody>
          <a:bodyPr anchor="ctr"/>
          <a:lstStyle/>
          <a:p>
            <a:r>
              <a:rPr lang="en-US" dirty="0" smtClean="0"/>
              <a:t>Update: Thermal Imaging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2807" y="4668520"/>
            <a:ext cx="8825658" cy="1754050"/>
          </a:xfrm>
        </p:spPr>
        <p:txBody>
          <a:bodyPr>
            <a:normAutofit/>
          </a:bodyPr>
          <a:lstStyle/>
          <a:p>
            <a:r>
              <a:rPr lang="en-US" dirty="0" smtClean="0"/>
              <a:t>William Heidorn</a:t>
            </a:r>
          </a:p>
          <a:p>
            <a:r>
              <a:rPr lang="en-US" dirty="0" smtClean="0"/>
              <a:t>Iowa State University</a:t>
            </a:r>
          </a:p>
          <a:p>
            <a:r>
              <a:rPr lang="en-US" dirty="0" smtClean="0"/>
              <a:t>ISU Weekly Stave QA Meeting </a:t>
            </a:r>
          </a:p>
          <a:p>
            <a:r>
              <a:rPr lang="en-US" dirty="0" smtClean="0"/>
              <a:t>May 23, 2018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2419" y="4590610"/>
            <a:ext cx="2456589" cy="17566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8444" y="4574089"/>
            <a:ext cx="3448010" cy="181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99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Since Last Time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Reproducibility Part 3</a:t>
            </a:r>
          </a:p>
          <a:p>
            <a:pPr lvl="1"/>
            <a:r>
              <a:rPr lang="en-US" dirty="0"/>
              <a:t>In the </a:t>
            </a:r>
            <a:r>
              <a:rPr lang="en-US" dirty="0" smtClean="0"/>
              <a:t>works, should have a nice set of plots today or tomorrow. I will send them around once they are done.</a:t>
            </a:r>
          </a:p>
          <a:p>
            <a:pPr lvl="1"/>
            <a:r>
              <a:rPr lang="en-US" dirty="0"/>
              <a:t>Conversion rate of 30 </a:t>
            </a:r>
            <a:r>
              <a:rPr lang="en-US" dirty="0" err="1"/>
              <a:t>seq</a:t>
            </a:r>
            <a:r>
              <a:rPr lang="en-US" dirty="0"/>
              <a:t> files</a:t>
            </a:r>
          </a:p>
          <a:p>
            <a:pPr lvl="2"/>
            <a:r>
              <a:rPr lang="en-US" dirty="0"/>
              <a:t>327 min for hot   : 10.9 min/</a:t>
            </a:r>
            <a:r>
              <a:rPr lang="en-US" dirty="0" err="1"/>
              <a:t>seq</a:t>
            </a:r>
            <a:r>
              <a:rPr lang="en-US" dirty="0"/>
              <a:t> </a:t>
            </a:r>
            <a:r>
              <a:rPr lang="en-US" dirty="0" smtClean="0"/>
              <a:t>file	</a:t>
            </a:r>
            <a:endParaRPr lang="en-US" dirty="0"/>
          </a:p>
          <a:p>
            <a:pPr lvl="2"/>
            <a:r>
              <a:rPr lang="en-US" dirty="0"/>
              <a:t>313 min for cold : 10.4 min/</a:t>
            </a:r>
            <a:r>
              <a:rPr lang="en-US" dirty="0" err="1"/>
              <a:t>seq</a:t>
            </a:r>
            <a:r>
              <a:rPr lang="en-US" dirty="0"/>
              <a:t> </a:t>
            </a:r>
            <a:r>
              <a:rPr lang="en-US" dirty="0" smtClean="0"/>
              <a:t>file</a:t>
            </a:r>
            <a:endParaRPr lang="en-US" dirty="0"/>
          </a:p>
          <a:p>
            <a:r>
              <a:rPr lang="en-US" dirty="0" smtClean="0"/>
              <a:t>Began reproducing the impedance calculations from Brookhaven for Friday meeting with them. I have a quick image of what I have in comparison as of Friday. </a:t>
            </a:r>
          </a:p>
          <a:p>
            <a:pPr lvl="1"/>
            <a:r>
              <a:rPr lang="en-US" dirty="0" smtClean="0"/>
              <a:t>I have their data as of yesterday to reproduce their exact calculation.</a:t>
            </a:r>
          </a:p>
          <a:p>
            <a:r>
              <a:rPr lang="en-US" dirty="0" smtClean="0"/>
              <a:t>Enclosure renovations</a:t>
            </a:r>
            <a:endParaRPr lang="en-US" dirty="0"/>
          </a:p>
          <a:p>
            <a:r>
              <a:rPr lang="en-US" dirty="0" smtClean="0"/>
              <a:t>Stave 7 Measurements</a:t>
            </a:r>
          </a:p>
          <a:p>
            <a:pPr lvl="1"/>
            <a:r>
              <a:rPr lang="en-US" dirty="0" smtClean="0"/>
              <a:t>They should be finished today.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564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Very Early Comparison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/>
          <a:stretch/>
        </p:blipFill>
        <p:spPr>
          <a:xfrm>
            <a:off x="6400801" y="2355273"/>
            <a:ext cx="5791200" cy="371916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4748" t="19394" r="7576" b="6465"/>
          <a:stretch/>
        </p:blipFill>
        <p:spPr>
          <a:xfrm>
            <a:off x="526472" y="2243652"/>
            <a:ext cx="6040582" cy="413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480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Enclosure Renovations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Moved the support posts for alignment</a:t>
            </a:r>
          </a:p>
          <a:p>
            <a:pPr lvl="1"/>
            <a:r>
              <a:rPr lang="en-US" dirty="0" smtClean="0"/>
              <a:t>No longer get in the way of the stave parts. Could be moved in the future when they update the stave construction</a:t>
            </a:r>
          </a:p>
          <a:p>
            <a:r>
              <a:rPr lang="en-US" dirty="0" smtClean="0"/>
              <a:t>Replaced cradle components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ressure gauge: different type that dampens the oscillations</a:t>
            </a:r>
          </a:p>
          <a:p>
            <a:pPr lvl="1"/>
            <a:r>
              <a:rPr lang="en-US" dirty="0" smtClean="0"/>
              <a:t>Quick connects: different type that is always open instead of auto closing when not connected</a:t>
            </a:r>
          </a:p>
          <a:p>
            <a:r>
              <a:rPr lang="en-US" dirty="0" smtClean="0"/>
              <a:t>No leaks have been detected yet. We will have a good measurement on leak rate by next week.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752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97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5312</TotalTime>
  <Words>154</Words>
  <Application>Microsoft Macintosh PowerPoint</Application>
  <PresentationFormat>Widescreen</PresentationFormat>
  <Paragraphs>31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Century Gothic</vt:lpstr>
      <vt:lpstr>Mangal</vt:lpstr>
      <vt:lpstr>Wingdings 3</vt:lpstr>
      <vt:lpstr>Arial</vt:lpstr>
      <vt:lpstr>Ion Boardroom</vt:lpstr>
      <vt:lpstr>Update: Thermal Imaging  </vt:lpstr>
      <vt:lpstr>Since Last Time…</vt:lpstr>
      <vt:lpstr>Very Early Comparison</vt:lpstr>
      <vt:lpstr>Enclosure Renovations</vt:lpstr>
      <vt:lpstr>Backup Slides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Focus Talk: Thermal Imaging QA</dc:title>
  <dc:creator>Will</dc:creator>
  <cp:lastModifiedBy>Microsoft Office User</cp:lastModifiedBy>
  <cp:revision>91</cp:revision>
  <dcterms:created xsi:type="dcterms:W3CDTF">2017-05-31T16:09:43Z</dcterms:created>
  <dcterms:modified xsi:type="dcterms:W3CDTF">2018-05-23T13:59:19Z</dcterms:modified>
</cp:coreProperties>
</file>