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63" r:id="rId3"/>
    <p:sldId id="264" r:id="rId4"/>
    <p:sldId id="265" r:id="rId5"/>
    <p:sldId id="266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25259-20CA-4469-BEAF-68B29118E1F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38170-0123-4DFE-90E2-DDC614F38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38170-0123-4DFE-90E2-DDC614F38C3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CC782-88F0-4B20-9B17-B1AA155E6573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0965-0918-40F9-A52A-F31A30ECE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381000"/>
            <a:ext cx="5181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Update on TBL status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CTF3 committee 17.09.2009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6764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Several runs with beam, slowly increasing the current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Arrived at 10 A beam current and 20 MW 12 GHz power extracted</a:t>
            </a:r>
            <a:br>
              <a:rPr lang="en-US" dirty="0" smtClean="0">
                <a:latin typeface="Comic Sans MS" pitchFamily="66" charset="0"/>
              </a:rPr>
            </a:b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Got experience with beam optics and handling for TBL</a:t>
            </a:r>
            <a:br>
              <a:rPr lang="en-US" dirty="0" smtClean="0">
                <a:latin typeface="Comic Sans MS" pitchFamily="66" charset="0"/>
              </a:rPr>
            </a:b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Commissioning of instrumentation, BPM’s, BPS’s,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RF-diagnostics for amplitude and phase, movers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4343400"/>
            <a:ext cx="76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Conclusion so far: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12 GHz production in good agreement with theoretical predictions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PETS is well behaved so far, transmission, vacuum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Beam handling rather simple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Some problems with BPM electronics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5334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28800" y="2286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TBL run with 7 A but long bunches suspected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348615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543800" y="3733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BPM 150 to predict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5638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BPM 310 to predict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42926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934200" y="4953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BPS 210 to predict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3810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 TBL run with 4 A and good agreement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524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TBL run 15.9. with 10 A into the PETS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sz="2000" dirty="0" smtClean="0">
                <a:latin typeface="Comic Sans MS" pitchFamily="66" charset="0"/>
              </a:rPr>
              <a:t>Form factor 0.9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858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5814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685800"/>
            <a:ext cx="39878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324600" y="42672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transmission but noisy signals from the BPS’s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9144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09800" y="2286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TBL run 15.9. with 10 A into the PETS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Optimized for peak power, Form factor = 1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7719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3810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Next steps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Commissioning: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Higher current : 20 A, 100 MW (delay loop needed)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Better BPS performance to measure resolution and to play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alignment games with the movers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32004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Finishing TBL: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Finishing the beam line in the next shutdown 21.9 – 16.10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(all Quads, BPS, vacuum system and spectrometer)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Series production of tanks launched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( Two tanks expected to be installed during the winter shutdown 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Norwegian collaborators expected to work on TBL commissioning in 2010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286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Status on BPS’s from IFIC Valencia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Angeles </a:t>
            </a:r>
            <a:r>
              <a:rPr lang="en-US" sz="2000" dirty="0" err="1" smtClean="0">
                <a:latin typeface="Comic Sans MS" pitchFamily="66" charset="0"/>
              </a:rPr>
              <a:t>Faus-Golfe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4191000" cy="278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19200"/>
            <a:ext cx="412623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" y="44958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Status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BPS finished, calibration measurements ongoing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Electronic droop compensation by Gabriel Montero next week (week 39)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Juanjo</a:t>
            </a:r>
            <a:r>
              <a:rPr lang="en-US" dirty="0" smtClean="0">
                <a:latin typeface="Comic Sans MS" pitchFamily="66" charset="0"/>
              </a:rPr>
              <a:t> will come to CERN week 41 and 42 to help with the installation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184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doebert</dc:creator>
  <cp:lastModifiedBy>doebert</cp:lastModifiedBy>
  <cp:revision>63</cp:revision>
  <dcterms:created xsi:type="dcterms:W3CDTF">2009-07-01T13:16:21Z</dcterms:created>
  <dcterms:modified xsi:type="dcterms:W3CDTF">2009-09-16T15:39:14Z</dcterms:modified>
</cp:coreProperties>
</file>