
<file path=[Content_Types].xml><?xml version="1.0" encoding="utf-8"?>
<Types xmlns="http://schemas.openxmlformats.org/package/2006/content-types">
  <Default Extension="xml" ContentType="application/xml"/>
  <Default Extension="mp4" ContentType="video/unknown"/>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0" r:id="rId1"/>
    <p:sldMasterId id="2147483681" r:id="rId2"/>
    <p:sldMasterId id="2147483682" r:id="rId3"/>
    <p:sldMasterId id="2147483683" r:id="rId4"/>
  </p:sldMasterIdLst>
  <p:notesMasterIdLst>
    <p:notesMasterId r:id="rId16"/>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13" d="100"/>
          <a:sy n="113" d="100"/>
        </p:scale>
        <p:origin x="-552" y="-10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1pPr>
            <a:lvl2pPr marL="914400" marR="0" lvl="1"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2pPr>
            <a:lvl3pPr marL="1371600" marR="0" lvl="2"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3pPr>
            <a:lvl4pPr marL="1828800" marR="0" lvl="3"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4pPr>
            <a:lvl5pPr marL="2286000" marR="0" lvl="4"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5pPr>
            <a:lvl6pPr marL="2743200" marR="0" lvl="5"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6pPr>
            <a:lvl7pPr marL="3200400" marR="0" lvl="6"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7pPr>
            <a:lvl8pPr marL="3657600" marR="0" lvl="7"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8pPr>
            <a:lvl9pPr marL="4114800" marR="0" lvl="8" indent="-298450" algn="l" rtl="0">
              <a:spcBef>
                <a:spcPts val="0"/>
              </a:spcBef>
              <a:spcAft>
                <a:spcPts val="0"/>
              </a:spcAft>
              <a:buClr>
                <a:schemeClr val="dk1"/>
              </a:buClr>
              <a:buSzPts val="1100"/>
              <a:buFont typeface="Arial"/>
              <a:buChar char="■"/>
              <a:defRPr sz="11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01280967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ninemillion.org/"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Shape 2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4" name="Shape 244"/>
          <p:cNvSpPr txBox="1">
            <a:spLocks noGrp="1"/>
          </p:cNvSpPr>
          <p:nvPr>
            <p:ph type="body" idx="1"/>
          </p:nvPr>
        </p:nvSpPr>
        <p:spPr>
          <a:xfrm>
            <a:off x="685800" y="4343401"/>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1"/>
              </a:buClr>
              <a:buSzPts val="1100"/>
              <a:buFont typeface="Arial"/>
              <a:buNone/>
            </a:pPr>
            <a:r>
              <a:rPr lang="en" sz="1000" b="0" i="1" u="none" strike="noStrike" cap="none">
                <a:solidFill>
                  <a:schemeClr val="dk1"/>
                </a:solidFill>
                <a:latin typeface="Arial"/>
                <a:ea typeface="Arial"/>
                <a:cs typeface="Arial"/>
                <a:sym typeface="Arial"/>
              </a:rPr>
              <a:t>Experience and insight from your work, your methods for measuring impact, your input on recent trends or gaps, your experience in identifying new funding resources.</a:t>
            </a:r>
            <a:endParaRPr sz="1000" b="0" i="1" u="none" strike="noStrike" cap="none">
              <a:solidFill>
                <a:schemeClr val="dk1"/>
              </a:solidFill>
              <a:latin typeface="Arial"/>
              <a:ea typeface="Arial"/>
              <a:cs typeface="Arial"/>
              <a:sym typeface="Arial"/>
            </a:endParaRPr>
          </a:p>
          <a:p>
            <a:pPr marL="0" marR="0" lvl="0" indent="0" algn="l" rtl="0">
              <a:lnSpc>
                <a:spcPct val="115000"/>
              </a:lnSpc>
              <a:spcBef>
                <a:spcPts val="1000"/>
              </a:spcBef>
              <a:spcAft>
                <a:spcPts val="0"/>
              </a:spcAft>
              <a:buClr>
                <a:schemeClr val="dk1"/>
              </a:buClr>
              <a:buSzPts val="1100"/>
              <a:buFont typeface="Arial"/>
              <a:buNone/>
            </a:pPr>
            <a:endParaRPr sz="1000" b="0" i="1" u="none" strike="noStrike" cap="none">
              <a:solidFill>
                <a:schemeClr val="dk1"/>
              </a:solidFill>
              <a:latin typeface="Arial"/>
              <a:ea typeface="Arial"/>
              <a:cs typeface="Arial"/>
              <a:sym typeface="Arial"/>
            </a:endParaRPr>
          </a:p>
          <a:p>
            <a:pPr marL="0" marR="0" lvl="0" indent="0" algn="l" rtl="0">
              <a:lnSpc>
                <a:spcPct val="115000"/>
              </a:lnSpc>
              <a:spcBef>
                <a:spcPts val="1000"/>
              </a:spcBef>
              <a:spcAft>
                <a:spcPts val="0"/>
              </a:spcAft>
              <a:buClr>
                <a:schemeClr val="dk1"/>
              </a:buClr>
              <a:buSzPts val="1100"/>
              <a:buFont typeface="Arial"/>
              <a:buNone/>
            </a:pPr>
            <a:r>
              <a:rPr lang="en" sz="1000" b="0" i="1" u="none" strike="noStrike" cap="none">
                <a:solidFill>
                  <a:schemeClr val="dk1"/>
                </a:solidFill>
                <a:latin typeface="Arial"/>
                <a:ea typeface="Arial"/>
                <a:cs typeface="Arial"/>
                <a:sym typeface="Arial"/>
              </a:rPr>
              <a:t>Olivier Delarue Bio</a:t>
            </a:r>
            <a:endParaRPr/>
          </a:p>
          <a:p>
            <a:pPr marL="0" marR="0" lvl="0" indent="0" algn="l" rtl="0">
              <a:lnSpc>
                <a:spcPct val="115000"/>
              </a:lnSpc>
              <a:spcBef>
                <a:spcPts val="1000"/>
              </a:spcBef>
              <a:spcAft>
                <a:spcPts val="0"/>
              </a:spcAft>
              <a:buClr>
                <a:schemeClr val="dk1"/>
              </a:buClr>
              <a:buSzPts val="1100"/>
              <a:buFont typeface="Arial"/>
              <a:buNone/>
            </a:pPr>
            <a:endParaRPr sz="1000" b="0" i="1" u="none" strike="noStrike" cap="none">
              <a:solidFill>
                <a:schemeClr val="dk1"/>
              </a:solidFill>
              <a:latin typeface="Arial"/>
              <a:ea typeface="Arial"/>
              <a:cs typeface="Arial"/>
              <a:sym typeface="Arial"/>
            </a:endParaRPr>
          </a:p>
          <a:p>
            <a:pPr marL="457200" marR="0" lvl="0" indent="-330200" algn="l" rtl="0">
              <a:spcBef>
                <a:spcPts val="500"/>
              </a:spcBef>
              <a:spcAft>
                <a:spcPts val="0"/>
              </a:spcAft>
              <a:buClr>
                <a:srgbClr val="005780"/>
              </a:buClr>
              <a:buSzPts val="1100"/>
              <a:buFont typeface="Helvetica Neue Light"/>
              <a:buChar char="●"/>
            </a:pPr>
            <a:r>
              <a:rPr lang="en" sz="1100" b="0" i="0" u="none" strike="noStrike" cap="none">
                <a:solidFill>
                  <a:srgbClr val="005780"/>
                </a:solidFill>
                <a:latin typeface="Helvetica Neue Light"/>
                <a:ea typeface="Helvetica Neue Light"/>
                <a:cs typeface="Helvetica Neue Light"/>
                <a:sym typeface="Helvetica Neue Light"/>
              </a:rPr>
              <a:t>Bio below for reference: </a:t>
            </a:r>
            <a:endParaRPr/>
          </a:p>
          <a:p>
            <a:pPr marL="914400" marR="0" lvl="1" indent="-317500" algn="l" rtl="0">
              <a:lnSpc>
                <a:spcPct val="115000"/>
              </a:lnSpc>
              <a:spcBef>
                <a:spcPts val="0"/>
              </a:spcBef>
              <a:spcAft>
                <a:spcPts val="0"/>
              </a:spcAft>
              <a:buClr>
                <a:schemeClr val="dk1"/>
              </a:buClr>
              <a:buSzPts val="1400"/>
              <a:buFont typeface="Helvetica Neue Light"/>
              <a:buChar char="○"/>
            </a:pPr>
            <a:r>
              <a:rPr lang="en" sz="1000" b="0" i="0" u="none" strike="noStrike" cap="none">
                <a:solidFill>
                  <a:schemeClr val="dk1"/>
                </a:solidFill>
                <a:latin typeface="Helvetica Neue Light"/>
                <a:ea typeface="Helvetica Neue Light"/>
                <a:cs typeface="Helvetica Neue Light"/>
                <a:sym typeface="Helvetica Neue Light"/>
              </a:rPr>
              <a:t>International jurist by training, serial intrapreneur, innovation passionate, Olivier Delarue is a true UN homebody, having joined UNHCR 23 years ago to tackle large scale and complex challenges. After 3 years in refugee camps in Mauritania, 3 years in Mostar in Bosnia Herzegovina and the Great Lakes region. Olivier joined WFP in Rome from 1998 to 2001 before returning to UNHCR to be the Rep in Switzerland and Liechtenstein. From 2005 to 2012 Olivier lead the development of UNHCR International Corporate and Foundation Partnerships portfolio expanding it from $750,000 to $35m annually. He was responsible for collaboration with global partners such as Google, Facebook, HP, Microsoft/Skype, Nike, UPS, PwC as well as developing the UNHCR private sector corporate engagement in 9 priority countries through a newly developed global corporate partnerships strategy and launching with Nike the </a:t>
            </a:r>
            <a:r>
              <a:rPr lang="en" sz="1000" b="0" i="0" u="sng" strike="noStrike" cap="none">
                <a:solidFill>
                  <a:schemeClr val="hlink"/>
                </a:solidFill>
                <a:latin typeface="Helvetica Neue Light"/>
                <a:ea typeface="Helvetica Neue Light"/>
                <a:cs typeface="Helvetica Neue Light"/>
                <a:sym typeface="Helvetica Neue Light"/>
                <a:hlinkClick r:id="rId3"/>
              </a:rPr>
              <a:t>ninemillion.org</a:t>
            </a:r>
            <a:r>
              <a:rPr lang="en" sz="1000" b="0" i="0" u="none" strike="noStrike" cap="none">
                <a:solidFill>
                  <a:schemeClr val="dk1"/>
                </a:solidFill>
                <a:latin typeface="Helvetica Neue Light"/>
                <a:ea typeface="Helvetica Neue Light"/>
                <a:cs typeface="Helvetica Neue Light"/>
                <a:sym typeface="Helvetica Neue Light"/>
              </a:rPr>
              <a:t> campaign for boosting education, access to technology and sports for refugee children. In his fundraising capacity Olivier has directly generated over $160m from the private sector for refugees and counting. In 2010 Olivier founded the partnership with the IKEA Foundation which has generated over $220 million for refugees. Olivier coordinated the development of the innovative and groundbreaking Better Shelter RHU (Refugee Housing Unit) which UNHCR already purchased 15,000 units installed in UNHCR operations across the world. In 2012, Olivier founded and lead UNHCR Innovation. Olivier also co-founded the UN Innovation Network in 2013 together with UNICEF and WFP which now features more than 18 UN agencies working together in harnessing the power of innovation process. From 2015 to 2016 Olivier participated in the World Humanitarian Summit process as a member of the Pillar Transformation through Innovation and contributed to the creation of the Global Alliance for Humanitarian Innovation (GAHI) and the Global Humanitarian Lab (GHL) which he now leads as its CEO. The GHL is a partnership entity hosted by UNOPS and founded by ICRC, Handicap International, OCHA, Terre des Hommes, UNHCR and WFP.  </a:t>
            </a:r>
            <a:endParaRPr/>
          </a:p>
          <a:p>
            <a:pPr marL="0" marR="0" lvl="0" indent="0" algn="l" rtl="0">
              <a:spcBef>
                <a:spcPts val="0"/>
              </a:spcBef>
              <a:spcAft>
                <a:spcPts val="0"/>
              </a:spcAft>
              <a:buClr>
                <a:schemeClr val="dk1"/>
              </a:buClr>
              <a:buSzPts val="1100"/>
              <a:buFont typeface="Arial"/>
              <a:buNone/>
            </a:pPr>
            <a:endParaRPr sz="1100" b="0" i="0" u="none" strike="noStrike" cap="none">
              <a:solidFill>
                <a:srgbClr val="005780"/>
              </a:solidFill>
              <a:latin typeface="Helvetica Neue Light"/>
              <a:ea typeface="Helvetica Neue Light"/>
              <a:cs typeface="Helvetica Neue Light"/>
              <a:sym typeface="Helvetica Neue Light"/>
            </a:endParaRPr>
          </a:p>
          <a:p>
            <a:pPr marL="0" marR="0" lvl="0" indent="0" algn="l" rtl="0">
              <a:lnSpc>
                <a:spcPct val="115000"/>
              </a:lnSpc>
              <a:spcBef>
                <a:spcPts val="500"/>
              </a:spcBef>
              <a:spcAft>
                <a:spcPts val="0"/>
              </a:spcAft>
              <a:buClr>
                <a:schemeClr val="dk1"/>
              </a:buClr>
              <a:buSzPts val="1100"/>
              <a:buFont typeface="Arial"/>
              <a:buNone/>
            </a:pPr>
            <a:endParaRPr sz="1000" b="0" i="1" u="none" strike="noStrike" cap="none">
              <a:solidFill>
                <a:schemeClr val="dk1"/>
              </a:solidFill>
              <a:latin typeface="Arial"/>
              <a:ea typeface="Arial"/>
              <a:cs typeface="Arial"/>
              <a:sym typeface="Arial"/>
            </a:endParaRPr>
          </a:p>
          <a:p>
            <a:pPr marL="0" marR="0" lvl="0" indent="0" algn="l" rtl="0">
              <a:spcBef>
                <a:spcPts val="50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Shape 37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69850">
              <a:spcBef>
                <a:spcPts val="0"/>
              </a:spcBef>
              <a:spcAft>
                <a:spcPts val="0"/>
              </a:spcAft>
              <a:buNone/>
            </a:pPr>
            <a:endParaRPr/>
          </a:p>
        </p:txBody>
      </p:sp>
      <p:sp>
        <p:nvSpPr>
          <p:cNvPr id="373" name="Shape 37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Shape 3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9" name="Shape 37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6985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0" name="Shape 260"/>
          <p:cNvSpPr txBox="1">
            <a:spLocks noGrp="1"/>
          </p:cNvSpPr>
          <p:nvPr>
            <p:ph type="body" idx="1"/>
          </p:nvPr>
        </p:nvSpPr>
        <p:spPr>
          <a:xfrm>
            <a:off x="685800" y="4343401"/>
            <a:ext cx="5486400" cy="4114800"/>
          </a:xfrm>
          <a:prstGeom prst="rect">
            <a:avLst/>
          </a:prstGeom>
          <a:noFill/>
          <a:ln>
            <a:noFill/>
          </a:ln>
        </p:spPr>
        <p:txBody>
          <a:bodyPr spcFirstLastPara="1" wrap="square" lIns="91425" tIns="91425" rIns="91425" bIns="91425" anchor="t" anchorCtr="0">
            <a:noAutofit/>
          </a:bodyPr>
          <a:lstStyle/>
          <a:p>
            <a:pPr marL="457200" marR="0" lvl="0" indent="-330200" algn="l" rtl="0">
              <a:spcBef>
                <a:spcPts val="0"/>
              </a:spcBef>
              <a:spcAft>
                <a:spcPts val="0"/>
              </a:spcAft>
              <a:buClr>
                <a:srgbClr val="005780"/>
              </a:buClr>
              <a:buSzPts val="1100"/>
              <a:buFont typeface="Helvetica Neue Light"/>
              <a:buChar char="●"/>
            </a:pPr>
            <a:r>
              <a:rPr lang="en" sz="1100" b="0" i="0" u="none" strike="noStrike" cap="none">
                <a:solidFill>
                  <a:srgbClr val="005780"/>
                </a:solidFill>
                <a:latin typeface="Helvetica Neue Light"/>
                <a:ea typeface="Helvetica Neue Light"/>
                <a:cs typeface="Helvetica Neue Light"/>
                <a:sym typeface="Helvetica Neue Light"/>
              </a:rPr>
              <a:t>Link to previous slides: from UNHCR set up the GHL.</a:t>
            </a:r>
            <a:endParaRPr/>
          </a:p>
          <a:p>
            <a:pPr marL="457200" marR="0" lvl="0" indent="-330200" algn="l" rtl="0">
              <a:spcBef>
                <a:spcPts val="0"/>
              </a:spcBef>
              <a:spcAft>
                <a:spcPts val="0"/>
              </a:spcAft>
              <a:buClr>
                <a:srgbClr val="005780"/>
              </a:buClr>
              <a:buSzPts val="1100"/>
              <a:buFont typeface="Helvetica Neue Light"/>
              <a:buChar char="●"/>
            </a:pPr>
            <a:r>
              <a:rPr lang="en" sz="1100" b="0" i="0" u="none" strike="noStrike" cap="none">
                <a:solidFill>
                  <a:srgbClr val="005780"/>
                </a:solidFill>
                <a:latin typeface="Helvetica Neue Light"/>
                <a:ea typeface="Helvetica Neue Light"/>
                <a:cs typeface="Helvetica Neue Light"/>
                <a:sym typeface="Helvetica Neue Light"/>
              </a:rPr>
              <a:t>The GHL’s key function is to support its partners.</a:t>
            </a:r>
            <a:endParaRPr/>
          </a:p>
          <a:p>
            <a:pPr marL="457200" marR="0" lvl="0" indent="-330200" algn="l" rtl="0">
              <a:spcBef>
                <a:spcPts val="0"/>
              </a:spcBef>
              <a:spcAft>
                <a:spcPts val="0"/>
              </a:spcAft>
              <a:buClr>
                <a:srgbClr val="005780"/>
              </a:buClr>
              <a:buSzPts val="1100"/>
              <a:buFont typeface="Helvetica Neue Light"/>
              <a:buChar char="●"/>
            </a:pPr>
            <a:r>
              <a:rPr lang="en" sz="1100" b="0" i="0" u="none" strike="noStrike" cap="none">
                <a:solidFill>
                  <a:srgbClr val="005780"/>
                </a:solidFill>
                <a:latin typeface="Helvetica Neue Light"/>
                <a:ea typeface="Helvetica Neue Light"/>
                <a:cs typeface="Helvetica Neue Light"/>
                <a:sym typeface="Helvetica Neue Light"/>
              </a:rPr>
              <a:t>The Steering Committee is the engine that drives the GHL. It is represented by the three humanitarian families working together.</a:t>
            </a:r>
            <a:endParaRPr/>
          </a:p>
          <a:p>
            <a:pPr marL="457200" marR="0" lvl="0" indent="-330200" algn="l" rtl="0">
              <a:spcBef>
                <a:spcPts val="0"/>
              </a:spcBef>
              <a:spcAft>
                <a:spcPts val="0"/>
              </a:spcAft>
              <a:buClr>
                <a:srgbClr val="005780"/>
              </a:buClr>
              <a:buSzPts val="1100"/>
              <a:buFont typeface="Helvetica Neue Light"/>
              <a:buChar char="●"/>
            </a:pPr>
            <a:r>
              <a:rPr lang="en" sz="1100" b="0" i="0" u="none" strike="noStrike" cap="none">
                <a:solidFill>
                  <a:srgbClr val="005780"/>
                </a:solidFill>
                <a:latin typeface="Helvetica Neue Light"/>
                <a:ea typeface="Helvetica Neue Light"/>
                <a:cs typeface="Helvetica Neue Light"/>
                <a:sym typeface="Helvetica Neue Light"/>
              </a:rPr>
              <a:t>All partners are represented on the SC, usually by the Head of Innovation. This is a senior and influential team.</a:t>
            </a:r>
            <a:endParaRPr/>
          </a:p>
          <a:p>
            <a:pPr marL="457200" marR="0" lvl="0" indent="-330200" algn="l" rtl="0">
              <a:spcBef>
                <a:spcPts val="0"/>
              </a:spcBef>
              <a:spcAft>
                <a:spcPts val="0"/>
              </a:spcAft>
              <a:buClr>
                <a:srgbClr val="005780"/>
              </a:buClr>
              <a:buSzPts val="1100"/>
              <a:buFont typeface="Helvetica Neue Light"/>
              <a:buChar char="●"/>
            </a:pPr>
            <a:r>
              <a:rPr lang="en" sz="1100" b="0" i="0" u="none" strike="noStrike" cap="none">
                <a:solidFill>
                  <a:srgbClr val="005780"/>
                </a:solidFill>
                <a:latin typeface="Helvetica Neue Light"/>
                <a:ea typeface="Helvetica Neue Light"/>
                <a:cs typeface="Helvetica Neue Light"/>
                <a:sym typeface="Helvetica Neue Light"/>
              </a:rPr>
              <a:t>The SC meets on a monthly basis to share ideas, needs, lessons learnt and best practises.</a:t>
            </a:r>
            <a:endParaRPr/>
          </a:p>
          <a:p>
            <a:pPr marL="457200" marR="0" lvl="0" indent="-330200" algn="l" rtl="0">
              <a:spcBef>
                <a:spcPts val="0"/>
              </a:spcBef>
              <a:spcAft>
                <a:spcPts val="0"/>
              </a:spcAft>
              <a:buClr>
                <a:srgbClr val="005780"/>
              </a:buClr>
              <a:buSzPts val="1100"/>
              <a:buFont typeface="Helvetica Neue Light"/>
              <a:buChar char="●"/>
            </a:pPr>
            <a:r>
              <a:rPr lang="en" sz="1100" b="0" i="0" u="none" strike="noStrike" cap="none">
                <a:solidFill>
                  <a:srgbClr val="005780"/>
                </a:solidFill>
                <a:latin typeface="Helvetica Neue Light"/>
                <a:ea typeface="Helvetica Neue Light"/>
                <a:cs typeface="Helvetica Neue Light"/>
                <a:sym typeface="Helvetica Neue Light"/>
              </a:rPr>
              <a:t>Opportunities (Ideas, Prototypes and Starts-Ups) are presented to SC for ratification and next steps directives.</a:t>
            </a:r>
            <a:endParaRPr/>
          </a:p>
          <a:p>
            <a:pPr marL="457200" marR="0" lvl="0" indent="-330200" algn="l" rtl="0">
              <a:spcBef>
                <a:spcPts val="0"/>
              </a:spcBef>
              <a:spcAft>
                <a:spcPts val="0"/>
              </a:spcAft>
              <a:buClr>
                <a:srgbClr val="005780"/>
              </a:buClr>
              <a:buSzPts val="1100"/>
              <a:buFont typeface="Helvetica Neue Light"/>
              <a:buChar char="●"/>
            </a:pPr>
            <a:r>
              <a:rPr lang="en" sz="1100" b="0" i="0" u="none" strike="noStrike" cap="none">
                <a:solidFill>
                  <a:srgbClr val="005780"/>
                </a:solidFill>
                <a:latin typeface="Helvetica Neue Light"/>
                <a:ea typeface="Helvetica Neue Light"/>
                <a:cs typeface="Helvetica Neue Light"/>
                <a:sym typeface="Helvetica Neue Light"/>
              </a:rPr>
              <a:t>It is a transparent and challenging environment encouraging healthy debate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Shape 2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9" name="Shape 279"/>
          <p:cNvSpPr txBox="1">
            <a:spLocks noGrp="1"/>
          </p:cNvSpPr>
          <p:nvPr>
            <p:ph type="body" idx="1"/>
          </p:nvPr>
        </p:nvSpPr>
        <p:spPr>
          <a:xfrm>
            <a:off x="685800" y="4343401"/>
            <a:ext cx="5486400" cy="4114800"/>
          </a:xfrm>
          <a:prstGeom prst="rect">
            <a:avLst/>
          </a:prstGeom>
          <a:noFill/>
          <a:ln>
            <a:noFill/>
          </a:ln>
        </p:spPr>
        <p:txBody>
          <a:bodyPr spcFirstLastPara="1" wrap="square" lIns="91425" tIns="91425" rIns="91425" bIns="91425" anchor="t" anchorCtr="0">
            <a:noAutofit/>
          </a:bodyPr>
          <a:lstStyle/>
          <a:p>
            <a:pPr marL="457200" marR="0" lvl="0" indent="-330200" algn="l" rtl="0">
              <a:spcBef>
                <a:spcPts val="0"/>
              </a:spcBef>
              <a:spcAft>
                <a:spcPts val="0"/>
              </a:spcAft>
              <a:buClr>
                <a:srgbClr val="005780"/>
              </a:buClr>
              <a:buSzPts val="1100"/>
              <a:buFont typeface="Helvetica Neue Light"/>
              <a:buChar char="●"/>
            </a:pPr>
            <a:r>
              <a:rPr lang="en" sz="1100" b="0" i="0" u="none" strike="noStrike" cap="none">
                <a:solidFill>
                  <a:srgbClr val="005780"/>
                </a:solidFill>
                <a:latin typeface="Helvetica Neue Light"/>
                <a:ea typeface="Helvetica Neue Light"/>
                <a:cs typeface="Helvetica Neue Light"/>
                <a:sym typeface="Helvetica Neue Light"/>
              </a:rPr>
              <a:t>The GHL’s key function is to support its partners.</a:t>
            </a:r>
            <a:endParaRPr/>
          </a:p>
          <a:p>
            <a:pPr marL="457200" marR="0" lvl="0" indent="-330200" algn="l" rtl="0">
              <a:spcBef>
                <a:spcPts val="0"/>
              </a:spcBef>
              <a:spcAft>
                <a:spcPts val="0"/>
              </a:spcAft>
              <a:buClr>
                <a:srgbClr val="005780"/>
              </a:buClr>
              <a:buSzPts val="1100"/>
              <a:buFont typeface="Helvetica Neue Light"/>
              <a:buChar char="●"/>
            </a:pPr>
            <a:r>
              <a:rPr lang="en" sz="1100" b="0" i="0" u="none" strike="noStrike" cap="none">
                <a:solidFill>
                  <a:srgbClr val="005780"/>
                </a:solidFill>
                <a:latin typeface="Helvetica Neue Light"/>
                <a:ea typeface="Helvetica Neue Light"/>
                <a:cs typeface="Helvetica Neue Light"/>
                <a:sym typeface="Helvetica Neue Light"/>
              </a:rPr>
              <a:t>The Steering Committee is the engine that drives the GHL. It is represented by the three humanitarian families working together.</a:t>
            </a:r>
            <a:endParaRPr/>
          </a:p>
          <a:p>
            <a:pPr marL="457200" marR="0" lvl="0" indent="-330200" algn="l" rtl="0">
              <a:spcBef>
                <a:spcPts val="0"/>
              </a:spcBef>
              <a:spcAft>
                <a:spcPts val="0"/>
              </a:spcAft>
              <a:buClr>
                <a:srgbClr val="005780"/>
              </a:buClr>
              <a:buSzPts val="1100"/>
              <a:buFont typeface="Helvetica Neue Light"/>
              <a:buChar char="●"/>
            </a:pPr>
            <a:r>
              <a:rPr lang="en" sz="1100" b="0" i="0" u="none" strike="noStrike" cap="none">
                <a:solidFill>
                  <a:srgbClr val="005780"/>
                </a:solidFill>
                <a:latin typeface="Helvetica Neue Light"/>
                <a:ea typeface="Helvetica Neue Light"/>
                <a:cs typeface="Helvetica Neue Light"/>
                <a:sym typeface="Helvetica Neue Light"/>
              </a:rPr>
              <a:t>All partners are represented on the SC, usually by the Head of Innovation. This is a senior and influential team.</a:t>
            </a:r>
            <a:endParaRPr/>
          </a:p>
          <a:p>
            <a:pPr marL="457200" marR="0" lvl="0" indent="-330200" algn="l" rtl="0">
              <a:spcBef>
                <a:spcPts val="0"/>
              </a:spcBef>
              <a:spcAft>
                <a:spcPts val="0"/>
              </a:spcAft>
              <a:buClr>
                <a:srgbClr val="005780"/>
              </a:buClr>
              <a:buSzPts val="1100"/>
              <a:buFont typeface="Helvetica Neue Light"/>
              <a:buChar char="●"/>
            </a:pPr>
            <a:r>
              <a:rPr lang="en" sz="1100" b="0" i="0" u="none" strike="noStrike" cap="none">
                <a:solidFill>
                  <a:srgbClr val="005780"/>
                </a:solidFill>
                <a:latin typeface="Helvetica Neue Light"/>
                <a:ea typeface="Helvetica Neue Light"/>
                <a:cs typeface="Helvetica Neue Light"/>
                <a:sym typeface="Helvetica Neue Light"/>
              </a:rPr>
              <a:t>The SC meets on a monthly basis to share ideas, needs, lessons learnt and best practises.</a:t>
            </a:r>
            <a:endParaRPr/>
          </a:p>
          <a:p>
            <a:pPr marL="457200" marR="0" lvl="0" indent="-330200" algn="l" rtl="0">
              <a:spcBef>
                <a:spcPts val="0"/>
              </a:spcBef>
              <a:spcAft>
                <a:spcPts val="0"/>
              </a:spcAft>
              <a:buClr>
                <a:srgbClr val="005780"/>
              </a:buClr>
              <a:buSzPts val="1100"/>
              <a:buFont typeface="Helvetica Neue Light"/>
              <a:buChar char="●"/>
            </a:pPr>
            <a:r>
              <a:rPr lang="en" sz="1100" b="0" i="0" u="none" strike="noStrike" cap="none">
                <a:solidFill>
                  <a:srgbClr val="005780"/>
                </a:solidFill>
                <a:latin typeface="Helvetica Neue Light"/>
                <a:ea typeface="Helvetica Neue Light"/>
                <a:cs typeface="Helvetica Neue Light"/>
                <a:sym typeface="Helvetica Neue Light"/>
              </a:rPr>
              <a:t>Opportunities (Ideas, Prototypes and Starts-Ups) are presented to SC for ratification and next steps directives.</a:t>
            </a:r>
            <a:endParaRPr/>
          </a:p>
          <a:p>
            <a:pPr marL="457200" marR="0" lvl="0" indent="-330200" algn="l" rtl="0">
              <a:spcBef>
                <a:spcPts val="0"/>
              </a:spcBef>
              <a:spcAft>
                <a:spcPts val="0"/>
              </a:spcAft>
              <a:buClr>
                <a:srgbClr val="005780"/>
              </a:buClr>
              <a:buSzPts val="1100"/>
              <a:buFont typeface="Helvetica Neue Light"/>
              <a:buChar char="●"/>
            </a:pPr>
            <a:r>
              <a:rPr lang="en" sz="1100" b="0" i="0" u="none" strike="noStrike" cap="none">
                <a:solidFill>
                  <a:srgbClr val="005780"/>
                </a:solidFill>
                <a:latin typeface="Helvetica Neue Light"/>
                <a:ea typeface="Helvetica Neue Light"/>
                <a:cs typeface="Helvetica Neue Light"/>
                <a:sym typeface="Helvetica Neue Light"/>
              </a:rPr>
              <a:t>It is a transparent and challenging environment encouraging healthy debate</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Shape 2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0" name="Shape 290"/>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Shape 296"/>
          <p:cNvSpPr>
            <a:spLocks noGrp="1" noRot="1" noChangeAspect="1"/>
          </p:cNvSpPr>
          <p:nvPr>
            <p:ph type="sldImg" idx="2"/>
          </p:nvPr>
        </p:nvSpPr>
        <p:spPr>
          <a:xfrm>
            <a:off x="1863087" y="685480"/>
            <a:ext cx="3131700" cy="34296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7" name="Shape 297"/>
          <p:cNvSpPr txBox="1">
            <a:spLocks noGrp="1"/>
          </p:cNvSpPr>
          <p:nvPr>
            <p:ph type="body" idx="1"/>
          </p:nvPr>
        </p:nvSpPr>
        <p:spPr>
          <a:xfrm>
            <a:off x="685800" y="4343401"/>
            <a:ext cx="5486400" cy="41148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Font typeface="Arial"/>
              <a:buNone/>
            </a:pPr>
            <a:r>
              <a:rPr lang="en" sz="1100" b="0" i="0" u="none" strike="noStrike" cap="none">
                <a:solidFill>
                  <a:schemeClr val="dk1"/>
                </a:solidFill>
                <a:latin typeface="Arial"/>
                <a:ea typeface="Arial"/>
                <a:cs typeface="Arial"/>
                <a:sym typeface="Arial"/>
              </a:rPr>
              <a:t>15:21 - 15:29 Elisabeth Pfund</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Shape 314"/>
          <p:cNvSpPr>
            <a:spLocks noGrp="1" noRot="1" noChangeAspect="1"/>
          </p:cNvSpPr>
          <p:nvPr>
            <p:ph type="sldImg" idx="2"/>
          </p:nvPr>
        </p:nvSpPr>
        <p:spPr>
          <a:xfrm>
            <a:off x="1863087" y="685480"/>
            <a:ext cx="3131700" cy="34293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5" name="Shape 315"/>
          <p:cNvSpPr txBox="1">
            <a:spLocks noGrp="1"/>
          </p:cNvSpPr>
          <p:nvPr>
            <p:ph type="body" idx="1"/>
          </p:nvPr>
        </p:nvSpPr>
        <p:spPr>
          <a:xfrm>
            <a:off x="685800" y="4343401"/>
            <a:ext cx="5486400" cy="41151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Font typeface="Arial"/>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Shape 335"/>
          <p:cNvSpPr txBox="1">
            <a:spLocks noGrp="1"/>
          </p:cNvSpPr>
          <p:nvPr>
            <p:ph type="body" idx="1"/>
          </p:nvPr>
        </p:nvSpPr>
        <p:spPr>
          <a:xfrm>
            <a:off x="685800" y="4343401"/>
            <a:ext cx="5486400" cy="41148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336" name="Shape 3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5" name="Shape 345"/>
          <p:cNvSpPr txBox="1">
            <a:spLocks noGrp="1"/>
          </p:cNvSpPr>
          <p:nvPr>
            <p:ph type="body" idx="1"/>
          </p:nvPr>
        </p:nvSpPr>
        <p:spPr>
          <a:xfrm>
            <a:off x="685800" y="4343401"/>
            <a:ext cx="5486400" cy="41148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Shape 3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0" name="Shape 360"/>
          <p:cNvSpPr txBox="1">
            <a:spLocks noGrp="1"/>
          </p:cNvSpPr>
          <p:nvPr>
            <p:ph type="body" idx="1"/>
          </p:nvPr>
        </p:nvSpPr>
        <p:spPr>
          <a:xfrm>
            <a:off x="685800" y="4343401"/>
            <a:ext cx="5486400" cy="41148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g"/><Relationship Id="rId3"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jpg"/><Relationship Id="rId3"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jpg"/><Relationship Id="rId3"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192450" y="504650"/>
            <a:ext cx="8520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007CB6"/>
              </a:buClr>
              <a:buSzPts val="1400"/>
              <a:buFont typeface="Helvetica Neue"/>
              <a:buNone/>
              <a:defRPr sz="3600" b="1" i="0" u="none" strike="noStrike" cap="none">
                <a:solidFill>
                  <a:srgbClr val="007CB6"/>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11" name="Shape 11"/>
          <p:cNvSpPr txBox="1">
            <a:spLocks noGrp="1"/>
          </p:cNvSpPr>
          <p:nvPr>
            <p:ph type="sldNum" idx="12"/>
          </p:nvPr>
        </p:nvSpPr>
        <p:spPr>
          <a:xfrm>
            <a:off x="8472457" y="4663216"/>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pic>
        <p:nvPicPr>
          <p:cNvPr id="12" name="Shape 12" descr="ghl_logo.png"/>
          <p:cNvPicPr preferRelativeResize="0"/>
          <p:nvPr/>
        </p:nvPicPr>
        <p:blipFill rotWithShape="1">
          <a:blip r:embed="rId2">
            <a:alphaModFix/>
          </a:blip>
          <a:srcRect/>
          <a:stretch/>
        </p:blipFill>
        <p:spPr>
          <a:xfrm>
            <a:off x="311700" y="4380174"/>
            <a:ext cx="1937400" cy="465300"/>
          </a:xfrm>
          <a:prstGeom prst="rect">
            <a:avLst/>
          </a:prstGeom>
          <a:noFill/>
          <a:ln>
            <a:noFill/>
          </a:ln>
        </p:spPr>
      </p:pic>
      <p:sp>
        <p:nvSpPr>
          <p:cNvPr id="13" name="Shape 13"/>
          <p:cNvSpPr/>
          <p:nvPr/>
        </p:nvSpPr>
        <p:spPr>
          <a:xfrm>
            <a:off x="-62775" y="0"/>
            <a:ext cx="9206700" cy="5164500"/>
          </a:xfrm>
          <a:prstGeom prst="rect">
            <a:avLst/>
          </a:prstGeom>
          <a:solidFill>
            <a:srgbClr val="BD273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Shape 14"/>
          <p:cNvSpPr/>
          <p:nvPr/>
        </p:nvSpPr>
        <p:spPr>
          <a:xfrm>
            <a:off x="457200" y="-10425"/>
            <a:ext cx="7503300" cy="5164500"/>
          </a:xfrm>
          <a:custGeom>
            <a:avLst/>
            <a:gdLst/>
            <a:ahLst/>
            <a:cxnLst/>
            <a:rect l="0" t="0" r="0" b="0"/>
            <a:pathLst>
              <a:path w="120000" h="120000" extrusionOk="0">
                <a:moveTo>
                  <a:pt x="0" y="0"/>
                </a:moveTo>
                <a:lnTo>
                  <a:pt x="0" y="120000"/>
                </a:lnTo>
                <a:lnTo>
                  <a:pt x="120000" y="120000"/>
                </a:lnTo>
                <a:lnTo>
                  <a:pt x="99854" y="192"/>
                </a:lnTo>
                <a:close/>
              </a:path>
            </a:pathLst>
          </a:custGeom>
          <a:solidFill>
            <a:srgbClr val="000000">
              <a:alpha val="21568"/>
            </a:srgbClr>
          </a:solidFill>
          <a:ln>
            <a:noFill/>
          </a:ln>
        </p:spPr>
      </p:sp>
      <p:sp>
        <p:nvSpPr>
          <p:cNvPr id="15" name="Shape 15"/>
          <p:cNvSpPr/>
          <p:nvPr/>
        </p:nvSpPr>
        <p:spPr>
          <a:xfrm>
            <a:off x="-76200" y="-10425"/>
            <a:ext cx="7671900" cy="5164500"/>
          </a:xfrm>
          <a:custGeom>
            <a:avLst/>
            <a:gdLst/>
            <a:ahLst/>
            <a:cxnLst/>
            <a:rect l="0" t="0" r="0" b="0"/>
            <a:pathLst>
              <a:path w="120000" h="120000" extrusionOk="0">
                <a:moveTo>
                  <a:pt x="0" y="0"/>
                </a:moveTo>
                <a:lnTo>
                  <a:pt x="0" y="120000"/>
                </a:lnTo>
                <a:lnTo>
                  <a:pt x="120000" y="120000"/>
                </a:lnTo>
                <a:lnTo>
                  <a:pt x="99854" y="192"/>
                </a:lnTo>
                <a:close/>
              </a:path>
            </a:pathLst>
          </a:custGeom>
          <a:solidFill>
            <a:srgbClr val="007CB6"/>
          </a:solidFill>
          <a:ln>
            <a:noFill/>
          </a:ln>
        </p:spPr>
      </p:sp>
      <p:sp>
        <p:nvSpPr>
          <p:cNvPr id="16" name="Shape 16"/>
          <p:cNvSpPr/>
          <p:nvPr/>
        </p:nvSpPr>
        <p:spPr>
          <a:xfrm>
            <a:off x="-76200" y="182225"/>
            <a:ext cx="9220200" cy="47793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7" name="Shape 17" descr="ghl_logo.png"/>
          <p:cNvPicPr preferRelativeResize="0"/>
          <p:nvPr/>
        </p:nvPicPr>
        <p:blipFill rotWithShape="1">
          <a:blip r:embed="rId2">
            <a:alphaModFix/>
          </a:blip>
          <a:srcRect/>
          <a:stretch/>
        </p:blipFill>
        <p:spPr>
          <a:xfrm>
            <a:off x="311700" y="4380174"/>
            <a:ext cx="1937400" cy="4653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ustom Layout 1">
  <p:cSld name="Custom Layout 1">
    <p:spTree>
      <p:nvGrpSpPr>
        <p:cNvPr id="1" name="Shape 78"/>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192450" y="504650"/>
            <a:ext cx="8520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007CB6"/>
              </a:buClr>
              <a:buSzPts val="1400"/>
              <a:buFont typeface="Helvetica Neue"/>
              <a:buNone/>
              <a:defRPr sz="3600" b="1" i="0" u="none" strike="noStrike" cap="none">
                <a:solidFill>
                  <a:srgbClr val="007CB6"/>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81" name="Shape 81"/>
          <p:cNvSpPr txBox="1">
            <a:spLocks noGrp="1"/>
          </p:cNvSpPr>
          <p:nvPr>
            <p:ph type="sldNum" idx="12"/>
          </p:nvPr>
        </p:nvSpPr>
        <p:spPr>
          <a:xfrm>
            <a:off x="8472457" y="4663216"/>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pic>
        <p:nvPicPr>
          <p:cNvPr id="82" name="Shape 82" descr="ghl_logo.png"/>
          <p:cNvPicPr preferRelativeResize="0"/>
          <p:nvPr/>
        </p:nvPicPr>
        <p:blipFill rotWithShape="1">
          <a:blip r:embed="rId2">
            <a:alphaModFix/>
          </a:blip>
          <a:srcRect/>
          <a:stretch/>
        </p:blipFill>
        <p:spPr>
          <a:xfrm>
            <a:off x="311700" y="4380174"/>
            <a:ext cx="1937273" cy="465174"/>
          </a:xfrm>
          <a:prstGeom prst="rect">
            <a:avLst/>
          </a:prstGeom>
          <a:noFill/>
          <a:ln>
            <a:noFill/>
          </a:ln>
        </p:spPr>
      </p:pic>
      <p:sp>
        <p:nvSpPr>
          <p:cNvPr id="83" name="Shape 83"/>
          <p:cNvSpPr/>
          <p:nvPr/>
        </p:nvSpPr>
        <p:spPr>
          <a:xfrm>
            <a:off x="-62775" y="0"/>
            <a:ext cx="9206700" cy="5164500"/>
          </a:xfrm>
          <a:prstGeom prst="rect">
            <a:avLst/>
          </a:prstGeom>
          <a:solidFill>
            <a:srgbClr val="BD273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Shape 84"/>
          <p:cNvSpPr/>
          <p:nvPr/>
        </p:nvSpPr>
        <p:spPr>
          <a:xfrm>
            <a:off x="457200" y="-10425"/>
            <a:ext cx="7503440" cy="5164386"/>
          </a:xfrm>
          <a:custGeom>
            <a:avLst/>
            <a:gdLst/>
            <a:ahLst/>
            <a:cxnLst/>
            <a:rect l="0" t="0" r="0" b="0"/>
            <a:pathLst>
              <a:path w="120000" h="120000" extrusionOk="0">
                <a:moveTo>
                  <a:pt x="0" y="0"/>
                </a:moveTo>
                <a:lnTo>
                  <a:pt x="0" y="120000"/>
                </a:lnTo>
                <a:lnTo>
                  <a:pt x="120000" y="120000"/>
                </a:lnTo>
                <a:lnTo>
                  <a:pt x="99854" y="192"/>
                </a:lnTo>
                <a:close/>
              </a:path>
            </a:pathLst>
          </a:custGeom>
          <a:solidFill>
            <a:srgbClr val="000000">
              <a:alpha val="21176"/>
            </a:srgbClr>
          </a:solidFill>
          <a:ln>
            <a:noFill/>
          </a:ln>
        </p:spPr>
      </p:sp>
      <p:sp>
        <p:nvSpPr>
          <p:cNvPr id="85" name="Shape 85"/>
          <p:cNvSpPr/>
          <p:nvPr/>
        </p:nvSpPr>
        <p:spPr>
          <a:xfrm>
            <a:off x="-76200" y="-10425"/>
            <a:ext cx="7671770" cy="5164386"/>
          </a:xfrm>
          <a:custGeom>
            <a:avLst/>
            <a:gdLst/>
            <a:ahLst/>
            <a:cxnLst/>
            <a:rect l="0" t="0" r="0" b="0"/>
            <a:pathLst>
              <a:path w="120000" h="120000" extrusionOk="0">
                <a:moveTo>
                  <a:pt x="0" y="0"/>
                </a:moveTo>
                <a:lnTo>
                  <a:pt x="0" y="120000"/>
                </a:lnTo>
                <a:lnTo>
                  <a:pt x="120000" y="120000"/>
                </a:lnTo>
                <a:lnTo>
                  <a:pt x="99854" y="192"/>
                </a:lnTo>
                <a:close/>
              </a:path>
            </a:pathLst>
          </a:custGeom>
          <a:solidFill>
            <a:srgbClr val="007CB6"/>
          </a:solidFill>
          <a:ln>
            <a:noFill/>
          </a:ln>
        </p:spPr>
      </p:sp>
      <p:sp>
        <p:nvSpPr>
          <p:cNvPr id="86" name="Shape 86"/>
          <p:cNvSpPr/>
          <p:nvPr/>
        </p:nvSpPr>
        <p:spPr>
          <a:xfrm>
            <a:off x="-76200" y="182225"/>
            <a:ext cx="9220200" cy="47793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Shape 87"/>
          <p:cNvSpPr/>
          <p:nvPr/>
        </p:nvSpPr>
        <p:spPr>
          <a:xfrm>
            <a:off x="-76200" y="99"/>
            <a:ext cx="6769702" cy="5143306"/>
          </a:xfrm>
          <a:custGeom>
            <a:avLst/>
            <a:gdLst/>
            <a:ahLst/>
            <a:cxnLst/>
            <a:rect l="0" t="0" r="0" b="0"/>
            <a:pathLst>
              <a:path w="120000" h="120000" extrusionOk="0">
                <a:moveTo>
                  <a:pt x="220" y="0"/>
                </a:moveTo>
                <a:lnTo>
                  <a:pt x="0" y="120000"/>
                </a:lnTo>
                <a:lnTo>
                  <a:pt x="120000" y="119919"/>
                </a:lnTo>
                <a:lnTo>
                  <a:pt x="88581" y="174"/>
                </a:lnTo>
                <a:close/>
              </a:path>
            </a:pathLst>
          </a:custGeom>
          <a:solidFill>
            <a:srgbClr val="007CB6">
              <a:alpha val="15686"/>
            </a:srgbClr>
          </a:solidFill>
          <a:ln>
            <a:noFill/>
          </a:ln>
        </p:spPr>
      </p:sp>
      <p:pic>
        <p:nvPicPr>
          <p:cNvPr id="88" name="Shape 88" descr="ghl_logo.png"/>
          <p:cNvPicPr preferRelativeResize="0"/>
          <p:nvPr/>
        </p:nvPicPr>
        <p:blipFill rotWithShape="1">
          <a:blip r:embed="rId2">
            <a:alphaModFix/>
          </a:blip>
          <a:srcRect/>
          <a:stretch/>
        </p:blipFill>
        <p:spPr>
          <a:xfrm>
            <a:off x="311700" y="4380174"/>
            <a:ext cx="1937273" cy="46517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9"/>
        <p:cNvGrpSpPr/>
        <p:nvPr/>
      </p:nvGrpSpPr>
      <p:grpSpPr>
        <a:xfrm>
          <a:off x="0" y="0"/>
          <a:ext cx="0" cy="0"/>
          <a:chOff x="0" y="0"/>
          <a:chExt cx="0" cy="0"/>
        </a:xfrm>
      </p:grpSpPr>
      <p:sp>
        <p:nvSpPr>
          <p:cNvPr id="90" name="Shape 90"/>
          <p:cNvSpPr/>
          <p:nvPr/>
        </p:nvSpPr>
        <p:spPr>
          <a:xfrm>
            <a:off x="-65600" y="-128100"/>
            <a:ext cx="9218400" cy="5271600"/>
          </a:xfrm>
          <a:prstGeom prst="rect">
            <a:avLst/>
          </a:prstGeom>
          <a:solidFill>
            <a:srgbClr val="007CB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91" name="Shape 91"/>
          <p:cNvPicPr preferRelativeResize="0"/>
          <p:nvPr/>
        </p:nvPicPr>
        <p:blipFill rotWithShape="1">
          <a:blip r:embed="rId2">
            <a:alphaModFix amt="32000"/>
          </a:blip>
          <a:srcRect l="757" t="4858" r="27757" b="12084"/>
          <a:stretch/>
        </p:blipFill>
        <p:spPr>
          <a:xfrm>
            <a:off x="2342325" y="-119950"/>
            <a:ext cx="6801675" cy="5271599"/>
          </a:xfrm>
          <a:prstGeom prst="rect">
            <a:avLst/>
          </a:prstGeom>
          <a:noFill/>
          <a:ln>
            <a:noFill/>
          </a:ln>
        </p:spPr>
      </p:pic>
      <p:sp>
        <p:nvSpPr>
          <p:cNvPr id="92" name="Shape 92"/>
          <p:cNvSpPr/>
          <p:nvPr/>
        </p:nvSpPr>
        <p:spPr>
          <a:xfrm>
            <a:off x="310503" y="-119875"/>
            <a:ext cx="4439442" cy="5271449"/>
          </a:xfrm>
          <a:custGeom>
            <a:avLst/>
            <a:gdLst/>
            <a:ahLst/>
            <a:cxnLst/>
            <a:rect l="0" t="0" r="0" b="0"/>
            <a:pathLst>
              <a:path w="120000" h="120000" extrusionOk="0">
                <a:moveTo>
                  <a:pt x="0" y="0"/>
                </a:moveTo>
                <a:lnTo>
                  <a:pt x="0" y="120000"/>
                </a:lnTo>
                <a:lnTo>
                  <a:pt x="120000" y="119919"/>
                </a:lnTo>
                <a:lnTo>
                  <a:pt x="66115" y="174"/>
                </a:lnTo>
                <a:close/>
              </a:path>
            </a:pathLst>
          </a:custGeom>
          <a:solidFill>
            <a:srgbClr val="000000">
              <a:alpha val="6666"/>
            </a:srgbClr>
          </a:solidFill>
          <a:ln>
            <a:noFill/>
          </a:ln>
        </p:spPr>
      </p:sp>
      <p:sp>
        <p:nvSpPr>
          <p:cNvPr id="93" name="Shape 93"/>
          <p:cNvSpPr/>
          <p:nvPr/>
        </p:nvSpPr>
        <p:spPr>
          <a:xfrm>
            <a:off x="-65599" y="-119875"/>
            <a:ext cx="4485593" cy="5271449"/>
          </a:xfrm>
          <a:custGeom>
            <a:avLst/>
            <a:gdLst/>
            <a:ahLst/>
            <a:cxnLst/>
            <a:rect l="0" t="0" r="0" b="0"/>
            <a:pathLst>
              <a:path w="120000" h="120000" extrusionOk="0">
                <a:moveTo>
                  <a:pt x="0" y="0"/>
                </a:moveTo>
                <a:lnTo>
                  <a:pt x="0" y="120000"/>
                </a:lnTo>
                <a:lnTo>
                  <a:pt x="120000" y="119919"/>
                </a:lnTo>
                <a:lnTo>
                  <a:pt x="66115" y="174"/>
                </a:lnTo>
                <a:close/>
              </a:path>
            </a:pathLst>
          </a:custGeom>
          <a:solidFill>
            <a:srgbClr val="FFFFFF"/>
          </a:solidFill>
          <a:ln>
            <a:noFill/>
          </a:ln>
        </p:spPr>
      </p:sp>
      <p:sp>
        <p:nvSpPr>
          <p:cNvPr id="94" name="Shape 94"/>
          <p:cNvSpPr txBox="1">
            <a:spLocks noGrp="1"/>
          </p:cNvSpPr>
          <p:nvPr>
            <p:ph type="title"/>
          </p:nvPr>
        </p:nvSpPr>
        <p:spPr>
          <a:xfrm>
            <a:off x="311700" y="1472975"/>
            <a:ext cx="2768400" cy="15198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rgbClr val="007CB6"/>
              </a:buClr>
              <a:buSzPts val="1400"/>
              <a:buFont typeface="Helvetica Neue"/>
              <a:buNone/>
              <a:defRPr sz="3600" b="1" i="0" u="none" strike="noStrike" cap="none">
                <a:solidFill>
                  <a:srgbClr val="007CB6"/>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3600">
                <a:solidFill>
                  <a:schemeClr val="dk1"/>
                </a:solidFill>
              </a:defRPr>
            </a:lvl2pPr>
            <a:lvl3pPr lvl="2" indent="0" rtl="0">
              <a:spcBef>
                <a:spcPts val="0"/>
              </a:spcBef>
              <a:spcAft>
                <a:spcPts val="0"/>
              </a:spcAft>
              <a:buClr>
                <a:schemeClr val="dk1"/>
              </a:buClr>
              <a:buSzPts val="1400"/>
              <a:buFont typeface="Arial"/>
              <a:buNone/>
              <a:defRPr sz="3600">
                <a:solidFill>
                  <a:schemeClr val="dk1"/>
                </a:solidFill>
              </a:defRPr>
            </a:lvl3pPr>
            <a:lvl4pPr lvl="3" indent="0" rtl="0">
              <a:spcBef>
                <a:spcPts val="0"/>
              </a:spcBef>
              <a:spcAft>
                <a:spcPts val="0"/>
              </a:spcAft>
              <a:buClr>
                <a:schemeClr val="dk1"/>
              </a:buClr>
              <a:buSzPts val="1400"/>
              <a:buFont typeface="Arial"/>
              <a:buNone/>
              <a:defRPr sz="3600">
                <a:solidFill>
                  <a:schemeClr val="dk1"/>
                </a:solidFill>
              </a:defRPr>
            </a:lvl4pPr>
            <a:lvl5pPr lvl="4" indent="0" rtl="0">
              <a:spcBef>
                <a:spcPts val="0"/>
              </a:spcBef>
              <a:spcAft>
                <a:spcPts val="0"/>
              </a:spcAft>
              <a:buClr>
                <a:schemeClr val="dk1"/>
              </a:buClr>
              <a:buSzPts val="1400"/>
              <a:buFont typeface="Arial"/>
              <a:buNone/>
              <a:defRPr sz="3600">
                <a:solidFill>
                  <a:schemeClr val="dk1"/>
                </a:solidFill>
              </a:defRPr>
            </a:lvl5pPr>
            <a:lvl6pPr lvl="5" indent="0" rtl="0">
              <a:spcBef>
                <a:spcPts val="0"/>
              </a:spcBef>
              <a:spcAft>
                <a:spcPts val="0"/>
              </a:spcAft>
              <a:buClr>
                <a:schemeClr val="dk1"/>
              </a:buClr>
              <a:buSzPts val="1400"/>
              <a:buFont typeface="Arial"/>
              <a:buNone/>
              <a:defRPr sz="3600">
                <a:solidFill>
                  <a:schemeClr val="dk1"/>
                </a:solidFill>
              </a:defRPr>
            </a:lvl6pPr>
            <a:lvl7pPr lvl="6" indent="0" rtl="0">
              <a:spcBef>
                <a:spcPts val="0"/>
              </a:spcBef>
              <a:spcAft>
                <a:spcPts val="0"/>
              </a:spcAft>
              <a:buClr>
                <a:schemeClr val="dk1"/>
              </a:buClr>
              <a:buSzPts val="1400"/>
              <a:buFont typeface="Arial"/>
              <a:buNone/>
              <a:defRPr sz="3600">
                <a:solidFill>
                  <a:schemeClr val="dk1"/>
                </a:solidFill>
              </a:defRPr>
            </a:lvl7pPr>
            <a:lvl8pPr lvl="7" indent="0" rtl="0">
              <a:spcBef>
                <a:spcPts val="0"/>
              </a:spcBef>
              <a:spcAft>
                <a:spcPts val="0"/>
              </a:spcAft>
              <a:buClr>
                <a:schemeClr val="dk1"/>
              </a:buClr>
              <a:buSzPts val="1400"/>
              <a:buFont typeface="Arial"/>
              <a:buNone/>
              <a:defRPr sz="3600">
                <a:solidFill>
                  <a:schemeClr val="dk1"/>
                </a:solidFill>
              </a:defRPr>
            </a:lvl8pPr>
            <a:lvl9pPr lvl="8" indent="0" rtl="0">
              <a:spcBef>
                <a:spcPts val="0"/>
              </a:spcBef>
              <a:spcAft>
                <a:spcPts val="0"/>
              </a:spcAft>
              <a:buClr>
                <a:schemeClr val="dk1"/>
              </a:buClr>
              <a:buSzPts val="1400"/>
              <a:buFont typeface="Arial"/>
              <a:buNone/>
              <a:defRPr sz="3600">
                <a:solidFill>
                  <a:schemeClr val="dk1"/>
                </a:solidFill>
              </a:defRPr>
            </a:lvl9pPr>
          </a:lstStyle>
          <a:p>
            <a:endParaRPr/>
          </a:p>
        </p:txBody>
      </p:sp>
      <p:pic>
        <p:nvPicPr>
          <p:cNvPr id="95" name="Shape 95" descr="ghl_logo.png"/>
          <p:cNvPicPr preferRelativeResize="0"/>
          <p:nvPr/>
        </p:nvPicPr>
        <p:blipFill rotWithShape="1">
          <a:blip r:embed="rId3">
            <a:alphaModFix/>
          </a:blip>
          <a:srcRect/>
          <a:stretch/>
        </p:blipFill>
        <p:spPr>
          <a:xfrm>
            <a:off x="381150" y="4056599"/>
            <a:ext cx="2912325" cy="69929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1">
  <p:cSld name="Section header 1">
    <p:spTree>
      <p:nvGrpSpPr>
        <p:cNvPr id="1" name="Shape 96"/>
        <p:cNvGrpSpPr/>
        <p:nvPr/>
      </p:nvGrpSpPr>
      <p:grpSpPr>
        <a:xfrm>
          <a:off x="0" y="0"/>
          <a:ext cx="0" cy="0"/>
          <a:chOff x="0" y="0"/>
          <a:chExt cx="0" cy="0"/>
        </a:xfrm>
      </p:grpSpPr>
      <p:sp>
        <p:nvSpPr>
          <p:cNvPr id="97" name="Shape 97"/>
          <p:cNvSpPr/>
          <p:nvPr/>
        </p:nvSpPr>
        <p:spPr>
          <a:xfrm>
            <a:off x="-65600" y="-128100"/>
            <a:ext cx="9218400" cy="5271600"/>
          </a:xfrm>
          <a:prstGeom prst="rect">
            <a:avLst/>
          </a:prstGeom>
          <a:solidFill>
            <a:srgbClr val="007CB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98" name="Shape 98"/>
          <p:cNvPicPr preferRelativeResize="0"/>
          <p:nvPr/>
        </p:nvPicPr>
        <p:blipFill rotWithShape="1">
          <a:blip r:embed="rId2">
            <a:alphaModFix amt="32000"/>
          </a:blip>
          <a:srcRect l="757" t="4858" r="27757" b="12084"/>
          <a:stretch/>
        </p:blipFill>
        <p:spPr>
          <a:xfrm>
            <a:off x="2342325" y="-119950"/>
            <a:ext cx="6801675" cy="5271599"/>
          </a:xfrm>
          <a:prstGeom prst="rect">
            <a:avLst/>
          </a:prstGeom>
          <a:noFill/>
          <a:ln>
            <a:noFill/>
          </a:ln>
        </p:spPr>
      </p:pic>
      <p:sp>
        <p:nvSpPr>
          <p:cNvPr id="99" name="Shape 99"/>
          <p:cNvSpPr/>
          <p:nvPr/>
        </p:nvSpPr>
        <p:spPr>
          <a:xfrm>
            <a:off x="310503" y="-119875"/>
            <a:ext cx="4439442" cy="5271449"/>
          </a:xfrm>
          <a:custGeom>
            <a:avLst/>
            <a:gdLst/>
            <a:ahLst/>
            <a:cxnLst/>
            <a:rect l="0" t="0" r="0" b="0"/>
            <a:pathLst>
              <a:path w="120000" h="120000" extrusionOk="0">
                <a:moveTo>
                  <a:pt x="0" y="0"/>
                </a:moveTo>
                <a:lnTo>
                  <a:pt x="0" y="120000"/>
                </a:lnTo>
                <a:lnTo>
                  <a:pt x="120000" y="119919"/>
                </a:lnTo>
                <a:lnTo>
                  <a:pt x="66115" y="174"/>
                </a:lnTo>
                <a:close/>
              </a:path>
            </a:pathLst>
          </a:custGeom>
          <a:solidFill>
            <a:srgbClr val="000000">
              <a:alpha val="6666"/>
            </a:srgbClr>
          </a:solidFill>
          <a:ln>
            <a:noFill/>
          </a:ln>
        </p:spPr>
      </p:sp>
      <p:sp>
        <p:nvSpPr>
          <p:cNvPr id="100" name="Shape 100"/>
          <p:cNvSpPr/>
          <p:nvPr/>
        </p:nvSpPr>
        <p:spPr>
          <a:xfrm>
            <a:off x="-65599" y="-119875"/>
            <a:ext cx="4485593" cy="5271449"/>
          </a:xfrm>
          <a:custGeom>
            <a:avLst/>
            <a:gdLst/>
            <a:ahLst/>
            <a:cxnLst/>
            <a:rect l="0" t="0" r="0" b="0"/>
            <a:pathLst>
              <a:path w="120000" h="120000" extrusionOk="0">
                <a:moveTo>
                  <a:pt x="0" y="0"/>
                </a:moveTo>
                <a:lnTo>
                  <a:pt x="0" y="120000"/>
                </a:lnTo>
                <a:lnTo>
                  <a:pt x="120000" y="119919"/>
                </a:lnTo>
                <a:lnTo>
                  <a:pt x="66115" y="174"/>
                </a:lnTo>
                <a:close/>
              </a:path>
            </a:pathLst>
          </a:custGeom>
          <a:solidFill>
            <a:srgbClr val="FFFFFF"/>
          </a:solidFill>
          <a:ln>
            <a:noFill/>
          </a:ln>
        </p:spPr>
      </p:sp>
      <p:sp>
        <p:nvSpPr>
          <p:cNvPr id="101" name="Shape 101"/>
          <p:cNvSpPr txBox="1">
            <a:spLocks noGrp="1"/>
          </p:cNvSpPr>
          <p:nvPr>
            <p:ph type="title"/>
          </p:nvPr>
        </p:nvSpPr>
        <p:spPr>
          <a:xfrm>
            <a:off x="311700" y="1733075"/>
            <a:ext cx="2768400" cy="15777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rgbClr val="007CB6"/>
              </a:buClr>
              <a:buSzPts val="1400"/>
              <a:buFont typeface="Helvetica Neue"/>
              <a:buNone/>
              <a:defRPr sz="3600" b="1" i="0" u="none" strike="noStrike" cap="none">
                <a:solidFill>
                  <a:srgbClr val="007CB6"/>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3600">
                <a:solidFill>
                  <a:schemeClr val="dk1"/>
                </a:solidFill>
              </a:defRPr>
            </a:lvl2pPr>
            <a:lvl3pPr lvl="2" indent="0" rtl="0">
              <a:spcBef>
                <a:spcPts val="0"/>
              </a:spcBef>
              <a:spcAft>
                <a:spcPts val="0"/>
              </a:spcAft>
              <a:buClr>
                <a:schemeClr val="dk1"/>
              </a:buClr>
              <a:buSzPts val="1400"/>
              <a:buFont typeface="Arial"/>
              <a:buNone/>
              <a:defRPr sz="3600">
                <a:solidFill>
                  <a:schemeClr val="dk1"/>
                </a:solidFill>
              </a:defRPr>
            </a:lvl3pPr>
            <a:lvl4pPr lvl="3" indent="0" rtl="0">
              <a:spcBef>
                <a:spcPts val="0"/>
              </a:spcBef>
              <a:spcAft>
                <a:spcPts val="0"/>
              </a:spcAft>
              <a:buClr>
                <a:schemeClr val="dk1"/>
              </a:buClr>
              <a:buSzPts val="1400"/>
              <a:buFont typeface="Arial"/>
              <a:buNone/>
              <a:defRPr sz="3600">
                <a:solidFill>
                  <a:schemeClr val="dk1"/>
                </a:solidFill>
              </a:defRPr>
            </a:lvl4pPr>
            <a:lvl5pPr lvl="4" indent="0" rtl="0">
              <a:spcBef>
                <a:spcPts val="0"/>
              </a:spcBef>
              <a:spcAft>
                <a:spcPts val="0"/>
              </a:spcAft>
              <a:buClr>
                <a:schemeClr val="dk1"/>
              </a:buClr>
              <a:buSzPts val="1400"/>
              <a:buFont typeface="Arial"/>
              <a:buNone/>
              <a:defRPr sz="3600">
                <a:solidFill>
                  <a:schemeClr val="dk1"/>
                </a:solidFill>
              </a:defRPr>
            </a:lvl5pPr>
            <a:lvl6pPr lvl="5" indent="0" rtl="0">
              <a:spcBef>
                <a:spcPts val="0"/>
              </a:spcBef>
              <a:spcAft>
                <a:spcPts val="0"/>
              </a:spcAft>
              <a:buClr>
                <a:schemeClr val="dk1"/>
              </a:buClr>
              <a:buSzPts val="1400"/>
              <a:buFont typeface="Arial"/>
              <a:buNone/>
              <a:defRPr sz="3600">
                <a:solidFill>
                  <a:schemeClr val="dk1"/>
                </a:solidFill>
              </a:defRPr>
            </a:lvl6pPr>
            <a:lvl7pPr lvl="6" indent="0" rtl="0">
              <a:spcBef>
                <a:spcPts val="0"/>
              </a:spcBef>
              <a:spcAft>
                <a:spcPts val="0"/>
              </a:spcAft>
              <a:buClr>
                <a:schemeClr val="dk1"/>
              </a:buClr>
              <a:buSzPts val="1400"/>
              <a:buFont typeface="Arial"/>
              <a:buNone/>
              <a:defRPr sz="3600">
                <a:solidFill>
                  <a:schemeClr val="dk1"/>
                </a:solidFill>
              </a:defRPr>
            </a:lvl7pPr>
            <a:lvl8pPr lvl="7" indent="0" rtl="0">
              <a:spcBef>
                <a:spcPts val="0"/>
              </a:spcBef>
              <a:spcAft>
                <a:spcPts val="0"/>
              </a:spcAft>
              <a:buClr>
                <a:schemeClr val="dk1"/>
              </a:buClr>
              <a:buSzPts val="1400"/>
              <a:buFont typeface="Arial"/>
              <a:buNone/>
              <a:defRPr sz="3600">
                <a:solidFill>
                  <a:schemeClr val="dk1"/>
                </a:solidFill>
              </a:defRPr>
            </a:lvl8pPr>
            <a:lvl9pPr lvl="8" indent="0" rtl="0">
              <a:spcBef>
                <a:spcPts val="0"/>
              </a:spcBef>
              <a:spcAft>
                <a:spcPts val="0"/>
              </a:spcAft>
              <a:buClr>
                <a:schemeClr val="dk1"/>
              </a:buClr>
              <a:buSzPts val="1400"/>
              <a:buFont typeface="Arial"/>
              <a:buNone/>
              <a:defRPr sz="3600">
                <a:solidFill>
                  <a:schemeClr val="dk1"/>
                </a:solidFill>
              </a:defRPr>
            </a:lvl9pPr>
          </a:lstStyle>
          <a:p>
            <a:endParaRPr/>
          </a:p>
        </p:txBody>
      </p:sp>
      <p:sp>
        <p:nvSpPr>
          <p:cNvPr id="102" name="Shape 102"/>
          <p:cNvSpPr/>
          <p:nvPr/>
        </p:nvSpPr>
        <p:spPr>
          <a:xfrm>
            <a:off x="-65600" y="3943850"/>
            <a:ext cx="9266700" cy="12597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3" name="Shape 103" descr="ghl_logo.png"/>
          <p:cNvPicPr preferRelativeResize="0"/>
          <p:nvPr/>
        </p:nvPicPr>
        <p:blipFill rotWithShape="1">
          <a:blip r:embed="rId3">
            <a:alphaModFix/>
          </a:blip>
          <a:srcRect/>
          <a:stretch/>
        </p:blipFill>
        <p:spPr>
          <a:xfrm>
            <a:off x="311700" y="541349"/>
            <a:ext cx="2126599" cy="510624"/>
          </a:xfrm>
          <a:prstGeom prst="rect">
            <a:avLst/>
          </a:prstGeom>
          <a:noFill/>
          <a:ln>
            <a:noFill/>
          </a:ln>
        </p:spPr>
      </p:pic>
      <p:pic>
        <p:nvPicPr>
          <p:cNvPr id="104" name="Shape 104"/>
          <p:cNvPicPr preferRelativeResize="0"/>
          <p:nvPr/>
        </p:nvPicPr>
        <p:blipFill rotWithShape="1">
          <a:blip r:embed="rId4">
            <a:alphaModFix/>
          </a:blip>
          <a:srcRect/>
          <a:stretch/>
        </p:blipFill>
        <p:spPr>
          <a:xfrm>
            <a:off x="8912" y="4255599"/>
            <a:ext cx="9117676" cy="63621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05"/>
        <p:cNvGrpSpPr/>
        <p:nvPr/>
      </p:nvGrpSpPr>
      <p:grpSpPr>
        <a:xfrm>
          <a:off x="0" y="0"/>
          <a:ext cx="0" cy="0"/>
          <a:chOff x="0" y="0"/>
          <a:chExt cx="0" cy="0"/>
        </a:xfrm>
      </p:grpSpPr>
      <p:sp>
        <p:nvSpPr>
          <p:cNvPr id="106" name="Shape 106"/>
          <p:cNvSpPr/>
          <p:nvPr/>
        </p:nvSpPr>
        <p:spPr>
          <a:xfrm>
            <a:off x="112725" y="0"/>
            <a:ext cx="9031200" cy="5123700"/>
          </a:xfrm>
          <a:prstGeom prst="rect">
            <a:avLst/>
          </a:prstGeom>
          <a:solidFill>
            <a:srgbClr val="007CB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Shape 107"/>
          <p:cNvSpPr/>
          <p:nvPr/>
        </p:nvSpPr>
        <p:spPr>
          <a:xfrm>
            <a:off x="228600" y="-10437"/>
            <a:ext cx="8229314" cy="5164386"/>
          </a:xfrm>
          <a:custGeom>
            <a:avLst/>
            <a:gdLst/>
            <a:ahLst/>
            <a:cxnLst/>
            <a:rect l="0" t="0" r="0" b="0"/>
            <a:pathLst>
              <a:path w="120000" h="120000" extrusionOk="0">
                <a:moveTo>
                  <a:pt x="0" y="0"/>
                </a:moveTo>
                <a:lnTo>
                  <a:pt x="0" y="120000"/>
                </a:lnTo>
                <a:lnTo>
                  <a:pt x="120000" y="120000"/>
                </a:lnTo>
                <a:lnTo>
                  <a:pt x="99854" y="192"/>
                </a:lnTo>
                <a:close/>
              </a:path>
            </a:pathLst>
          </a:custGeom>
          <a:solidFill>
            <a:srgbClr val="000000">
              <a:alpha val="6666"/>
            </a:srgbClr>
          </a:solidFill>
          <a:ln>
            <a:noFill/>
          </a:ln>
        </p:spPr>
      </p:sp>
      <p:sp>
        <p:nvSpPr>
          <p:cNvPr id="108" name="Shape 108"/>
          <p:cNvSpPr/>
          <p:nvPr/>
        </p:nvSpPr>
        <p:spPr>
          <a:xfrm>
            <a:off x="0" y="-10437"/>
            <a:ext cx="8229314" cy="5164386"/>
          </a:xfrm>
          <a:custGeom>
            <a:avLst/>
            <a:gdLst/>
            <a:ahLst/>
            <a:cxnLst/>
            <a:rect l="0" t="0" r="0" b="0"/>
            <a:pathLst>
              <a:path w="120000" h="120000" extrusionOk="0">
                <a:moveTo>
                  <a:pt x="0" y="0"/>
                </a:moveTo>
                <a:lnTo>
                  <a:pt x="0" y="120000"/>
                </a:lnTo>
                <a:lnTo>
                  <a:pt x="120000" y="120000"/>
                </a:lnTo>
                <a:lnTo>
                  <a:pt x="99854" y="192"/>
                </a:lnTo>
                <a:close/>
              </a:path>
            </a:pathLst>
          </a:custGeom>
          <a:solidFill>
            <a:srgbClr val="FFFFFF"/>
          </a:solidFill>
          <a:ln>
            <a:noFill/>
          </a:ln>
        </p:spPr>
      </p:sp>
      <p:sp>
        <p:nvSpPr>
          <p:cNvPr id="109" name="Shape 109"/>
          <p:cNvSpPr txBox="1">
            <a:spLocks noGrp="1"/>
          </p:cNvSpPr>
          <p:nvPr>
            <p:ph type="title"/>
          </p:nvPr>
        </p:nvSpPr>
        <p:spPr>
          <a:xfrm>
            <a:off x="311700" y="445025"/>
            <a:ext cx="50943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007CB6"/>
              </a:buClr>
              <a:buSzPts val="1400"/>
              <a:buFont typeface="Helvetica Neue"/>
              <a:buNone/>
              <a:defRPr sz="3600" b="1" i="0" u="none" strike="noStrike" cap="none">
                <a:solidFill>
                  <a:srgbClr val="007CB6"/>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110" name="Shape 110"/>
          <p:cNvSpPr txBox="1">
            <a:spLocks noGrp="1"/>
          </p:cNvSpPr>
          <p:nvPr>
            <p:ph type="sldNum" idx="12"/>
          </p:nvPr>
        </p:nvSpPr>
        <p:spPr>
          <a:xfrm>
            <a:off x="8472457" y="4663216"/>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pic>
        <p:nvPicPr>
          <p:cNvPr id="111" name="Shape 111" descr="ghl_logo.png"/>
          <p:cNvPicPr preferRelativeResize="0"/>
          <p:nvPr/>
        </p:nvPicPr>
        <p:blipFill rotWithShape="1">
          <a:blip r:embed="rId2">
            <a:alphaModFix/>
          </a:blip>
          <a:srcRect/>
          <a:stretch/>
        </p:blipFill>
        <p:spPr>
          <a:xfrm>
            <a:off x="311700" y="4380174"/>
            <a:ext cx="1937273" cy="46517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2">
  <p:cSld name="Title and two columns 2">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192450" y="504650"/>
            <a:ext cx="8520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007CB6"/>
              </a:buClr>
              <a:buSzPts val="1400"/>
              <a:buFont typeface="Helvetica Neue"/>
              <a:buNone/>
              <a:defRPr sz="3600" b="1" i="0" u="none" strike="noStrike" cap="none">
                <a:solidFill>
                  <a:srgbClr val="007CB6"/>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114" name="Shape 114"/>
          <p:cNvSpPr txBox="1">
            <a:spLocks noGrp="1"/>
          </p:cNvSpPr>
          <p:nvPr>
            <p:ph type="sldNum" idx="12"/>
          </p:nvPr>
        </p:nvSpPr>
        <p:spPr>
          <a:xfrm>
            <a:off x="8472457" y="4663216"/>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pic>
        <p:nvPicPr>
          <p:cNvPr id="115" name="Shape 115" descr="ghl_logo.png"/>
          <p:cNvPicPr preferRelativeResize="0"/>
          <p:nvPr/>
        </p:nvPicPr>
        <p:blipFill rotWithShape="1">
          <a:blip r:embed="rId2">
            <a:alphaModFix/>
          </a:blip>
          <a:srcRect/>
          <a:stretch/>
        </p:blipFill>
        <p:spPr>
          <a:xfrm>
            <a:off x="311700" y="4380174"/>
            <a:ext cx="1937273" cy="465174"/>
          </a:xfrm>
          <a:prstGeom prst="rect">
            <a:avLst/>
          </a:prstGeom>
          <a:noFill/>
          <a:ln>
            <a:noFill/>
          </a:ln>
        </p:spPr>
      </p:pic>
      <p:sp>
        <p:nvSpPr>
          <p:cNvPr id="116" name="Shape 116"/>
          <p:cNvSpPr/>
          <p:nvPr/>
        </p:nvSpPr>
        <p:spPr>
          <a:xfrm>
            <a:off x="-62775" y="0"/>
            <a:ext cx="9206700" cy="5164500"/>
          </a:xfrm>
          <a:prstGeom prst="rect">
            <a:avLst/>
          </a:prstGeom>
          <a:solidFill>
            <a:srgbClr val="BD273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Shape 117"/>
          <p:cNvSpPr/>
          <p:nvPr/>
        </p:nvSpPr>
        <p:spPr>
          <a:xfrm>
            <a:off x="457200" y="-10425"/>
            <a:ext cx="7503440" cy="5164386"/>
          </a:xfrm>
          <a:custGeom>
            <a:avLst/>
            <a:gdLst/>
            <a:ahLst/>
            <a:cxnLst/>
            <a:rect l="0" t="0" r="0" b="0"/>
            <a:pathLst>
              <a:path w="120000" h="120000" extrusionOk="0">
                <a:moveTo>
                  <a:pt x="0" y="0"/>
                </a:moveTo>
                <a:lnTo>
                  <a:pt x="0" y="120000"/>
                </a:lnTo>
                <a:lnTo>
                  <a:pt x="120000" y="120000"/>
                </a:lnTo>
                <a:lnTo>
                  <a:pt x="99854" y="192"/>
                </a:lnTo>
                <a:close/>
              </a:path>
            </a:pathLst>
          </a:custGeom>
          <a:solidFill>
            <a:srgbClr val="000000">
              <a:alpha val="21176"/>
            </a:srgbClr>
          </a:solidFill>
          <a:ln>
            <a:noFill/>
          </a:ln>
        </p:spPr>
      </p:sp>
      <p:sp>
        <p:nvSpPr>
          <p:cNvPr id="118" name="Shape 118"/>
          <p:cNvSpPr/>
          <p:nvPr/>
        </p:nvSpPr>
        <p:spPr>
          <a:xfrm>
            <a:off x="-76200" y="-10425"/>
            <a:ext cx="7671770" cy="5164386"/>
          </a:xfrm>
          <a:custGeom>
            <a:avLst/>
            <a:gdLst/>
            <a:ahLst/>
            <a:cxnLst/>
            <a:rect l="0" t="0" r="0" b="0"/>
            <a:pathLst>
              <a:path w="120000" h="120000" extrusionOk="0">
                <a:moveTo>
                  <a:pt x="0" y="0"/>
                </a:moveTo>
                <a:lnTo>
                  <a:pt x="0" y="120000"/>
                </a:lnTo>
                <a:lnTo>
                  <a:pt x="120000" y="120000"/>
                </a:lnTo>
                <a:lnTo>
                  <a:pt x="99854" y="192"/>
                </a:lnTo>
                <a:close/>
              </a:path>
            </a:pathLst>
          </a:custGeom>
          <a:solidFill>
            <a:srgbClr val="007CB6"/>
          </a:solidFill>
          <a:ln>
            <a:noFill/>
          </a:ln>
        </p:spPr>
      </p:sp>
      <p:sp>
        <p:nvSpPr>
          <p:cNvPr id="119" name="Shape 119"/>
          <p:cNvSpPr/>
          <p:nvPr/>
        </p:nvSpPr>
        <p:spPr>
          <a:xfrm>
            <a:off x="-76200" y="182225"/>
            <a:ext cx="9220200" cy="47793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Shape 120"/>
          <p:cNvSpPr/>
          <p:nvPr/>
        </p:nvSpPr>
        <p:spPr>
          <a:xfrm>
            <a:off x="6374525" y="182225"/>
            <a:ext cx="2769475" cy="4779550"/>
          </a:xfrm>
          <a:custGeom>
            <a:avLst/>
            <a:gdLst/>
            <a:ahLst/>
            <a:cxnLst/>
            <a:rect l="0" t="0" r="0" b="0"/>
            <a:pathLst>
              <a:path w="120000" h="120000" extrusionOk="0">
                <a:moveTo>
                  <a:pt x="119828" y="119999"/>
                </a:moveTo>
                <a:lnTo>
                  <a:pt x="120000" y="0"/>
                </a:lnTo>
                <a:lnTo>
                  <a:pt x="0" y="15"/>
                </a:lnTo>
                <a:lnTo>
                  <a:pt x="50917" y="119825"/>
                </a:lnTo>
                <a:close/>
              </a:path>
            </a:pathLst>
          </a:custGeom>
          <a:solidFill>
            <a:srgbClr val="007CB6">
              <a:alpha val="15686"/>
            </a:srgbClr>
          </a:solidFill>
          <a:ln>
            <a:noFill/>
          </a:ln>
        </p:spPr>
      </p:sp>
      <p:pic>
        <p:nvPicPr>
          <p:cNvPr id="121" name="Shape 121" descr="ghl_logo.png"/>
          <p:cNvPicPr preferRelativeResize="0"/>
          <p:nvPr/>
        </p:nvPicPr>
        <p:blipFill rotWithShape="1">
          <a:blip r:embed="rId2">
            <a:alphaModFix/>
          </a:blip>
          <a:srcRect/>
          <a:stretch/>
        </p:blipFill>
        <p:spPr>
          <a:xfrm>
            <a:off x="311700" y="4380174"/>
            <a:ext cx="1937273" cy="46517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192450" y="504650"/>
            <a:ext cx="8520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007CB6"/>
              </a:buClr>
              <a:buSzPts val="1400"/>
              <a:buFont typeface="Helvetica Neue"/>
              <a:buNone/>
              <a:defRPr sz="3600" b="1" i="0" u="none" strike="noStrike" cap="none">
                <a:solidFill>
                  <a:srgbClr val="007CB6"/>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124" name="Shape 124"/>
          <p:cNvSpPr txBox="1">
            <a:spLocks noGrp="1"/>
          </p:cNvSpPr>
          <p:nvPr>
            <p:ph type="sldNum" idx="12"/>
          </p:nvPr>
        </p:nvSpPr>
        <p:spPr>
          <a:xfrm>
            <a:off x="8472457" y="4663216"/>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pic>
        <p:nvPicPr>
          <p:cNvPr id="125" name="Shape 125" descr="ghl_logo.png"/>
          <p:cNvPicPr preferRelativeResize="0"/>
          <p:nvPr/>
        </p:nvPicPr>
        <p:blipFill rotWithShape="1">
          <a:blip r:embed="rId2">
            <a:alphaModFix/>
          </a:blip>
          <a:srcRect/>
          <a:stretch/>
        </p:blipFill>
        <p:spPr>
          <a:xfrm>
            <a:off x="311700" y="4380174"/>
            <a:ext cx="1937273" cy="465174"/>
          </a:xfrm>
          <a:prstGeom prst="rect">
            <a:avLst/>
          </a:prstGeom>
          <a:noFill/>
          <a:ln>
            <a:noFill/>
          </a:ln>
        </p:spPr>
      </p:pic>
      <p:sp>
        <p:nvSpPr>
          <p:cNvPr id="126" name="Shape 126"/>
          <p:cNvSpPr/>
          <p:nvPr/>
        </p:nvSpPr>
        <p:spPr>
          <a:xfrm>
            <a:off x="-62775" y="0"/>
            <a:ext cx="9206700" cy="5164500"/>
          </a:xfrm>
          <a:prstGeom prst="rect">
            <a:avLst/>
          </a:prstGeom>
          <a:solidFill>
            <a:srgbClr val="BD273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Shape 127"/>
          <p:cNvSpPr/>
          <p:nvPr/>
        </p:nvSpPr>
        <p:spPr>
          <a:xfrm>
            <a:off x="457200" y="-10425"/>
            <a:ext cx="7503440" cy="5164386"/>
          </a:xfrm>
          <a:custGeom>
            <a:avLst/>
            <a:gdLst/>
            <a:ahLst/>
            <a:cxnLst/>
            <a:rect l="0" t="0" r="0" b="0"/>
            <a:pathLst>
              <a:path w="120000" h="120000" extrusionOk="0">
                <a:moveTo>
                  <a:pt x="0" y="0"/>
                </a:moveTo>
                <a:lnTo>
                  <a:pt x="0" y="120000"/>
                </a:lnTo>
                <a:lnTo>
                  <a:pt x="120000" y="120000"/>
                </a:lnTo>
                <a:lnTo>
                  <a:pt x="99854" y="192"/>
                </a:lnTo>
                <a:close/>
              </a:path>
            </a:pathLst>
          </a:custGeom>
          <a:solidFill>
            <a:srgbClr val="000000">
              <a:alpha val="21176"/>
            </a:srgbClr>
          </a:solidFill>
          <a:ln>
            <a:noFill/>
          </a:ln>
        </p:spPr>
      </p:sp>
      <p:sp>
        <p:nvSpPr>
          <p:cNvPr id="128" name="Shape 128"/>
          <p:cNvSpPr/>
          <p:nvPr/>
        </p:nvSpPr>
        <p:spPr>
          <a:xfrm>
            <a:off x="-76200" y="-10425"/>
            <a:ext cx="7671770" cy="5164386"/>
          </a:xfrm>
          <a:custGeom>
            <a:avLst/>
            <a:gdLst/>
            <a:ahLst/>
            <a:cxnLst/>
            <a:rect l="0" t="0" r="0" b="0"/>
            <a:pathLst>
              <a:path w="120000" h="120000" extrusionOk="0">
                <a:moveTo>
                  <a:pt x="0" y="0"/>
                </a:moveTo>
                <a:lnTo>
                  <a:pt x="0" y="120000"/>
                </a:lnTo>
                <a:lnTo>
                  <a:pt x="120000" y="120000"/>
                </a:lnTo>
                <a:lnTo>
                  <a:pt x="99854" y="192"/>
                </a:lnTo>
                <a:close/>
              </a:path>
            </a:pathLst>
          </a:custGeom>
          <a:solidFill>
            <a:srgbClr val="007CB6"/>
          </a:solidFill>
          <a:ln>
            <a:noFill/>
          </a:ln>
        </p:spPr>
      </p:sp>
      <p:sp>
        <p:nvSpPr>
          <p:cNvPr id="129" name="Shape 129"/>
          <p:cNvSpPr/>
          <p:nvPr/>
        </p:nvSpPr>
        <p:spPr>
          <a:xfrm>
            <a:off x="-76200" y="182225"/>
            <a:ext cx="9220200" cy="47793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30" name="Shape 130" descr="ghl_logo.png"/>
          <p:cNvPicPr preferRelativeResize="0"/>
          <p:nvPr/>
        </p:nvPicPr>
        <p:blipFill rotWithShape="1">
          <a:blip r:embed="rId2">
            <a:alphaModFix/>
          </a:blip>
          <a:srcRect/>
          <a:stretch/>
        </p:blipFill>
        <p:spPr>
          <a:xfrm>
            <a:off x="311700" y="4380174"/>
            <a:ext cx="1937273" cy="46517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1"/>
        <p:cNvGrpSpPr/>
        <p:nvPr/>
      </p:nvGrpSpPr>
      <p:grpSpPr>
        <a:xfrm>
          <a:off x="0" y="0"/>
          <a:ext cx="0" cy="0"/>
          <a:chOff x="0" y="0"/>
          <a:chExt cx="0" cy="0"/>
        </a:xfrm>
      </p:grpSpPr>
      <p:sp>
        <p:nvSpPr>
          <p:cNvPr id="132" name="Shape 132"/>
          <p:cNvSpPr/>
          <p:nvPr/>
        </p:nvSpPr>
        <p:spPr>
          <a:xfrm>
            <a:off x="112725" y="0"/>
            <a:ext cx="9031200" cy="51237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Shape 133"/>
          <p:cNvSpPr/>
          <p:nvPr/>
        </p:nvSpPr>
        <p:spPr>
          <a:xfrm>
            <a:off x="228600" y="-10425"/>
            <a:ext cx="7503440" cy="5164386"/>
          </a:xfrm>
          <a:custGeom>
            <a:avLst/>
            <a:gdLst/>
            <a:ahLst/>
            <a:cxnLst/>
            <a:rect l="0" t="0" r="0" b="0"/>
            <a:pathLst>
              <a:path w="120000" h="120000" extrusionOk="0">
                <a:moveTo>
                  <a:pt x="0" y="0"/>
                </a:moveTo>
                <a:lnTo>
                  <a:pt x="0" y="120000"/>
                </a:lnTo>
                <a:lnTo>
                  <a:pt x="120000" y="120000"/>
                </a:lnTo>
                <a:lnTo>
                  <a:pt x="99854" y="192"/>
                </a:lnTo>
                <a:close/>
              </a:path>
            </a:pathLst>
          </a:custGeom>
          <a:solidFill>
            <a:srgbClr val="000000">
              <a:alpha val="6666"/>
            </a:srgbClr>
          </a:solidFill>
          <a:ln>
            <a:noFill/>
          </a:ln>
        </p:spPr>
      </p:sp>
      <p:sp>
        <p:nvSpPr>
          <p:cNvPr id="134" name="Shape 134"/>
          <p:cNvSpPr/>
          <p:nvPr/>
        </p:nvSpPr>
        <p:spPr>
          <a:xfrm>
            <a:off x="-76200" y="-10425"/>
            <a:ext cx="7671770" cy="5164386"/>
          </a:xfrm>
          <a:custGeom>
            <a:avLst/>
            <a:gdLst/>
            <a:ahLst/>
            <a:cxnLst/>
            <a:rect l="0" t="0" r="0" b="0"/>
            <a:pathLst>
              <a:path w="120000" h="120000" extrusionOk="0">
                <a:moveTo>
                  <a:pt x="0" y="0"/>
                </a:moveTo>
                <a:lnTo>
                  <a:pt x="0" y="120000"/>
                </a:lnTo>
                <a:lnTo>
                  <a:pt x="120000" y="120000"/>
                </a:lnTo>
                <a:lnTo>
                  <a:pt x="99854" y="192"/>
                </a:lnTo>
                <a:close/>
              </a:path>
            </a:pathLst>
          </a:custGeom>
          <a:solidFill>
            <a:srgbClr val="007CB6"/>
          </a:solidFill>
          <a:ln>
            <a:noFill/>
          </a:ln>
        </p:spPr>
      </p:sp>
      <p:sp>
        <p:nvSpPr>
          <p:cNvPr id="135" name="Shape 135"/>
          <p:cNvSpPr txBox="1">
            <a:spLocks noGrp="1"/>
          </p:cNvSpPr>
          <p:nvPr>
            <p:ph type="title"/>
          </p:nvPr>
        </p:nvSpPr>
        <p:spPr>
          <a:xfrm>
            <a:off x="311700" y="445025"/>
            <a:ext cx="5034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FFFFFF"/>
              </a:buClr>
              <a:buSzPts val="1400"/>
              <a:buFont typeface="Helvetica Neue"/>
              <a:buNone/>
              <a:defRPr sz="3600" b="1" i="0" u="none" strike="noStrike" cap="none">
                <a:solidFill>
                  <a:srgbClr val="FFFFFF"/>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136" name="Shape 136"/>
          <p:cNvSpPr txBox="1">
            <a:spLocks noGrp="1"/>
          </p:cNvSpPr>
          <p:nvPr>
            <p:ph type="sldNum" idx="12"/>
          </p:nvPr>
        </p:nvSpPr>
        <p:spPr>
          <a:xfrm>
            <a:off x="8472457" y="4663216"/>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pic>
        <p:nvPicPr>
          <p:cNvPr id="137" name="Shape 137" descr="ghl_logo.png"/>
          <p:cNvPicPr preferRelativeResize="0"/>
          <p:nvPr/>
        </p:nvPicPr>
        <p:blipFill rotWithShape="1">
          <a:blip r:embed="rId2">
            <a:alphaModFix/>
          </a:blip>
          <a:srcRect/>
          <a:stretch/>
        </p:blipFill>
        <p:spPr>
          <a:xfrm>
            <a:off x="6931475" y="445024"/>
            <a:ext cx="1937273" cy="46517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8"/>
        <p:cNvGrpSpPr/>
        <p:nvPr/>
      </p:nvGrpSpPr>
      <p:grpSpPr>
        <a:xfrm>
          <a:off x="0" y="0"/>
          <a:ext cx="0" cy="0"/>
          <a:chOff x="0" y="0"/>
          <a:chExt cx="0" cy="0"/>
        </a:xfrm>
      </p:grpSpPr>
      <p:sp>
        <p:nvSpPr>
          <p:cNvPr id="139" name="Shape 139"/>
          <p:cNvSpPr/>
          <p:nvPr/>
        </p:nvSpPr>
        <p:spPr>
          <a:xfrm>
            <a:off x="-46625" y="-42750"/>
            <a:ext cx="9232500" cy="4020900"/>
          </a:xfrm>
          <a:prstGeom prst="rect">
            <a:avLst/>
          </a:prstGeom>
          <a:solidFill>
            <a:srgbClr val="007CB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Shape 140"/>
          <p:cNvSpPr txBox="1">
            <a:spLocks noGrp="1"/>
          </p:cNvSpPr>
          <p:nvPr>
            <p:ph type="title"/>
          </p:nvPr>
        </p:nvSpPr>
        <p:spPr>
          <a:xfrm>
            <a:off x="311700" y="445025"/>
            <a:ext cx="5034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FFFFFF"/>
              </a:buClr>
              <a:buSzPts val="1400"/>
              <a:buFont typeface="Helvetica Neue"/>
              <a:buNone/>
              <a:defRPr sz="3600" b="1" i="0" u="none" strike="noStrike" cap="none">
                <a:solidFill>
                  <a:srgbClr val="FFFFFF"/>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pic>
        <p:nvPicPr>
          <p:cNvPr id="141" name="Shape 141" descr="ghl_logo.png"/>
          <p:cNvPicPr preferRelativeResize="0"/>
          <p:nvPr/>
        </p:nvPicPr>
        <p:blipFill rotWithShape="1">
          <a:blip r:embed="rId2">
            <a:alphaModFix/>
          </a:blip>
          <a:srcRect/>
          <a:stretch/>
        </p:blipFill>
        <p:spPr>
          <a:xfrm>
            <a:off x="311700" y="4380174"/>
            <a:ext cx="1937273" cy="465174"/>
          </a:xfrm>
          <a:prstGeom prst="rect">
            <a:avLst/>
          </a:prstGeom>
          <a:noFill/>
          <a:ln>
            <a:noFill/>
          </a:ln>
        </p:spPr>
      </p:pic>
      <p:sp>
        <p:nvSpPr>
          <p:cNvPr id="142" name="Shape 142"/>
          <p:cNvSpPr/>
          <p:nvPr/>
        </p:nvSpPr>
        <p:spPr>
          <a:xfrm>
            <a:off x="-46625" y="3734225"/>
            <a:ext cx="9232500" cy="243900"/>
          </a:xfrm>
          <a:prstGeom prst="rect">
            <a:avLst/>
          </a:prstGeom>
          <a:solidFill>
            <a:srgbClr val="000000">
              <a:alpha val="6666"/>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143"/>
        <p:cNvGrpSpPr/>
        <p:nvPr/>
      </p:nvGrpSpPr>
      <p:grpSpPr>
        <a:xfrm>
          <a:off x="0" y="0"/>
          <a:ext cx="0" cy="0"/>
          <a:chOff x="0" y="0"/>
          <a:chExt cx="0" cy="0"/>
        </a:xfrm>
      </p:grpSpPr>
      <p:pic>
        <p:nvPicPr>
          <p:cNvPr id="144" name="Shape 144"/>
          <p:cNvPicPr preferRelativeResize="0"/>
          <p:nvPr/>
        </p:nvPicPr>
        <p:blipFill rotWithShape="1">
          <a:blip r:embed="rId2">
            <a:alphaModFix/>
          </a:blip>
          <a:srcRect l="5607" r="4963"/>
          <a:stretch/>
        </p:blipFill>
        <p:spPr>
          <a:xfrm>
            <a:off x="-76200" y="-21600"/>
            <a:ext cx="9276400" cy="5186700"/>
          </a:xfrm>
          <a:prstGeom prst="rect">
            <a:avLst/>
          </a:prstGeom>
          <a:noFill/>
          <a:ln>
            <a:noFill/>
          </a:ln>
        </p:spPr>
      </p:pic>
      <p:sp>
        <p:nvSpPr>
          <p:cNvPr id="145" name="Shape 145"/>
          <p:cNvSpPr/>
          <p:nvPr/>
        </p:nvSpPr>
        <p:spPr>
          <a:xfrm>
            <a:off x="-151500" y="-96775"/>
            <a:ext cx="6994500" cy="5337050"/>
          </a:xfrm>
          <a:custGeom>
            <a:avLst/>
            <a:gdLst/>
            <a:ahLst/>
            <a:cxnLst/>
            <a:rect l="0" t="0" r="0" b="0"/>
            <a:pathLst>
              <a:path w="120000" h="120000" extrusionOk="0">
                <a:moveTo>
                  <a:pt x="220" y="0"/>
                </a:moveTo>
                <a:lnTo>
                  <a:pt x="0" y="120000"/>
                </a:lnTo>
                <a:lnTo>
                  <a:pt x="120000" y="119920"/>
                </a:lnTo>
                <a:lnTo>
                  <a:pt x="86550" y="84"/>
                </a:lnTo>
                <a:close/>
              </a:path>
            </a:pathLst>
          </a:custGeom>
          <a:solidFill>
            <a:srgbClr val="000000">
              <a:alpha val="40000"/>
            </a:srgbClr>
          </a:solidFill>
          <a:ln>
            <a:noFill/>
          </a:ln>
        </p:spPr>
      </p:sp>
      <p:sp>
        <p:nvSpPr>
          <p:cNvPr id="146" name="Shape 146"/>
          <p:cNvSpPr/>
          <p:nvPr/>
        </p:nvSpPr>
        <p:spPr>
          <a:xfrm>
            <a:off x="-154225" y="-92975"/>
            <a:ext cx="6847551" cy="5279813"/>
          </a:xfrm>
          <a:custGeom>
            <a:avLst/>
            <a:gdLst/>
            <a:ahLst/>
            <a:cxnLst/>
            <a:rect l="0" t="0" r="0" b="0"/>
            <a:pathLst>
              <a:path w="120000" h="120000" extrusionOk="0">
                <a:moveTo>
                  <a:pt x="219" y="159"/>
                </a:moveTo>
                <a:lnTo>
                  <a:pt x="0" y="120000"/>
                </a:lnTo>
                <a:lnTo>
                  <a:pt x="120000" y="119920"/>
                </a:lnTo>
                <a:lnTo>
                  <a:pt x="86230" y="0"/>
                </a:lnTo>
                <a:close/>
              </a:path>
            </a:pathLst>
          </a:custGeom>
          <a:solidFill>
            <a:srgbClr val="000000">
              <a:alpha val="38431"/>
            </a:srgbClr>
          </a:solidFill>
          <a:ln>
            <a:noFill/>
          </a:ln>
        </p:spPr>
      </p:sp>
      <p:sp>
        <p:nvSpPr>
          <p:cNvPr id="147" name="Shape 147"/>
          <p:cNvSpPr txBox="1">
            <a:spLocks noGrp="1"/>
          </p:cNvSpPr>
          <p:nvPr>
            <p:ph type="title"/>
          </p:nvPr>
        </p:nvSpPr>
        <p:spPr>
          <a:xfrm>
            <a:off x="311700" y="445025"/>
            <a:ext cx="5034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FFFFFF"/>
              </a:buClr>
              <a:buSzPts val="1400"/>
              <a:buFont typeface="Helvetica Neue"/>
              <a:buNone/>
              <a:defRPr sz="3600" b="1" i="0" u="none" strike="noStrike" cap="none">
                <a:solidFill>
                  <a:srgbClr val="FFFFFF"/>
                </a:solidFill>
                <a:highlight>
                  <a:srgbClr val="BD273C"/>
                </a:highlight>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pic>
        <p:nvPicPr>
          <p:cNvPr id="148" name="Shape 148" descr="ghl_logo.png"/>
          <p:cNvPicPr preferRelativeResize="0"/>
          <p:nvPr/>
        </p:nvPicPr>
        <p:blipFill rotWithShape="1">
          <a:blip r:embed="rId3">
            <a:alphaModFix/>
          </a:blip>
          <a:srcRect/>
          <a:stretch/>
        </p:blipFill>
        <p:spPr>
          <a:xfrm>
            <a:off x="381150" y="4056599"/>
            <a:ext cx="2912325" cy="699299"/>
          </a:xfrm>
          <a:prstGeom prst="rect">
            <a:avLst/>
          </a:prstGeom>
          <a:noFill/>
          <a:ln>
            <a:noFill/>
          </a:ln>
        </p:spPr>
      </p:pic>
      <p:sp>
        <p:nvSpPr>
          <p:cNvPr id="149" name="Shape 149"/>
          <p:cNvSpPr txBox="1">
            <a:spLocks noGrp="1"/>
          </p:cNvSpPr>
          <p:nvPr>
            <p:ph type="title" idx="2"/>
          </p:nvPr>
        </p:nvSpPr>
        <p:spPr>
          <a:xfrm>
            <a:off x="464100" y="1892825"/>
            <a:ext cx="5034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FFFFFF"/>
              </a:buClr>
              <a:buSzPts val="1400"/>
              <a:buFont typeface="Helvetica Neue"/>
              <a:buNone/>
              <a:defRPr sz="2400" b="1" i="0" u="none" strike="noStrike" cap="none">
                <a:solidFill>
                  <a:srgbClr val="FFFFFF"/>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Shape 19"/>
          <p:cNvSpPr txBox="1">
            <a:spLocks noGrp="1"/>
          </p:cNvSpPr>
          <p:nvPr>
            <p:ph type="title"/>
          </p:nvPr>
        </p:nvSpPr>
        <p:spPr>
          <a:xfrm>
            <a:off x="192450" y="504650"/>
            <a:ext cx="8520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007CB6"/>
              </a:buClr>
              <a:buSzPts val="1400"/>
              <a:buFont typeface="Helvetica Neue"/>
              <a:buNone/>
              <a:defRPr sz="3600" b="1" i="0" u="none" strike="noStrike" cap="none">
                <a:solidFill>
                  <a:srgbClr val="007CB6"/>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20" name="Shape 20"/>
          <p:cNvSpPr txBox="1">
            <a:spLocks noGrp="1"/>
          </p:cNvSpPr>
          <p:nvPr>
            <p:ph type="sldNum" idx="12"/>
          </p:nvPr>
        </p:nvSpPr>
        <p:spPr>
          <a:xfrm>
            <a:off x="8472457" y="4663216"/>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pic>
        <p:nvPicPr>
          <p:cNvPr id="21" name="Shape 21" descr="ghl_logo.png"/>
          <p:cNvPicPr preferRelativeResize="0"/>
          <p:nvPr/>
        </p:nvPicPr>
        <p:blipFill rotWithShape="1">
          <a:blip r:embed="rId2">
            <a:alphaModFix/>
          </a:blip>
          <a:srcRect/>
          <a:stretch/>
        </p:blipFill>
        <p:spPr>
          <a:xfrm>
            <a:off x="311700" y="4380174"/>
            <a:ext cx="1937400" cy="465300"/>
          </a:xfrm>
          <a:prstGeom prst="rect">
            <a:avLst/>
          </a:prstGeom>
          <a:noFill/>
          <a:ln>
            <a:noFill/>
          </a:ln>
        </p:spPr>
      </p:pic>
      <p:sp>
        <p:nvSpPr>
          <p:cNvPr id="22" name="Shape 22"/>
          <p:cNvSpPr/>
          <p:nvPr/>
        </p:nvSpPr>
        <p:spPr>
          <a:xfrm>
            <a:off x="-62775" y="0"/>
            <a:ext cx="9206700" cy="5164500"/>
          </a:xfrm>
          <a:prstGeom prst="rect">
            <a:avLst/>
          </a:prstGeom>
          <a:solidFill>
            <a:srgbClr val="BD273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Shape 23"/>
          <p:cNvSpPr/>
          <p:nvPr/>
        </p:nvSpPr>
        <p:spPr>
          <a:xfrm>
            <a:off x="457200" y="-10425"/>
            <a:ext cx="7503300" cy="5164500"/>
          </a:xfrm>
          <a:custGeom>
            <a:avLst/>
            <a:gdLst/>
            <a:ahLst/>
            <a:cxnLst/>
            <a:rect l="0" t="0" r="0" b="0"/>
            <a:pathLst>
              <a:path w="120000" h="120000" extrusionOk="0">
                <a:moveTo>
                  <a:pt x="0" y="0"/>
                </a:moveTo>
                <a:lnTo>
                  <a:pt x="0" y="120000"/>
                </a:lnTo>
                <a:lnTo>
                  <a:pt x="120000" y="120000"/>
                </a:lnTo>
                <a:lnTo>
                  <a:pt x="99854" y="192"/>
                </a:lnTo>
                <a:close/>
              </a:path>
            </a:pathLst>
          </a:custGeom>
          <a:solidFill>
            <a:srgbClr val="000000">
              <a:alpha val="21568"/>
            </a:srgbClr>
          </a:solidFill>
          <a:ln>
            <a:noFill/>
          </a:ln>
        </p:spPr>
      </p:sp>
      <p:sp>
        <p:nvSpPr>
          <p:cNvPr id="24" name="Shape 24"/>
          <p:cNvSpPr/>
          <p:nvPr/>
        </p:nvSpPr>
        <p:spPr>
          <a:xfrm>
            <a:off x="-76200" y="-10425"/>
            <a:ext cx="7671900" cy="5164500"/>
          </a:xfrm>
          <a:custGeom>
            <a:avLst/>
            <a:gdLst/>
            <a:ahLst/>
            <a:cxnLst/>
            <a:rect l="0" t="0" r="0" b="0"/>
            <a:pathLst>
              <a:path w="120000" h="120000" extrusionOk="0">
                <a:moveTo>
                  <a:pt x="0" y="0"/>
                </a:moveTo>
                <a:lnTo>
                  <a:pt x="0" y="120000"/>
                </a:lnTo>
                <a:lnTo>
                  <a:pt x="120000" y="120000"/>
                </a:lnTo>
                <a:lnTo>
                  <a:pt x="99854" y="192"/>
                </a:lnTo>
                <a:close/>
              </a:path>
            </a:pathLst>
          </a:custGeom>
          <a:solidFill>
            <a:srgbClr val="007CB6"/>
          </a:solidFill>
          <a:ln>
            <a:noFill/>
          </a:ln>
        </p:spPr>
      </p:sp>
      <p:sp>
        <p:nvSpPr>
          <p:cNvPr id="25" name="Shape 25"/>
          <p:cNvSpPr/>
          <p:nvPr/>
        </p:nvSpPr>
        <p:spPr>
          <a:xfrm>
            <a:off x="-76200" y="182225"/>
            <a:ext cx="9220200" cy="47793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Shape 26"/>
          <p:cNvSpPr/>
          <p:nvPr/>
        </p:nvSpPr>
        <p:spPr>
          <a:xfrm>
            <a:off x="-76200" y="99"/>
            <a:ext cx="6769800" cy="5143200"/>
          </a:xfrm>
          <a:custGeom>
            <a:avLst/>
            <a:gdLst/>
            <a:ahLst/>
            <a:cxnLst/>
            <a:rect l="0" t="0" r="0" b="0"/>
            <a:pathLst>
              <a:path w="120000" h="120000" extrusionOk="0">
                <a:moveTo>
                  <a:pt x="220" y="0"/>
                </a:moveTo>
                <a:lnTo>
                  <a:pt x="0" y="120000"/>
                </a:lnTo>
                <a:lnTo>
                  <a:pt x="120000" y="119919"/>
                </a:lnTo>
                <a:lnTo>
                  <a:pt x="88581" y="174"/>
                </a:lnTo>
                <a:close/>
              </a:path>
            </a:pathLst>
          </a:custGeom>
          <a:solidFill>
            <a:srgbClr val="007CB6">
              <a:alpha val="16078"/>
            </a:srgbClr>
          </a:solidFill>
          <a:ln>
            <a:noFill/>
          </a:ln>
        </p:spPr>
      </p:sp>
      <p:pic>
        <p:nvPicPr>
          <p:cNvPr id="27" name="Shape 27" descr="ghl_logo.png"/>
          <p:cNvPicPr preferRelativeResize="0"/>
          <p:nvPr/>
        </p:nvPicPr>
        <p:blipFill rotWithShape="1">
          <a:blip r:embed="rId2">
            <a:alphaModFix/>
          </a:blip>
          <a:srcRect/>
          <a:stretch/>
        </p:blipFill>
        <p:spPr>
          <a:xfrm>
            <a:off x="311700" y="4380174"/>
            <a:ext cx="1937400" cy="4653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1 1">
  <p:cSld name="Blank 1 1">
    <p:spTree>
      <p:nvGrpSpPr>
        <p:cNvPr id="1" name="Shape 150"/>
        <p:cNvGrpSpPr/>
        <p:nvPr/>
      </p:nvGrpSpPr>
      <p:grpSpPr>
        <a:xfrm>
          <a:off x="0" y="0"/>
          <a:ext cx="0" cy="0"/>
          <a:chOff x="0" y="0"/>
          <a:chExt cx="0" cy="0"/>
        </a:xfrm>
      </p:grpSpPr>
      <p:pic>
        <p:nvPicPr>
          <p:cNvPr id="151" name="Shape 151"/>
          <p:cNvPicPr preferRelativeResize="0"/>
          <p:nvPr/>
        </p:nvPicPr>
        <p:blipFill rotWithShape="1">
          <a:blip r:embed="rId2">
            <a:alphaModFix/>
          </a:blip>
          <a:srcRect l="757" t="4858" r="747" b="12084"/>
          <a:stretch/>
        </p:blipFill>
        <p:spPr>
          <a:xfrm>
            <a:off x="-53800" y="0"/>
            <a:ext cx="9274000" cy="5186825"/>
          </a:xfrm>
          <a:prstGeom prst="rect">
            <a:avLst/>
          </a:prstGeom>
          <a:noFill/>
          <a:ln>
            <a:noFill/>
          </a:ln>
        </p:spPr>
      </p:pic>
      <p:sp>
        <p:nvSpPr>
          <p:cNvPr id="152" name="Shape 152"/>
          <p:cNvSpPr/>
          <p:nvPr/>
        </p:nvSpPr>
        <p:spPr>
          <a:xfrm>
            <a:off x="-161400" y="-50125"/>
            <a:ext cx="6931175" cy="5236830"/>
          </a:xfrm>
          <a:custGeom>
            <a:avLst/>
            <a:gdLst/>
            <a:ahLst/>
            <a:cxnLst/>
            <a:rect l="0" t="0" r="0" b="0"/>
            <a:pathLst>
              <a:path w="120000" h="120000" extrusionOk="0">
                <a:moveTo>
                  <a:pt x="220" y="0"/>
                </a:moveTo>
                <a:lnTo>
                  <a:pt x="0" y="120000"/>
                </a:lnTo>
                <a:lnTo>
                  <a:pt x="120000" y="119919"/>
                </a:lnTo>
                <a:lnTo>
                  <a:pt x="88581" y="174"/>
                </a:lnTo>
                <a:close/>
              </a:path>
            </a:pathLst>
          </a:custGeom>
          <a:solidFill>
            <a:srgbClr val="000000">
              <a:alpha val="27058"/>
            </a:srgbClr>
          </a:solidFill>
          <a:ln>
            <a:noFill/>
          </a:ln>
        </p:spPr>
      </p:sp>
      <p:sp>
        <p:nvSpPr>
          <p:cNvPr id="153" name="Shape 153"/>
          <p:cNvSpPr/>
          <p:nvPr/>
        </p:nvSpPr>
        <p:spPr>
          <a:xfrm>
            <a:off x="-53800" y="-49925"/>
            <a:ext cx="6951227" cy="5236830"/>
          </a:xfrm>
          <a:custGeom>
            <a:avLst/>
            <a:gdLst/>
            <a:ahLst/>
            <a:cxnLst/>
            <a:rect l="0" t="0" r="0" b="0"/>
            <a:pathLst>
              <a:path w="120000" h="120000" extrusionOk="0">
                <a:moveTo>
                  <a:pt x="220" y="0"/>
                </a:moveTo>
                <a:lnTo>
                  <a:pt x="0" y="120000"/>
                </a:lnTo>
                <a:lnTo>
                  <a:pt x="120000" y="119919"/>
                </a:lnTo>
                <a:lnTo>
                  <a:pt x="88581" y="174"/>
                </a:lnTo>
                <a:close/>
              </a:path>
            </a:pathLst>
          </a:custGeom>
          <a:solidFill>
            <a:srgbClr val="000000">
              <a:alpha val="27058"/>
            </a:srgbClr>
          </a:solidFill>
          <a:ln>
            <a:noFill/>
          </a:ln>
        </p:spPr>
      </p:sp>
      <p:pic>
        <p:nvPicPr>
          <p:cNvPr id="154" name="Shape 154" descr="ghl_logo.png"/>
          <p:cNvPicPr preferRelativeResize="0"/>
          <p:nvPr/>
        </p:nvPicPr>
        <p:blipFill rotWithShape="1">
          <a:blip r:embed="rId3">
            <a:alphaModFix/>
          </a:blip>
          <a:srcRect/>
          <a:stretch/>
        </p:blipFill>
        <p:spPr>
          <a:xfrm>
            <a:off x="381150" y="4056599"/>
            <a:ext cx="2912325" cy="699299"/>
          </a:xfrm>
          <a:prstGeom prst="rect">
            <a:avLst/>
          </a:prstGeom>
          <a:noFill/>
          <a:ln>
            <a:noFill/>
          </a:ln>
        </p:spPr>
      </p:pic>
      <p:sp>
        <p:nvSpPr>
          <p:cNvPr id="155" name="Shape 155"/>
          <p:cNvSpPr txBox="1">
            <a:spLocks noGrp="1"/>
          </p:cNvSpPr>
          <p:nvPr>
            <p:ph type="title"/>
          </p:nvPr>
        </p:nvSpPr>
        <p:spPr>
          <a:xfrm>
            <a:off x="311700" y="445025"/>
            <a:ext cx="3981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1400"/>
              <a:buFont typeface="Helvetica Neue"/>
              <a:buNone/>
              <a:defRPr sz="2800" b="1" i="0" u="none" strike="noStrike" cap="none">
                <a:solidFill>
                  <a:srgbClr val="FFFFFF"/>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156" name="Shape 156"/>
          <p:cNvSpPr txBox="1">
            <a:spLocks noGrp="1"/>
          </p:cNvSpPr>
          <p:nvPr>
            <p:ph type="title" idx="2"/>
          </p:nvPr>
        </p:nvSpPr>
        <p:spPr>
          <a:xfrm>
            <a:off x="3826875" y="3928375"/>
            <a:ext cx="5034600" cy="572700"/>
          </a:xfrm>
          <a:prstGeom prst="rect">
            <a:avLst/>
          </a:prstGeom>
          <a:noFill/>
          <a:ln>
            <a:noFill/>
          </a:ln>
        </p:spPr>
        <p:txBody>
          <a:bodyPr spcFirstLastPara="1" wrap="square" lIns="91425" tIns="91425" rIns="91425" bIns="91425" anchor="t" anchorCtr="0"/>
          <a:lstStyle>
            <a:lvl1pPr marL="0" marR="0" lvl="0" indent="0" algn="r" rtl="0">
              <a:lnSpc>
                <a:spcPct val="100000"/>
              </a:lnSpc>
              <a:spcBef>
                <a:spcPts val="0"/>
              </a:spcBef>
              <a:spcAft>
                <a:spcPts val="0"/>
              </a:spcAft>
              <a:buClr>
                <a:srgbClr val="FFFFFF"/>
              </a:buClr>
              <a:buSzPts val="1400"/>
              <a:buFont typeface="Helvetica Neue"/>
              <a:buNone/>
              <a:defRPr sz="1800" b="1" i="0" u="none" strike="noStrike" cap="none">
                <a:solidFill>
                  <a:srgbClr val="FFFFFF"/>
                </a:solidFill>
                <a:latin typeface="Helvetica Neue"/>
                <a:ea typeface="Helvetica Neue"/>
                <a:cs typeface="Helvetica Neue"/>
                <a:sym typeface="Helvetica Neue"/>
              </a:defRPr>
            </a:lvl1pPr>
            <a:lvl2pPr lvl="1" indent="0" algn="r" rtl="0">
              <a:spcBef>
                <a:spcPts val="0"/>
              </a:spcBef>
              <a:spcAft>
                <a:spcPts val="0"/>
              </a:spcAft>
              <a:buClr>
                <a:schemeClr val="dk1"/>
              </a:buClr>
              <a:buSzPts val="1400"/>
              <a:buFont typeface="Arial"/>
              <a:buNone/>
              <a:defRPr sz="1800">
                <a:solidFill>
                  <a:schemeClr val="dk1"/>
                </a:solidFill>
              </a:defRPr>
            </a:lvl2pPr>
            <a:lvl3pPr lvl="2" indent="0" algn="r" rtl="0">
              <a:spcBef>
                <a:spcPts val="0"/>
              </a:spcBef>
              <a:spcAft>
                <a:spcPts val="0"/>
              </a:spcAft>
              <a:buClr>
                <a:schemeClr val="dk1"/>
              </a:buClr>
              <a:buSzPts val="1400"/>
              <a:buFont typeface="Arial"/>
              <a:buNone/>
              <a:defRPr sz="1800">
                <a:solidFill>
                  <a:schemeClr val="dk1"/>
                </a:solidFill>
              </a:defRPr>
            </a:lvl3pPr>
            <a:lvl4pPr lvl="3" indent="0" algn="r" rtl="0">
              <a:spcBef>
                <a:spcPts val="0"/>
              </a:spcBef>
              <a:spcAft>
                <a:spcPts val="0"/>
              </a:spcAft>
              <a:buClr>
                <a:schemeClr val="dk1"/>
              </a:buClr>
              <a:buSzPts val="1400"/>
              <a:buFont typeface="Arial"/>
              <a:buNone/>
              <a:defRPr sz="1800">
                <a:solidFill>
                  <a:schemeClr val="dk1"/>
                </a:solidFill>
              </a:defRPr>
            </a:lvl4pPr>
            <a:lvl5pPr lvl="4" indent="0" algn="r" rtl="0">
              <a:spcBef>
                <a:spcPts val="0"/>
              </a:spcBef>
              <a:spcAft>
                <a:spcPts val="0"/>
              </a:spcAft>
              <a:buClr>
                <a:schemeClr val="dk1"/>
              </a:buClr>
              <a:buSzPts val="1400"/>
              <a:buFont typeface="Arial"/>
              <a:buNone/>
              <a:defRPr sz="1800">
                <a:solidFill>
                  <a:schemeClr val="dk1"/>
                </a:solidFill>
              </a:defRPr>
            </a:lvl5pPr>
            <a:lvl6pPr lvl="5" indent="0" algn="r" rtl="0">
              <a:spcBef>
                <a:spcPts val="0"/>
              </a:spcBef>
              <a:spcAft>
                <a:spcPts val="0"/>
              </a:spcAft>
              <a:buClr>
                <a:schemeClr val="dk1"/>
              </a:buClr>
              <a:buSzPts val="1400"/>
              <a:buFont typeface="Arial"/>
              <a:buNone/>
              <a:defRPr sz="1800">
                <a:solidFill>
                  <a:schemeClr val="dk1"/>
                </a:solidFill>
              </a:defRPr>
            </a:lvl6pPr>
            <a:lvl7pPr lvl="6" indent="0" algn="r" rtl="0">
              <a:spcBef>
                <a:spcPts val="0"/>
              </a:spcBef>
              <a:spcAft>
                <a:spcPts val="0"/>
              </a:spcAft>
              <a:buClr>
                <a:schemeClr val="dk1"/>
              </a:buClr>
              <a:buSzPts val="1400"/>
              <a:buFont typeface="Arial"/>
              <a:buNone/>
              <a:defRPr sz="1800">
                <a:solidFill>
                  <a:schemeClr val="dk1"/>
                </a:solidFill>
              </a:defRPr>
            </a:lvl7pPr>
            <a:lvl8pPr lvl="7" indent="0" algn="r" rtl="0">
              <a:spcBef>
                <a:spcPts val="0"/>
              </a:spcBef>
              <a:spcAft>
                <a:spcPts val="0"/>
              </a:spcAft>
              <a:buClr>
                <a:schemeClr val="dk1"/>
              </a:buClr>
              <a:buSzPts val="1400"/>
              <a:buFont typeface="Arial"/>
              <a:buNone/>
              <a:defRPr sz="1800">
                <a:solidFill>
                  <a:schemeClr val="dk1"/>
                </a:solidFill>
              </a:defRPr>
            </a:lvl8pPr>
            <a:lvl9pPr lvl="8" indent="0" algn="r" rtl="0">
              <a:spcBef>
                <a:spcPts val="0"/>
              </a:spcBef>
              <a:spcAft>
                <a:spcPts val="0"/>
              </a:spcAft>
              <a:buClr>
                <a:schemeClr val="dk1"/>
              </a:buClr>
              <a:buSzPts val="1400"/>
              <a:buFont typeface="Arial"/>
              <a:buNone/>
              <a:defRPr sz="1800">
                <a:solidFill>
                  <a:schemeClr val="dk1"/>
                </a:solidFill>
              </a:defRPr>
            </a:lvl9pPr>
          </a:lstStyle>
          <a:p>
            <a:endParaRPr/>
          </a:p>
        </p:txBody>
      </p:sp>
      <p:sp>
        <p:nvSpPr>
          <p:cNvPr id="157" name="Shape 157"/>
          <p:cNvSpPr txBox="1">
            <a:spLocks noGrp="1"/>
          </p:cNvSpPr>
          <p:nvPr>
            <p:ph type="title" idx="3"/>
          </p:nvPr>
        </p:nvSpPr>
        <p:spPr>
          <a:xfrm>
            <a:off x="3724450" y="2562575"/>
            <a:ext cx="5034600" cy="572700"/>
          </a:xfrm>
          <a:prstGeom prst="rect">
            <a:avLst/>
          </a:prstGeom>
          <a:noFill/>
          <a:ln>
            <a:noFill/>
          </a:ln>
        </p:spPr>
        <p:txBody>
          <a:bodyPr spcFirstLastPara="1" wrap="square" lIns="91425" tIns="91425" rIns="91425" bIns="91425" anchor="t" anchorCtr="0"/>
          <a:lstStyle>
            <a:lvl1pPr marL="0" marR="0" lvl="0" indent="0" algn="r" rtl="0">
              <a:lnSpc>
                <a:spcPct val="100000"/>
              </a:lnSpc>
              <a:spcBef>
                <a:spcPts val="0"/>
              </a:spcBef>
              <a:spcAft>
                <a:spcPts val="0"/>
              </a:spcAft>
              <a:buClr>
                <a:srgbClr val="FFFFFF"/>
              </a:buClr>
              <a:buSzPts val="1400"/>
              <a:buFont typeface="Helvetica Neue"/>
              <a:buNone/>
              <a:defRPr sz="3600" b="1" i="0" u="none" strike="noStrike" cap="none">
                <a:solidFill>
                  <a:srgbClr val="FFFFFF"/>
                </a:solidFill>
                <a:highlight>
                  <a:srgbClr val="BD273C"/>
                </a:highlight>
                <a:latin typeface="Helvetica Neue"/>
                <a:ea typeface="Helvetica Neue"/>
                <a:cs typeface="Helvetica Neue"/>
                <a:sym typeface="Helvetica Neue"/>
              </a:defRPr>
            </a:lvl1pPr>
            <a:lvl2pPr lvl="1" indent="0" algn="r" rtl="0">
              <a:spcBef>
                <a:spcPts val="0"/>
              </a:spcBef>
              <a:spcAft>
                <a:spcPts val="0"/>
              </a:spcAft>
              <a:buClr>
                <a:schemeClr val="dk1"/>
              </a:buClr>
              <a:buSzPts val="1400"/>
              <a:buFont typeface="Arial"/>
              <a:buNone/>
              <a:defRPr sz="2800">
                <a:solidFill>
                  <a:schemeClr val="dk1"/>
                </a:solidFill>
              </a:defRPr>
            </a:lvl2pPr>
            <a:lvl3pPr lvl="2" indent="0" algn="r" rtl="0">
              <a:spcBef>
                <a:spcPts val="0"/>
              </a:spcBef>
              <a:spcAft>
                <a:spcPts val="0"/>
              </a:spcAft>
              <a:buClr>
                <a:schemeClr val="dk1"/>
              </a:buClr>
              <a:buSzPts val="1400"/>
              <a:buFont typeface="Arial"/>
              <a:buNone/>
              <a:defRPr sz="2800">
                <a:solidFill>
                  <a:schemeClr val="dk1"/>
                </a:solidFill>
              </a:defRPr>
            </a:lvl3pPr>
            <a:lvl4pPr lvl="3" indent="0" algn="r" rtl="0">
              <a:spcBef>
                <a:spcPts val="0"/>
              </a:spcBef>
              <a:spcAft>
                <a:spcPts val="0"/>
              </a:spcAft>
              <a:buClr>
                <a:schemeClr val="dk1"/>
              </a:buClr>
              <a:buSzPts val="1400"/>
              <a:buFont typeface="Arial"/>
              <a:buNone/>
              <a:defRPr sz="2800">
                <a:solidFill>
                  <a:schemeClr val="dk1"/>
                </a:solidFill>
              </a:defRPr>
            </a:lvl4pPr>
            <a:lvl5pPr lvl="4" indent="0" algn="r" rtl="0">
              <a:spcBef>
                <a:spcPts val="0"/>
              </a:spcBef>
              <a:spcAft>
                <a:spcPts val="0"/>
              </a:spcAft>
              <a:buClr>
                <a:schemeClr val="dk1"/>
              </a:buClr>
              <a:buSzPts val="1400"/>
              <a:buFont typeface="Arial"/>
              <a:buNone/>
              <a:defRPr sz="2800">
                <a:solidFill>
                  <a:schemeClr val="dk1"/>
                </a:solidFill>
              </a:defRPr>
            </a:lvl5pPr>
            <a:lvl6pPr lvl="5" indent="0" algn="r" rtl="0">
              <a:spcBef>
                <a:spcPts val="0"/>
              </a:spcBef>
              <a:spcAft>
                <a:spcPts val="0"/>
              </a:spcAft>
              <a:buClr>
                <a:schemeClr val="dk1"/>
              </a:buClr>
              <a:buSzPts val="1400"/>
              <a:buFont typeface="Arial"/>
              <a:buNone/>
              <a:defRPr sz="2800">
                <a:solidFill>
                  <a:schemeClr val="dk1"/>
                </a:solidFill>
              </a:defRPr>
            </a:lvl6pPr>
            <a:lvl7pPr lvl="6" indent="0" algn="r" rtl="0">
              <a:spcBef>
                <a:spcPts val="0"/>
              </a:spcBef>
              <a:spcAft>
                <a:spcPts val="0"/>
              </a:spcAft>
              <a:buClr>
                <a:schemeClr val="dk1"/>
              </a:buClr>
              <a:buSzPts val="1400"/>
              <a:buFont typeface="Arial"/>
              <a:buNone/>
              <a:defRPr sz="2800">
                <a:solidFill>
                  <a:schemeClr val="dk1"/>
                </a:solidFill>
              </a:defRPr>
            </a:lvl7pPr>
            <a:lvl8pPr lvl="7" indent="0" algn="r" rtl="0">
              <a:spcBef>
                <a:spcPts val="0"/>
              </a:spcBef>
              <a:spcAft>
                <a:spcPts val="0"/>
              </a:spcAft>
              <a:buClr>
                <a:schemeClr val="dk1"/>
              </a:buClr>
              <a:buSzPts val="1400"/>
              <a:buFont typeface="Arial"/>
              <a:buNone/>
              <a:defRPr sz="2800">
                <a:solidFill>
                  <a:schemeClr val="dk1"/>
                </a:solidFill>
              </a:defRPr>
            </a:lvl8pPr>
            <a:lvl9pPr lvl="8" indent="0" algn="r" rtl="0">
              <a:spcBef>
                <a:spcPts val="0"/>
              </a:spcBef>
              <a:spcAft>
                <a:spcPts val="0"/>
              </a:spcAft>
              <a:buClr>
                <a:schemeClr val="dk1"/>
              </a:buClr>
              <a:buSzPts val="1400"/>
              <a:buFont typeface="Arial"/>
              <a:buNone/>
              <a:defRPr sz="2800">
                <a:solidFill>
                  <a:schemeClr val="dk1"/>
                </a:solidFil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1 1 1">
  <p:cSld name="Blank 1 1 1">
    <p:spTree>
      <p:nvGrpSpPr>
        <p:cNvPr id="1" name="Shape 158"/>
        <p:cNvGrpSpPr/>
        <p:nvPr/>
      </p:nvGrpSpPr>
      <p:grpSpPr>
        <a:xfrm>
          <a:off x="0" y="0"/>
          <a:ext cx="0" cy="0"/>
          <a:chOff x="0" y="0"/>
          <a:chExt cx="0" cy="0"/>
        </a:xfrm>
      </p:grpSpPr>
      <p:pic>
        <p:nvPicPr>
          <p:cNvPr id="159" name="Shape 159"/>
          <p:cNvPicPr preferRelativeResize="0"/>
          <p:nvPr/>
        </p:nvPicPr>
        <p:blipFill rotWithShape="1">
          <a:blip r:embed="rId2">
            <a:alphaModFix/>
          </a:blip>
          <a:srcRect t="14454" b="10417"/>
          <a:stretch/>
        </p:blipFill>
        <p:spPr>
          <a:xfrm>
            <a:off x="-68125" y="-9124"/>
            <a:ext cx="9280250" cy="5228824"/>
          </a:xfrm>
          <a:prstGeom prst="rect">
            <a:avLst/>
          </a:prstGeom>
          <a:noFill/>
          <a:ln>
            <a:noFill/>
          </a:ln>
        </p:spPr>
      </p:pic>
      <p:sp>
        <p:nvSpPr>
          <p:cNvPr id="160" name="Shape 160"/>
          <p:cNvSpPr/>
          <p:nvPr/>
        </p:nvSpPr>
        <p:spPr>
          <a:xfrm>
            <a:off x="-68125" y="-85525"/>
            <a:ext cx="6837774" cy="5302452"/>
          </a:xfrm>
          <a:custGeom>
            <a:avLst/>
            <a:gdLst/>
            <a:ahLst/>
            <a:cxnLst/>
            <a:rect l="0" t="0" r="0" b="0"/>
            <a:pathLst>
              <a:path w="120000" h="120000" extrusionOk="0">
                <a:moveTo>
                  <a:pt x="220" y="0"/>
                </a:moveTo>
                <a:lnTo>
                  <a:pt x="0" y="120000"/>
                </a:lnTo>
                <a:lnTo>
                  <a:pt x="120000" y="119919"/>
                </a:lnTo>
                <a:lnTo>
                  <a:pt x="88581" y="174"/>
                </a:lnTo>
                <a:close/>
              </a:path>
            </a:pathLst>
          </a:custGeom>
          <a:solidFill>
            <a:srgbClr val="000000">
              <a:alpha val="27058"/>
            </a:srgbClr>
          </a:solidFill>
          <a:ln>
            <a:noFill/>
          </a:ln>
        </p:spPr>
      </p:sp>
      <p:sp>
        <p:nvSpPr>
          <p:cNvPr id="161" name="Shape 161"/>
          <p:cNvSpPr/>
          <p:nvPr/>
        </p:nvSpPr>
        <p:spPr>
          <a:xfrm>
            <a:off x="-68125" y="-73125"/>
            <a:ext cx="6965475" cy="5302452"/>
          </a:xfrm>
          <a:custGeom>
            <a:avLst/>
            <a:gdLst/>
            <a:ahLst/>
            <a:cxnLst/>
            <a:rect l="0" t="0" r="0" b="0"/>
            <a:pathLst>
              <a:path w="120000" h="120000" extrusionOk="0">
                <a:moveTo>
                  <a:pt x="220" y="0"/>
                </a:moveTo>
                <a:lnTo>
                  <a:pt x="0" y="120000"/>
                </a:lnTo>
                <a:lnTo>
                  <a:pt x="120000" y="119919"/>
                </a:lnTo>
                <a:lnTo>
                  <a:pt x="88581" y="174"/>
                </a:lnTo>
                <a:close/>
              </a:path>
            </a:pathLst>
          </a:custGeom>
          <a:solidFill>
            <a:srgbClr val="000000">
              <a:alpha val="40000"/>
            </a:srgbClr>
          </a:solidFill>
          <a:ln>
            <a:noFill/>
          </a:ln>
        </p:spPr>
      </p:sp>
      <p:pic>
        <p:nvPicPr>
          <p:cNvPr id="162" name="Shape 162" descr="ghl_logo.png"/>
          <p:cNvPicPr preferRelativeResize="0"/>
          <p:nvPr/>
        </p:nvPicPr>
        <p:blipFill rotWithShape="1">
          <a:blip r:embed="rId3">
            <a:alphaModFix/>
          </a:blip>
          <a:srcRect/>
          <a:stretch/>
        </p:blipFill>
        <p:spPr>
          <a:xfrm>
            <a:off x="381150" y="4056599"/>
            <a:ext cx="2912325" cy="699299"/>
          </a:xfrm>
          <a:prstGeom prst="rect">
            <a:avLst/>
          </a:prstGeom>
          <a:noFill/>
          <a:ln>
            <a:noFill/>
          </a:ln>
        </p:spPr>
      </p:pic>
      <p:sp>
        <p:nvSpPr>
          <p:cNvPr id="163" name="Shape 163"/>
          <p:cNvSpPr txBox="1">
            <a:spLocks noGrp="1"/>
          </p:cNvSpPr>
          <p:nvPr>
            <p:ph type="title"/>
          </p:nvPr>
        </p:nvSpPr>
        <p:spPr>
          <a:xfrm>
            <a:off x="381150" y="1919825"/>
            <a:ext cx="8476200" cy="572700"/>
          </a:xfrm>
          <a:prstGeom prst="rect">
            <a:avLst/>
          </a:prstGeom>
          <a:noFill/>
          <a:ln>
            <a:noFill/>
          </a:ln>
        </p:spPr>
        <p:txBody>
          <a:bodyPr spcFirstLastPara="1" wrap="square" lIns="91425" tIns="91425" rIns="91425" bIns="91425" anchor="t" anchorCtr="0"/>
          <a:lstStyle>
            <a:lvl1pPr marL="0" marR="0" lvl="0" indent="0" algn="ctr" rtl="0">
              <a:lnSpc>
                <a:spcPct val="100000"/>
              </a:lnSpc>
              <a:spcBef>
                <a:spcPts val="0"/>
              </a:spcBef>
              <a:spcAft>
                <a:spcPts val="0"/>
              </a:spcAft>
              <a:buClr>
                <a:srgbClr val="FFFFFF"/>
              </a:buClr>
              <a:buSzPts val="1400"/>
              <a:buFont typeface="Helvetica Neue"/>
              <a:buNone/>
              <a:defRPr sz="3600" b="1" i="0" u="none" strike="noStrike" cap="none">
                <a:solidFill>
                  <a:srgbClr val="FFFFFF"/>
                </a:solidFill>
                <a:highlight>
                  <a:srgbClr val="BD273C"/>
                </a:highlight>
                <a:latin typeface="Helvetica Neue"/>
                <a:ea typeface="Helvetica Neue"/>
                <a:cs typeface="Helvetica Neue"/>
                <a:sym typeface="Helvetica Neue"/>
              </a:defRPr>
            </a:lvl1pPr>
            <a:lvl2pPr lvl="1" indent="0" algn="ctr" rtl="0">
              <a:spcBef>
                <a:spcPts val="0"/>
              </a:spcBef>
              <a:spcAft>
                <a:spcPts val="0"/>
              </a:spcAft>
              <a:buClr>
                <a:schemeClr val="dk1"/>
              </a:buClr>
              <a:buSzPts val="1400"/>
              <a:buFont typeface="Arial"/>
              <a:buNone/>
              <a:defRPr sz="2800">
                <a:solidFill>
                  <a:schemeClr val="dk1"/>
                </a:solidFill>
              </a:defRPr>
            </a:lvl2pPr>
            <a:lvl3pPr lvl="2" indent="0" algn="ctr" rtl="0">
              <a:spcBef>
                <a:spcPts val="0"/>
              </a:spcBef>
              <a:spcAft>
                <a:spcPts val="0"/>
              </a:spcAft>
              <a:buClr>
                <a:schemeClr val="dk1"/>
              </a:buClr>
              <a:buSzPts val="1400"/>
              <a:buFont typeface="Arial"/>
              <a:buNone/>
              <a:defRPr sz="2800">
                <a:solidFill>
                  <a:schemeClr val="dk1"/>
                </a:solidFill>
              </a:defRPr>
            </a:lvl3pPr>
            <a:lvl4pPr lvl="3" indent="0" algn="ctr" rtl="0">
              <a:spcBef>
                <a:spcPts val="0"/>
              </a:spcBef>
              <a:spcAft>
                <a:spcPts val="0"/>
              </a:spcAft>
              <a:buClr>
                <a:schemeClr val="dk1"/>
              </a:buClr>
              <a:buSzPts val="1400"/>
              <a:buFont typeface="Arial"/>
              <a:buNone/>
              <a:defRPr sz="2800">
                <a:solidFill>
                  <a:schemeClr val="dk1"/>
                </a:solidFill>
              </a:defRPr>
            </a:lvl4pPr>
            <a:lvl5pPr lvl="4" indent="0" algn="ctr" rtl="0">
              <a:spcBef>
                <a:spcPts val="0"/>
              </a:spcBef>
              <a:spcAft>
                <a:spcPts val="0"/>
              </a:spcAft>
              <a:buClr>
                <a:schemeClr val="dk1"/>
              </a:buClr>
              <a:buSzPts val="1400"/>
              <a:buFont typeface="Arial"/>
              <a:buNone/>
              <a:defRPr sz="2800">
                <a:solidFill>
                  <a:schemeClr val="dk1"/>
                </a:solidFill>
              </a:defRPr>
            </a:lvl5pPr>
            <a:lvl6pPr lvl="5" indent="0" algn="ctr" rtl="0">
              <a:spcBef>
                <a:spcPts val="0"/>
              </a:spcBef>
              <a:spcAft>
                <a:spcPts val="0"/>
              </a:spcAft>
              <a:buClr>
                <a:schemeClr val="dk1"/>
              </a:buClr>
              <a:buSzPts val="1400"/>
              <a:buFont typeface="Arial"/>
              <a:buNone/>
              <a:defRPr sz="2800">
                <a:solidFill>
                  <a:schemeClr val="dk1"/>
                </a:solidFill>
              </a:defRPr>
            </a:lvl6pPr>
            <a:lvl7pPr lvl="6" indent="0" algn="ctr" rtl="0">
              <a:spcBef>
                <a:spcPts val="0"/>
              </a:spcBef>
              <a:spcAft>
                <a:spcPts val="0"/>
              </a:spcAft>
              <a:buClr>
                <a:schemeClr val="dk1"/>
              </a:buClr>
              <a:buSzPts val="1400"/>
              <a:buFont typeface="Arial"/>
              <a:buNone/>
              <a:defRPr sz="2800">
                <a:solidFill>
                  <a:schemeClr val="dk1"/>
                </a:solidFill>
              </a:defRPr>
            </a:lvl7pPr>
            <a:lvl8pPr lvl="7" indent="0" algn="ctr" rtl="0">
              <a:spcBef>
                <a:spcPts val="0"/>
              </a:spcBef>
              <a:spcAft>
                <a:spcPts val="0"/>
              </a:spcAft>
              <a:buClr>
                <a:schemeClr val="dk1"/>
              </a:buClr>
              <a:buSzPts val="1400"/>
              <a:buFont typeface="Arial"/>
              <a:buNone/>
              <a:defRPr sz="2800">
                <a:solidFill>
                  <a:schemeClr val="dk1"/>
                </a:solidFill>
              </a:defRPr>
            </a:lvl8pPr>
            <a:lvl9pPr lvl="8" indent="0" algn="ctr" rtl="0">
              <a:spcBef>
                <a:spcPts val="0"/>
              </a:spcBef>
              <a:spcAft>
                <a:spcPts val="0"/>
              </a:spcAft>
              <a:buClr>
                <a:schemeClr val="dk1"/>
              </a:buClr>
              <a:buSzPts val="1400"/>
              <a:buFont typeface="Arial"/>
              <a:buNone/>
              <a:defRPr sz="2800">
                <a:solidFill>
                  <a:schemeClr val="dk1"/>
                </a:solidFil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192450" y="504650"/>
            <a:ext cx="8520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007CB6"/>
              </a:buClr>
              <a:buSzPts val="1400"/>
              <a:buFont typeface="Helvetica Neue"/>
              <a:buNone/>
              <a:defRPr sz="3600" b="1" i="0" u="none" strike="noStrike" cap="none">
                <a:solidFill>
                  <a:srgbClr val="007CB6"/>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170" name="Shape 170"/>
          <p:cNvSpPr txBox="1">
            <a:spLocks noGrp="1"/>
          </p:cNvSpPr>
          <p:nvPr>
            <p:ph type="sldNum" idx="12"/>
          </p:nvPr>
        </p:nvSpPr>
        <p:spPr>
          <a:xfrm>
            <a:off x="8472457" y="4663216"/>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pic>
        <p:nvPicPr>
          <p:cNvPr id="171" name="Shape 171" descr="ghl_logo.png"/>
          <p:cNvPicPr preferRelativeResize="0"/>
          <p:nvPr/>
        </p:nvPicPr>
        <p:blipFill rotWithShape="1">
          <a:blip r:embed="rId2">
            <a:alphaModFix/>
          </a:blip>
          <a:srcRect/>
          <a:stretch/>
        </p:blipFill>
        <p:spPr>
          <a:xfrm>
            <a:off x="311700" y="4380174"/>
            <a:ext cx="1920226" cy="464593"/>
          </a:xfrm>
          <a:prstGeom prst="rect">
            <a:avLst/>
          </a:prstGeom>
          <a:noFill/>
          <a:ln>
            <a:noFill/>
          </a:ln>
        </p:spPr>
      </p:pic>
      <p:sp>
        <p:nvSpPr>
          <p:cNvPr id="172" name="Shape 172"/>
          <p:cNvSpPr/>
          <p:nvPr/>
        </p:nvSpPr>
        <p:spPr>
          <a:xfrm>
            <a:off x="-62775" y="0"/>
            <a:ext cx="9206700" cy="5164500"/>
          </a:xfrm>
          <a:prstGeom prst="rect">
            <a:avLst/>
          </a:prstGeom>
          <a:solidFill>
            <a:srgbClr val="BD273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73" name="Shape 173"/>
          <p:cNvSpPr/>
          <p:nvPr/>
        </p:nvSpPr>
        <p:spPr>
          <a:xfrm>
            <a:off x="457200" y="-10425"/>
            <a:ext cx="7503300" cy="5164500"/>
          </a:xfrm>
          <a:custGeom>
            <a:avLst/>
            <a:gdLst/>
            <a:ahLst/>
            <a:cxnLst/>
            <a:rect l="0" t="0" r="0" b="0"/>
            <a:pathLst>
              <a:path w="120000" h="120000" extrusionOk="0">
                <a:moveTo>
                  <a:pt x="0" y="0"/>
                </a:moveTo>
                <a:lnTo>
                  <a:pt x="0" y="120000"/>
                </a:lnTo>
                <a:lnTo>
                  <a:pt x="120000" y="120000"/>
                </a:lnTo>
                <a:lnTo>
                  <a:pt x="99854" y="192"/>
                </a:lnTo>
                <a:close/>
              </a:path>
            </a:pathLst>
          </a:custGeom>
          <a:solidFill>
            <a:srgbClr val="000000">
              <a:alpha val="21570"/>
            </a:srgbClr>
          </a:solidFill>
          <a:ln>
            <a:noFill/>
          </a:ln>
        </p:spPr>
      </p:sp>
      <p:sp>
        <p:nvSpPr>
          <p:cNvPr id="174" name="Shape 174"/>
          <p:cNvSpPr/>
          <p:nvPr/>
        </p:nvSpPr>
        <p:spPr>
          <a:xfrm>
            <a:off x="-76200" y="-10425"/>
            <a:ext cx="7671900" cy="5164500"/>
          </a:xfrm>
          <a:custGeom>
            <a:avLst/>
            <a:gdLst/>
            <a:ahLst/>
            <a:cxnLst/>
            <a:rect l="0" t="0" r="0" b="0"/>
            <a:pathLst>
              <a:path w="120000" h="120000" extrusionOk="0">
                <a:moveTo>
                  <a:pt x="0" y="0"/>
                </a:moveTo>
                <a:lnTo>
                  <a:pt x="0" y="120000"/>
                </a:lnTo>
                <a:lnTo>
                  <a:pt x="120000" y="120000"/>
                </a:lnTo>
                <a:lnTo>
                  <a:pt x="99854" y="192"/>
                </a:lnTo>
                <a:close/>
              </a:path>
            </a:pathLst>
          </a:custGeom>
          <a:solidFill>
            <a:srgbClr val="007CB6"/>
          </a:solidFill>
          <a:ln>
            <a:noFill/>
          </a:ln>
        </p:spPr>
      </p:sp>
      <p:sp>
        <p:nvSpPr>
          <p:cNvPr id="175" name="Shape 175"/>
          <p:cNvSpPr/>
          <p:nvPr/>
        </p:nvSpPr>
        <p:spPr>
          <a:xfrm>
            <a:off x="-76200" y="182225"/>
            <a:ext cx="9220200" cy="47793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pic>
        <p:nvPicPr>
          <p:cNvPr id="176" name="Shape 176" descr="ghl_logo.png"/>
          <p:cNvPicPr preferRelativeResize="0"/>
          <p:nvPr/>
        </p:nvPicPr>
        <p:blipFill rotWithShape="1">
          <a:blip r:embed="rId2">
            <a:alphaModFix/>
          </a:blip>
          <a:srcRect/>
          <a:stretch/>
        </p:blipFill>
        <p:spPr>
          <a:xfrm>
            <a:off x="311700" y="4380174"/>
            <a:ext cx="1920226" cy="464593"/>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7"/>
        <p:cNvGrpSpPr/>
        <p:nvPr/>
      </p:nvGrpSpPr>
      <p:grpSpPr>
        <a:xfrm>
          <a:off x="0" y="0"/>
          <a:ext cx="0" cy="0"/>
          <a:chOff x="0" y="0"/>
          <a:chExt cx="0" cy="0"/>
        </a:xfrm>
      </p:grpSpPr>
      <p:sp>
        <p:nvSpPr>
          <p:cNvPr id="178" name="Shape 178"/>
          <p:cNvSpPr/>
          <p:nvPr/>
        </p:nvSpPr>
        <p:spPr>
          <a:xfrm>
            <a:off x="112725" y="0"/>
            <a:ext cx="9031200" cy="5123700"/>
          </a:xfrm>
          <a:prstGeom prst="rect">
            <a:avLst/>
          </a:prstGeom>
          <a:solidFill>
            <a:srgbClr val="007CB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79" name="Shape 179"/>
          <p:cNvSpPr/>
          <p:nvPr/>
        </p:nvSpPr>
        <p:spPr>
          <a:xfrm>
            <a:off x="228600" y="-10437"/>
            <a:ext cx="8229300" cy="5164500"/>
          </a:xfrm>
          <a:custGeom>
            <a:avLst/>
            <a:gdLst/>
            <a:ahLst/>
            <a:cxnLst/>
            <a:rect l="0" t="0" r="0" b="0"/>
            <a:pathLst>
              <a:path w="120000" h="120000" extrusionOk="0">
                <a:moveTo>
                  <a:pt x="0" y="0"/>
                </a:moveTo>
                <a:lnTo>
                  <a:pt x="0" y="120000"/>
                </a:lnTo>
                <a:lnTo>
                  <a:pt x="120000" y="120000"/>
                </a:lnTo>
                <a:lnTo>
                  <a:pt x="99854" y="192"/>
                </a:lnTo>
                <a:close/>
              </a:path>
            </a:pathLst>
          </a:custGeom>
          <a:solidFill>
            <a:srgbClr val="000000">
              <a:alpha val="7060"/>
            </a:srgbClr>
          </a:solidFill>
          <a:ln>
            <a:noFill/>
          </a:ln>
        </p:spPr>
      </p:sp>
      <p:sp>
        <p:nvSpPr>
          <p:cNvPr id="180" name="Shape 180"/>
          <p:cNvSpPr/>
          <p:nvPr/>
        </p:nvSpPr>
        <p:spPr>
          <a:xfrm>
            <a:off x="0" y="-10437"/>
            <a:ext cx="8229300" cy="5164500"/>
          </a:xfrm>
          <a:custGeom>
            <a:avLst/>
            <a:gdLst/>
            <a:ahLst/>
            <a:cxnLst/>
            <a:rect l="0" t="0" r="0" b="0"/>
            <a:pathLst>
              <a:path w="120000" h="120000" extrusionOk="0">
                <a:moveTo>
                  <a:pt x="0" y="0"/>
                </a:moveTo>
                <a:lnTo>
                  <a:pt x="0" y="120000"/>
                </a:lnTo>
                <a:lnTo>
                  <a:pt x="120000" y="120000"/>
                </a:lnTo>
                <a:lnTo>
                  <a:pt x="99854" y="192"/>
                </a:lnTo>
                <a:close/>
              </a:path>
            </a:pathLst>
          </a:custGeom>
          <a:solidFill>
            <a:srgbClr val="FFFFFF"/>
          </a:solidFill>
          <a:ln>
            <a:noFill/>
          </a:ln>
        </p:spPr>
      </p:sp>
      <p:sp>
        <p:nvSpPr>
          <p:cNvPr id="181" name="Shape 181"/>
          <p:cNvSpPr txBox="1">
            <a:spLocks noGrp="1"/>
          </p:cNvSpPr>
          <p:nvPr>
            <p:ph type="title"/>
          </p:nvPr>
        </p:nvSpPr>
        <p:spPr>
          <a:xfrm>
            <a:off x="311700" y="445025"/>
            <a:ext cx="50943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007CB6"/>
              </a:buClr>
              <a:buSzPts val="1400"/>
              <a:buFont typeface="Helvetica Neue"/>
              <a:buNone/>
              <a:defRPr sz="3600" b="1" i="0" u="none" strike="noStrike" cap="none">
                <a:solidFill>
                  <a:srgbClr val="007CB6"/>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182" name="Shape 182"/>
          <p:cNvSpPr txBox="1">
            <a:spLocks noGrp="1"/>
          </p:cNvSpPr>
          <p:nvPr>
            <p:ph type="sldNum" idx="12"/>
          </p:nvPr>
        </p:nvSpPr>
        <p:spPr>
          <a:xfrm>
            <a:off x="8472457" y="4663216"/>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pic>
        <p:nvPicPr>
          <p:cNvPr id="183" name="Shape 183" descr="ghl_logo.png"/>
          <p:cNvPicPr preferRelativeResize="0"/>
          <p:nvPr/>
        </p:nvPicPr>
        <p:blipFill rotWithShape="1">
          <a:blip r:embed="rId2">
            <a:alphaModFix/>
          </a:blip>
          <a:srcRect/>
          <a:stretch/>
        </p:blipFill>
        <p:spPr>
          <a:xfrm>
            <a:off x="311700" y="4380174"/>
            <a:ext cx="1920226" cy="464593"/>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4"/>
        <p:cNvGrpSpPr/>
        <p:nvPr/>
      </p:nvGrpSpPr>
      <p:grpSpPr>
        <a:xfrm>
          <a:off x="0" y="0"/>
          <a:ext cx="0" cy="0"/>
          <a:chOff x="0" y="0"/>
          <a:chExt cx="0" cy="0"/>
        </a:xfrm>
      </p:grpSpPr>
      <p:sp>
        <p:nvSpPr>
          <p:cNvPr id="185" name="Shape 185"/>
          <p:cNvSpPr txBox="1">
            <a:spLocks noGrp="1"/>
          </p:cNvSpPr>
          <p:nvPr>
            <p:ph type="title"/>
          </p:nvPr>
        </p:nvSpPr>
        <p:spPr>
          <a:xfrm>
            <a:off x="192450" y="504650"/>
            <a:ext cx="8520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007CB6"/>
              </a:buClr>
              <a:buSzPts val="1400"/>
              <a:buFont typeface="Helvetica Neue"/>
              <a:buNone/>
              <a:defRPr sz="3600" b="1" i="0" u="none" strike="noStrike" cap="none">
                <a:solidFill>
                  <a:srgbClr val="007CB6"/>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186" name="Shape 186"/>
          <p:cNvSpPr txBox="1">
            <a:spLocks noGrp="1"/>
          </p:cNvSpPr>
          <p:nvPr>
            <p:ph type="sldNum" idx="12"/>
          </p:nvPr>
        </p:nvSpPr>
        <p:spPr>
          <a:xfrm>
            <a:off x="8472457" y="4663216"/>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pic>
        <p:nvPicPr>
          <p:cNvPr id="187" name="Shape 187" descr="ghl_logo.png"/>
          <p:cNvPicPr preferRelativeResize="0"/>
          <p:nvPr/>
        </p:nvPicPr>
        <p:blipFill rotWithShape="1">
          <a:blip r:embed="rId2">
            <a:alphaModFix/>
          </a:blip>
          <a:srcRect/>
          <a:stretch/>
        </p:blipFill>
        <p:spPr>
          <a:xfrm>
            <a:off x="311700" y="4380174"/>
            <a:ext cx="1920226" cy="464593"/>
          </a:xfrm>
          <a:prstGeom prst="rect">
            <a:avLst/>
          </a:prstGeom>
          <a:noFill/>
          <a:ln>
            <a:noFill/>
          </a:ln>
        </p:spPr>
      </p:pic>
      <p:sp>
        <p:nvSpPr>
          <p:cNvPr id="188" name="Shape 188"/>
          <p:cNvSpPr/>
          <p:nvPr/>
        </p:nvSpPr>
        <p:spPr>
          <a:xfrm>
            <a:off x="-62775" y="0"/>
            <a:ext cx="9206700" cy="5164500"/>
          </a:xfrm>
          <a:prstGeom prst="rect">
            <a:avLst/>
          </a:prstGeom>
          <a:solidFill>
            <a:srgbClr val="BD273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89" name="Shape 189"/>
          <p:cNvSpPr/>
          <p:nvPr/>
        </p:nvSpPr>
        <p:spPr>
          <a:xfrm>
            <a:off x="457200" y="-10425"/>
            <a:ext cx="7503300" cy="5164500"/>
          </a:xfrm>
          <a:custGeom>
            <a:avLst/>
            <a:gdLst/>
            <a:ahLst/>
            <a:cxnLst/>
            <a:rect l="0" t="0" r="0" b="0"/>
            <a:pathLst>
              <a:path w="120000" h="120000" extrusionOk="0">
                <a:moveTo>
                  <a:pt x="0" y="0"/>
                </a:moveTo>
                <a:lnTo>
                  <a:pt x="0" y="120000"/>
                </a:lnTo>
                <a:lnTo>
                  <a:pt x="120000" y="120000"/>
                </a:lnTo>
                <a:lnTo>
                  <a:pt x="99854" y="192"/>
                </a:lnTo>
                <a:close/>
              </a:path>
            </a:pathLst>
          </a:custGeom>
          <a:solidFill>
            <a:srgbClr val="000000">
              <a:alpha val="21570"/>
            </a:srgbClr>
          </a:solidFill>
          <a:ln>
            <a:noFill/>
          </a:ln>
        </p:spPr>
      </p:sp>
      <p:sp>
        <p:nvSpPr>
          <p:cNvPr id="190" name="Shape 190"/>
          <p:cNvSpPr/>
          <p:nvPr/>
        </p:nvSpPr>
        <p:spPr>
          <a:xfrm>
            <a:off x="-76200" y="-10425"/>
            <a:ext cx="7671900" cy="5164500"/>
          </a:xfrm>
          <a:custGeom>
            <a:avLst/>
            <a:gdLst/>
            <a:ahLst/>
            <a:cxnLst/>
            <a:rect l="0" t="0" r="0" b="0"/>
            <a:pathLst>
              <a:path w="120000" h="120000" extrusionOk="0">
                <a:moveTo>
                  <a:pt x="0" y="0"/>
                </a:moveTo>
                <a:lnTo>
                  <a:pt x="0" y="120000"/>
                </a:lnTo>
                <a:lnTo>
                  <a:pt x="120000" y="120000"/>
                </a:lnTo>
                <a:lnTo>
                  <a:pt x="99854" y="192"/>
                </a:lnTo>
                <a:close/>
              </a:path>
            </a:pathLst>
          </a:custGeom>
          <a:solidFill>
            <a:srgbClr val="007CB6"/>
          </a:solidFill>
          <a:ln>
            <a:noFill/>
          </a:ln>
        </p:spPr>
      </p:sp>
      <p:sp>
        <p:nvSpPr>
          <p:cNvPr id="191" name="Shape 191"/>
          <p:cNvSpPr/>
          <p:nvPr/>
        </p:nvSpPr>
        <p:spPr>
          <a:xfrm>
            <a:off x="-76200" y="182225"/>
            <a:ext cx="9220200" cy="47793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92" name="Shape 192"/>
          <p:cNvSpPr/>
          <p:nvPr/>
        </p:nvSpPr>
        <p:spPr>
          <a:xfrm>
            <a:off x="-76200" y="99"/>
            <a:ext cx="6769800" cy="5143200"/>
          </a:xfrm>
          <a:custGeom>
            <a:avLst/>
            <a:gdLst/>
            <a:ahLst/>
            <a:cxnLst/>
            <a:rect l="0" t="0" r="0" b="0"/>
            <a:pathLst>
              <a:path w="120000" h="120000" extrusionOk="0">
                <a:moveTo>
                  <a:pt x="220" y="0"/>
                </a:moveTo>
                <a:lnTo>
                  <a:pt x="0" y="120000"/>
                </a:lnTo>
                <a:lnTo>
                  <a:pt x="120000" y="119919"/>
                </a:lnTo>
                <a:lnTo>
                  <a:pt x="88581" y="174"/>
                </a:lnTo>
                <a:close/>
              </a:path>
            </a:pathLst>
          </a:custGeom>
          <a:solidFill>
            <a:srgbClr val="007CB6">
              <a:alpha val="16079"/>
            </a:srgbClr>
          </a:solidFill>
          <a:ln>
            <a:noFill/>
          </a:ln>
        </p:spPr>
      </p:sp>
      <p:pic>
        <p:nvPicPr>
          <p:cNvPr id="193" name="Shape 193" descr="ghl_logo.png"/>
          <p:cNvPicPr preferRelativeResize="0"/>
          <p:nvPr/>
        </p:nvPicPr>
        <p:blipFill rotWithShape="1">
          <a:blip r:embed="rId2">
            <a:alphaModFix/>
          </a:blip>
          <a:srcRect/>
          <a:stretch/>
        </p:blipFill>
        <p:spPr>
          <a:xfrm>
            <a:off x="311700" y="4380174"/>
            <a:ext cx="1920226" cy="464593"/>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94"/>
        <p:cNvGrpSpPr/>
        <p:nvPr/>
      </p:nvGrpSpPr>
      <p:grpSpPr>
        <a:xfrm>
          <a:off x="0" y="0"/>
          <a:ext cx="0" cy="0"/>
          <a:chOff x="0" y="0"/>
          <a:chExt cx="0" cy="0"/>
        </a:xfrm>
      </p:grpSpPr>
      <p:sp>
        <p:nvSpPr>
          <p:cNvPr id="195" name="Shape 19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1400"/>
              <a:buFont typeface="Arial"/>
              <a:buNone/>
              <a:defRPr sz="3400" b="0" i="0" u="none" strike="noStrike" cap="none">
                <a:solidFill>
                  <a:schemeClr val="lt1"/>
                </a:solidFill>
                <a:latin typeface="Arial"/>
                <a:ea typeface="Arial"/>
                <a:cs typeface="Arial"/>
                <a:sym typeface="Arial"/>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196" name="Shape 19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197" name="Shape 197"/>
          <p:cNvSpPr txBox="1">
            <a:spLocks noGrp="1"/>
          </p:cNvSpPr>
          <p:nvPr>
            <p:ph type="ftr" idx="11"/>
          </p:nvPr>
        </p:nvSpPr>
        <p:spPr>
          <a:xfrm>
            <a:off x="3108960" y="4783455"/>
            <a:ext cx="2926200" cy="257100"/>
          </a:xfrm>
          <a:prstGeom prst="rect">
            <a:avLst/>
          </a:prstGeom>
          <a:noFill/>
          <a:ln>
            <a:noFill/>
          </a:ln>
        </p:spPr>
        <p:txBody>
          <a:bodyPr spcFirstLastPara="1" wrap="square" lIns="91425" tIns="91425" rIns="91425" bIns="91425" anchor="t" anchorCtr="0"/>
          <a:lstStyle>
            <a:lvl1pPr marL="0" marR="0" lvl="0" indent="0" algn="ctr" rtl="0">
              <a:lnSpc>
                <a:spcPct val="100000"/>
              </a:lnSpc>
              <a:spcBef>
                <a:spcPts val="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98" name="Shape 198"/>
          <p:cNvSpPr txBox="1">
            <a:spLocks noGrp="1"/>
          </p:cNvSpPr>
          <p:nvPr>
            <p:ph type="dt" idx="10"/>
          </p:nvPr>
        </p:nvSpPr>
        <p:spPr>
          <a:xfrm>
            <a:off x="457200" y="4783455"/>
            <a:ext cx="2103000" cy="2571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99" name="Shape 199"/>
          <p:cNvSpPr txBox="1">
            <a:spLocks noGrp="1"/>
          </p:cNvSpPr>
          <p:nvPr>
            <p:ph type="sldNum" idx="12"/>
          </p:nvPr>
        </p:nvSpPr>
        <p:spPr>
          <a:xfrm>
            <a:off x="8472457" y="4663216"/>
            <a:ext cx="548700" cy="3936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888888"/>
              </a:buClr>
              <a:buFont typeface="Arial"/>
              <a:buNone/>
              <a:defRPr sz="14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888888"/>
              </a:buClr>
              <a:buFont typeface="Arial"/>
              <a:buNone/>
              <a:defRPr sz="14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888888"/>
              </a:buClr>
              <a:buFont typeface="Arial"/>
              <a:buNone/>
              <a:defRPr sz="14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888888"/>
              </a:buClr>
              <a:buFont typeface="Arial"/>
              <a:buNone/>
              <a:defRPr sz="14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888888"/>
              </a:buClr>
              <a:buFont typeface="Arial"/>
              <a:buNone/>
              <a:defRPr sz="14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888888"/>
              </a:buClr>
              <a:buFont typeface="Arial"/>
              <a:buNone/>
              <a:defRPr sz="14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888888"/>
              </a:buClr>
              <a:buFont typeface="Arial"/>
              <a:buNone/>
              <a:defRPr sz="14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888888"/>
              </a:buClr>
              <a:buFont typeface="Arial"/>
              <a:buNone/>
              <a:defRPr sz="14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888888"/>
              </a:buClr>
              <a:buFont typeface="Arial"/>
              <a:buNone/>
              <a:defRPr sz="1400" b="0" i="0" u="none" strike="noStrike" cap="none">
                <a:solidFill>
                  <a:srgbClr val="888888"/>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00"/>
        <p:cNvGrpSpPr/>
        <p:nvPr/>
      </p:nvGrpSpPr>
      <p:grpSpPr>
        <a:xfrm>
          <a:off x="0" y="0"/>
          <a:ext cx="0" cy="0"/>
          <a:chOff x="0" y="0"/>
          <a:chExt cx="0" cy="0"/>
        </a:xfrm>
      </p:grpSpPr>
      <p:sp>
        <p:nvSpPr>
          <p:cNvPr id="201" name="Shape 201"/>
          <p:cNvSpPr/>
          <p:nvPr/>
        </p:nvSpPr>
        <p:spPr>
          <a:xfrm>
            <a:off x="-65600" y="-128100"/>
            <a:ext cx="9218400" cy="5271600"/>
          </a:xfrm>
          <a:prstGeom prst="rect">
            <a:avLst/>
          </a:prstGeom>
          <a:solidFill>
            <a:srgbClr val="007CB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pic>
        <p:nvPicPr>
          <p:cNvPr id="202" name="Shape 202"/>
          <p:cNvPicPr preferRelativeResize="0"/>
          <p:nvPr/>
        </p:nvPicPr>
        <p:blipFill rotWithShape="1">
          <a:blip r:embed="rId2">
            <a:alphaModFix amt="32000"/>
          </a:blip>
          <a:srcRect l="757" t="4858" r="27757" b="12084"/>
          <a:stretch/>
        </p:blipFill>
        <p:spPr>
          <a:xfrm>
            <a:off x="2342325" y="-119950"/>
            <a:ext cx="6801675" cy="5244933"/>
          </a:xfrm>
          <a:prstGeom prst="rect">
            <a:avLst/>
          </a:prstGeom>
          <a:noFill/>
          <a:ln>
            <a:noFill/>
          </a:ln>
        </p:spPr>
      </p:pic>
      <p:sp>
        <p:nvSpPr>
          <p:cNvPr id="203" name="Shape 203"/>
          <p:cNvSpPr/>
          <p:nvPr/>
        </p:nvSpPr>
        <p:spPr>
          <a:xfrm>
            <a:off x="310503" y="-119875"/>
            <a:ext cx="4439400" cy="5271300"/>
          </a:xfrm>
          <a:custGeom>
            <a:avLst/>
            <a:gdLst/>
            <a:ahLst/>
            <a:cxnLst/>
            <a:rect l="0" t="0" r="0" b="0"/>
            <a:pathLst>
              <a:path w="120000" h="120000" extrusionOk="0">
                <a:moveTo>
                  <a:pt x="0" y="0"/>
                </a:moveTo>
                <a:lnTo>
                  <a:pt x="0" y="120000"/>
                </a:lnTo>
                <a:lnTo>
                  <a:pt x="120000" y="119919"/>
                </a:lnTo>
                <a:lnTo>
                  <a:pt x="66115" y="174"/>
                </a:lnTo>
                <a:close/>
              </a:path>
            </a:pathLst>
          </a:custGeom>
          <a:solidFill>
            <a:srgbClr val="000000">
              <a:alpha val="7060"/>
            </a:srgbClr>
          </a:solidFill>
          <a:ln>
            <a:noFill/>
          </a:ln>
        </p:spPr>
      </p:sp>
      <p:sp>
        <p:nvSpPr>
          <p:cNvPr id="204" name="Shape 204"/>
          <p:cNvSpPr/>
          <p:nvPr/>
        </p:nvSpPr>
        <p:spPr>
          <a:xfrm>
            <a:off x="-65599" y="-119875"/>
            <a:ext cx="4485600" cy="5271300"/>
          </a:xfrm>
          <a:custGeom>
            <a:avLst/>
            <a:gdLst/>
            <a:ahLst/>
            <a:cxnLst/>
            <a:rect l="0" t="0" r="0" b="0"/>
            <a:pathLst>
              <a:path w="120000" h="120000" extrusionOk="0">
                <a:moveTo>
                  <a:pt x="0" y="0"/>
                </a:moveTo>
                <a:lnTo>
                  <a:pt x="0" y="120000"/>
                </a:lnTo>
                <a:lnTo>
                  <a:pt x="120000" y="119919"/>
                </a:lnTo>
                <a:lnTo>
                  <a:pt x="66115" y="174"/>
                </a:lnTo>
                <a:close/>
              </a:path>
            </a:pathLst>
          </a:custGeom>
          <a:solidFill>
            <a:srgbClr val="FFFFFF"/>
          </a:solidFill>
          <a:ln>
            <a:noFill/>
          </a:ln>
        </p:spPr>
      </p:sp>
      <p:sp>
        <p:nvSpPr>
          <p:cNvPr id="205" name="Shape 205"/>
          <p:cNvSpPr txBox="1">
            <a:spLocks noGrp="1"/>
          </p:cNvSpPr>
          <p:nvPr>
            <p:ph type="title"/>
          </p:nvPr>
        </p:nvSpPr>
        <p:spPr>
          <a:xfrm>
            <a:off x="311700" y="1472975"/>
            <a:ext cx="2768400" cy="15198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rgbClr val="007CB6"/>
              </a:buClr>
              <a:buSzPts val="1400"/>
              <a:buFont typeface="Helvetica Neue"/>
              <a:buNone/>
              <a:defRPr sz="3600" b="1" i="0" u="none" strike="noStrike" cap="none">
                <a:solidFill>
                  <a:srgbClr val="007CB6"/>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3600">
                <a:solidFill>
                  <a:schemeClr val="dk1"/>
                </a:solidFill>
              </a:defRPr>
            </a:lvl2pPr>
            <a:lvl3pPr lvl="2" indent="0" rtl="0">
              <a:spcBef>
                <a:spcPts val="0"/>
              </a:spcBef>
              <a:spcAft>
                <a:spcPts val="0"/>
              </a:spcAft>
              <a:buClr>
                <a:schemeClr val="dk1"/>
              </a:buClr>
              <a:buSzPts val="1400"/>
              <a:buFont typeface="Arial"/>
              <a:buNone/>
              <a:defRPr sz="3600">
                <a:solidFill>
                  <a:schemeClr val="dk1"/>
                </a:solidFill>
              </a:defRPr>
            </a:lvl3pPr>
            <a:lvl4pPr lvl="3" indent="0" rtl="0">
              <a:spcBef>
                <a:spcPts val="0"/>
              </a:spcBef>
              <a:spcAft>
                <a:spcPts val="0"/>
              </a:spcAft>
              <a:buClr>
                <a:schemeClr val="dk1"/>
              </a:buClr>
              <a:buSzPts val="1400"/>
              <a:buFont typeface="Arial"/>
              <a:buNone/>
              <a:defRPr sz="3600">
                <a:solidFill>
                  <a:schemeClr val="dk1"/>
                </a:solidFill>
              </a:defRPr>
            </a:lvl4pPr>
            <a:lvl5pPr lvl="4" indent="0" rtl="0">
              <a:spcBef>
                <a:spcPts val="0"/>
              </a:spcBef>
              <a:spcAft>
                <a:spcPts val="0"/>
              </a:spcAft>
              <a:buClr>
                <a:schemeClr val="dk1"/>
              </a:buClr>
              <a:buSzPts val="1400"/>
              <a:buFont typeface="Arial"/>
              <a:buNone/>
              <a:defRPr sz="3600">
                <a:solidFill>
                  <a:schemeClr val="dk1"/>
                </a:solidFill>
              </a:defRPr>
            </a:lvl5pPr>
            <a:lvl6pPr lvl="5" indent="0" rtl="0">
              <a:spcBef>
                <a:spcPts val="0"/>
              </a:spcBef>
              <a:spcAft>
                <a:spcPts val="0"/>
              </a:spcAft>
              <a:buClr>
                <a:schemeClr val="dk1"/>
              </a:buClr>
              <a:buSzPts val="1400"/>
              <a:buFont typeface="Arial"/>
              <a:buNone/>
              <a:defRPr sz="3600">
                <a:solidFill>
                  <a:schemeClr val="dk1"/>
                </a:solidFill>
              </a:defRPr>
            </a:lvl6pPr>
            <a:lvl7pPr lvl="6" indent="0" rtl="0">
              <a:spcBef>
                <a:spcPts val="0"/>
              </a:spcBef>
              <a:spcAft>
                <a:spcPts val="0"/>
              </a:spcAft>
              <a:buClr>
                <a:schemeClr val="dk1"/>
              </a:buClr>
              <a:buSzPts val="1400"/>
              <a:buFont typeface="Arial"/>
              <a:buNone/>
              <a:defRPr sz="3600">
                <a:solidFill>
                  <a:schemeClr val="dk1"/>
                </a:solidFill>
              </a:defRPr>
            </a:lvl7pPr>
            <a:lvl8pPr lvl="7" indent="0" rtl="0">
              <a:spcBef>
                <a:spcPts val="0"/>
              </a:spcBef>
              <a:spcAft>
                <a:spcPts val="0"/>
              </a:spcAft>
              <a:buClr>
                <a:schemeClr val="dk1"/>
              </a:buClr>
              <a:buSzPts val="1400"/>
              <a:buFont typeface="Arial"/>
              <a:buNone/>
              <a:defRPr sz="3600">
                <a:solidFill>
                  <a:schemeClr val="dk1"/>
                </a:solidFill>
              </a:defRPr>
            </a:lvl8pPr>
            <a:lvl9pPr lvl="8" indent="0" rtl="0">
              <a:spcBef>
                <a:spcPts val="0"/>
              </a:spcBef>
              <a:spcAft>
                <a:spcPts val="0"/>
              </a:spcAft>
              <a:buClr>
                <a:schemeClr val="dk1"/>
              </a:buClr>
              <a:buSzPts val="1400"/>
              <a:buFont typeface="Arial"/>
              <a:buNone/>
              <a:defRPr sz="3600">
                <a:solidFill>
                  <a:schemeClr val="dk1"/>
                </a:solidFill>
              </a:defRPr>
            </a:lvl9pPr>
          </a:lstStyle>
          <a:p>
            <a:endParaRPr/>
          </a:p>
        </p:txBody>
      </p:sp>
      <p:pic>
        <p:nvPicPr>
          <p:cNvPr id="206" name="Shape 206" descr="ghl_logo.png"/>
          <p:cNvPicPr preferRelativeResize="0"/>
          <p:nvPr/>
        </p:nvPicPr>
        <p:blipFill rotWithShape="1">
          <a:blip r:embed="rId3">
            <a:alphaModFix/>
          </a:blip>
          <a:srcRect/>
          <a:stretch/>
        </p:blipFill>
        <p:spPr>
          <a:xfrm>
            <a:off x="381150" y="4056599"/>
            <a:ext cx="2886697" cy="698425"/>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ection header 1">
  <p:cSld name="Section header 1">
    <p:spTree>
      <p:nvGrpSpPr>
        <p:cNvPr id="1" name="Shape 207"/>
        <p:cNvGrpSpPr/>
        <p:nvPr/>
      </p:nvGrpSpPr>
      <p:grpSpPr>
        <a:xfrm>
          <a:off x="0" y="0"/>
          <a:ext cx="0" cy="0"/>
          <a:chOff x="0" y="0"/>
          <a:chExt cx="0" cy="0"/>
        </a:xfrm>
      </p:grpSpPr>
      <p:sp>
        <p:nvSpPr>
          <p:cNvPr id="208" name="Shape 208"/>
          <p:cNvSpPr/>
          <p:nvPr/>
        </p:nvSpPr>
        <p:spPr>
          <a:xfrm>
            <a:off x="-65600" y="-128100"/>
            <a:ext cx="9218400" cy="5271600"/>
          </a:xfrm>
          <a:prstGeom prst="rect">
            <a:avLst/>
          </a:prstGeom>
          <a:solidFill>
            <a:srgbClr val="007CB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pic>
        <p:nvPicPr>
          <p:cNvPr id="209" name="Shape 209"/>
          <p:cNvPicPr preferRelativeResize="0"/>
          <p:nvPr/>
        </p:nvPicPr>
        <p:blipFill rotWithShape="1">
          <a:blip r:embed="rId2">
            <a:alphaModFix amt="32000"/>
          </a:blip>
          <a:srcRect l="757" t="4858" r="27757" b="12084"/>
          <a:stretch/>
        </p:blipFill>
        <p:spPr>
          <a:xfrm>
            <a:off x="2342325" y="-119950"/>
            <a:ext cx="6801675" cy="5244933"/>
          </a:xfrm>
          <a:prstGeom prst="rect">
            <a:avLst/>
          </a:prstGeom>
          <a:noFill/>
          <a:ln>
            <a:noFill/>
          </a:ln>
        </p:spPr>
      </p:pic>
      <p:sp>
        <p:nvSpPr>
          <p:cNvPr id="210" name="Shape 210"/>
          <p:cNvSpPr/>
          <p:nvPr/>
        </p:nvSpPr>
        <p:spPr>
          <a:xfrm>
            <a:off x="310503" y="-119875"/>
            <a:ext cx="4439400" cy="5271300"/>
          </a:xfrm>
          <a:custGeom>
            <a:avLst/>
            <a:gdLst/>
            <a:ahLst/>
            <a:cxnLst/>
            <a:rect l="0" t="0" r="0" b="0"/>
            <a:pathLst>
              <a:path w="120000" h="120000" extrusionOk="0">
                <a:moveTo>
                  <a:pt x="0" y="0"/>
                </a:moveTo>
                <a:lnTo>
                  <a:pt x="0" y="120000"/>
                </a:lnTo>
                <a:lnTo>
                  <a:pt x="120000" y="119919"/>
                </a:lnTo>
                <a:lnTo>
                  <a:pt x="66115" y="174"/>
                </a:lnTo>
                <a:close/>
              </a:path>
            </a:pathLst>
          </a:custGeom>
          <a:solidFill>
            <a:srgbClr val="000000">
              <a:alpha val="7060"/>
            </a:srgbClr>
          </a:solidFill>
          <a:ln>
            <a:noFill/>
          </a:ln>
        </p:spPr>
      </p:sp>
      <p:sp>
        <p:nvSpPr>
          <p:cNvPr id="211" name="Shape 211"/>
          <p:cNvSpPr/>
          <p:nvPr/>
        </p:nvSpPr>
        <p:spPr>
          <a:xfrm>
            <a:off x="-65599" y="-119875"/>
            <a:ext cx="4485600" cy="5271300"/>
          </a:xfrm>
          <a:custGeom>
            <a:avLst/>
            <a:gdLst/>
            <a:ahLst/>
            <a:cxnLst/>
            <a:rect l="0" t="0" r="0" b="0"/>
            <a:pathLst>
              <a:path w="120000" h="120000" extrusionOk="0">
                <a:moveTo>
                  <a:pt x="0" y="0"/>
                </a:moveTo>
                <a:lnTo>
                  <a:pt x="0" y="120000"/>
                </a:lnTo>
                <a:lnTo>
                  <a:pt x="120000" y="119919"/>
                </a:lnTo>
                <a:lnTo>
                  <a:pt x="66115" y="174"/>
                </a:lnTo>
                <a:close/>
              </a:path>
            </a:pathLst>
          </a:custGeom>
          <a:solidFill>
            <a:srgbClr val="FFFFFF"/>
          </a:solidFill>
          <a:ln>
            <a:noFill/>
          </a:ln>
        </p:spPr>
      </p:sp>
      <p:sp>
        <p:nvSpPr>
          <p:cNvPr id="212" name="Shape 212"/>
          <p:cNvSpPr txBox="1">
            <a:spLocks noGrp="1"/>
          </p:cNvSpPr>
          <p:nvPr>
            <p:ph type="title"/>
          </p:nvPr>
        </p:nvSpPr>
        <p:spPr>
          <a:xfrm>
            <a:off x="311700" y="1733075"/>
            <a:ext cx="2768400" cy="15777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rgbClr val="007CB6"/>
              </a:buClr>
              <a:buSzPts val="1400"/>
              <a:buFont typeface="Helvetica Neue"/>
              <a:buNone/>
              <a:defRPr sz="3600" b="1" i="0" u="none" strike="noStrike" cap="none">
                <a:solidFill>
                  <a:srgbClr val="007CB6"/>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3600">
                <a:solidFill>
                  <a:schemeClr val="dk1"/>
                </a:solidFill>
              </a:defRPr>
            </a:lvl2pPr>
            <a:lvl3pPr lvl="2" indent="0" rtl="0">
              <a:spcBef>
                <a:spcPts val="0"/>
              </a:spcBef>
              <a:spcAft>
                <a:spcPts val="0"/>
              </a:spcAft>
              <a:buClr>
                <a:schemeClr val="dk1"/>
              </a:buClr>
              <a:buSzPts val="1400"/>
              <a:buFont typeface="Arial"/>
              <a:buNone/>
              <a:defRPr sz="3600">
                <a:solidFill>
                  <a:schemeClr val="dk1"/>
                </a:solidFill>
              </a:defRPr>
            </a:lvl3pPr>
            <a:lvl4pPr lvl="3" indent="0" rtl="0">
              <a:spcBef>
                <a:spcPts val="0"/>
              </a:spcBef>
              <a:spcAft>
                <a:spcPts val="0"/>
              </a:spcAft>
              <a:buClr>
                <a:schemeClr val="dk1"/>
              </a:buClr>
              <a:buSzPts val="1400"/>
              <a:buFont typeface="Arial"/>
              <a:buNone/>
              <a:defRPr sz="3600">
                <a:solidFill>
                  <a:schemeClr val="dk1"/>
                </a:solidFill>
              </a:defRPr>
            </a:lvl4pPr>
            <a:lvl5pPr lvl="4" indent="0" rtl="0">
              <a:spcBef>
                <a:spcPts val="0"/>
              </a:spcBef>
              <a:spcAft>
                <a:spcPts val="0"/>
              </a:spcAft>
              <a:buClr>
                <a:schemeClr val="dk1"/>
              </a:buClr>
              <a:buSzPts val="1400"/>
              <a:buFont typeface="Arial"/>
              <a:buNone/>
              <a:defRPr sz="3600">
                <a:solidFill>
                  <a:schemeClr val="dk1"/>
                </a:solidFill>
              </a:defRPr>
            </a:lvl5pPr>
            <a:lvl6pPr lvl="5" indent="0" rtl="0">
              <a:spcBef>
                <a:spcPts val="0"/>
              </a:spcBef>
              <a:spcAft>
                <a:spcPts val="0"/>
              </a:spcAft>
              <a:buClr>
                <a:schemeClr val="dk1"/>
              </a:buClr>
              <a:buSzPts val="1400"/>
              <a:buFont typeface="Arial"/>
              <a:buNone/>
              <a:defRPr sz="3600">
                <a:solidFill>
                  <a:schemeClr val="dk1"/>
                </a:solidFill>
              </a:defRPr>
            </a:lvl6pPr>
            <a:lvl7pPr lvl="6" indent="0" rtl="0">
              <a:spcBef>
                <a:spcPts val="0"/>
              </a:spcBef>
              <a:spcAft>
                <a:spcPts val="0"/>
              </a:spcAft>
              <a:buClr>
                <a:schemeClr val="dk1"/>
              </a:buClr>
              <a:buSzPts val="1400"/>
              <a:buFont typeface="Arial"/>
              <a:buNone/>
              <a:defRPr sz="3600">
                <a:solidFill>
                  <a:schemeClr val="dk1"/>
                </a:solidFill>
              </a:defRPr>
            </a:lvl7pPr>
            <a:lvl8pPr lvl="7" indent="0" rtl="0">
              <a:spcBef>
                <a:spcPts val="0"/>
              </a:spcBef>
              <a:spcAft>
                <a:spcPts val="0"/>
              </a:spcAft>
              <a:buClr>
                <a:schemeClr val="dk1"/>
              </a:buClr>
              <a:buSzPts val="1400"/>
              <a:buFont typeface="Arial"/>
              <a:buNone/>
              <a:defRPr sz="3600">
                <a:solidFill>
                  <a:schemeClr val="dk1"/>
                </a:solidFill>
              </a:defRPr>
            </a:lvl8pPr>
            <a:lvl9pPr lvl="8" indent="0" rtl="0">
              <a:spcBef>
                <a:spcPts val="0"/>
              </a:spcBef>
              <a:spcAft>
                <a:spcPts val="0"/>
              </a:spcAft>
              <a:buClr>
                <a:schemeClr val="dk1"/>
              </a:buClr>
              <a:buSzPts val="1400"/>
              <a:buFont typeface="Arial"/>
              <a:buNone/>
              <a:defRPr sz="3600">
                <a:solidFill>
                  <a:schemeClr val="dk1"/>
                </a:solidFill>
              </a:defRPr>
            </a:lvl9pPr>
          </a:lstStyle>
          <a:p>
            <a:endParaRPr/>
          </a:p>
        </p:txBody>
      </p:sp>
      <p:sp>
        <p:nvSpPr>
          <p:cNvPr id="213" name="Shape 213"/>
          <p:cNvSpPr/>
          <p:nvPr/>
        </p:nvSpPr>
        <p:spPr>
          <a:xfrm>
            <a:off x="-65600" y="3943850"/>
            <a:ext cx="9266700" cy="12597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pic>
        <p:nvPicPr>
          <p:cNvPr id="214" name="Shape 214" descr="ghl_logo.png"/>
          <p:cNvPicPr preferRelativeResize="0"/>
          <p:nvPr/>
        </p:nvPicPr>
        <p:blipFill rotWithShape="1">
          <a:blip r:embed="rId3">
            <a:alphaModFix/>
          </a:blip>
          <a:srcRect/>
          <a:stretch/>
        </p:blipFill>
        <p:spPr>
          <a:xfrm>
            <a:off x="311700" y="541349"/>
            <a:ext cx="2107884" cy="509986"/>
          </a:xfrm>
          <a:prstGeom prst="rect">
            <a:avLst/>
          </a:prstGeom>
          <a:noFill/>
          <a:ln>
            <a:noFill/>
          </a:ln>
        </p:spPr>
      </p:pic>
      <p:pic>
        <p:nvPicPr>
          <p:cNvPr id="215" name="Shape 215"/>
          <p:cNvPicPr preferRelativeResize="0"/>
          <p:nvPr/>
        </p:nvPicPr>
        <p:blipFill rotWithShape="1">
          <a:blip r:embed="rId4">
            <a:alphaModFix/>
          </a:blip>
          <a:srcRect/>
          <a:stretch/>
        </p:blipFill>
        <p:spPr>
          <a:xfrm>
            <a:off x="8912" y="4255599"/>
            <a:ext cx="8988511" cy="635619"/>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6"/>
        <p:cNvGrpSpPr/>
        <p:nvPr/>
      </p:nvGrpSpPr>
      <p:grpSpPr>
        <a:xfrm>
          <a:off x="0" y="0"/>
          <a:ext cx="0" cy="0"/>
          <a:chOff x="0" y="0"/>
          <a:chExt cx="0" cy="0"/>
        </a:xfrm>
      </p:grpSpPr>
      <p:sp>
        <p:nvSpPr>
          <p:cNvPr id="217" name="Shape 217"/>
          <p:cNvSpPr/>
          <p:nvPr/>
        </p:nvSpPr>
        <p:spPr>
          <a:xfrm>
            <a:off x="-46625" y="-42750"/>
            <a:ext cx="9232500" cy="4020900"/>
          </a:xfrm>
          <a:prstGeom prst="rect">
            <a:avLst/>
          </a:prstGeom>
          <a:solidFill>
            <a:srgbClr val="007CB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218" name="Shape 218"/>
          <p:cNvSpPr txBox="1">
            <a:spLocks noGrp="1"/>
          </p:cNvSpPr>
          <p:nvPr>
            <p:ph type="title"/>
          </p:nvPr>
        </p:nvSpPr>
        <p:spPr>
          <a:xfrm>
            <a:off x="311700" y="445025"/>
            <a:ext cx="5034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FFFFFF"/>
              </a:buClr>
              <a:buSzPts val="1400"/>
              <a:buFont typeface="Helvetica Neue"/>
              <a:buNone/>
              <a:defRPr sz="3600" b="1" i="0" u="none" strike="noStrike" cap="none">
                <a:solidFill>
                  <a:srgbClr val="FFFFFF"/>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pic>
        <p:nvPicPr>
          <p:cNvPr id="219" name="Shape 219" descr="ghl_logo.png"/>
          <p:cNvPicPr preferRelativeResize="0"/>
          <p:nvPr/>
        </p:nvPicPr>
        <p:blipFill rotWithShape="1">
          <a:blip r:embed="rId2">
            <a:alphaModFix/>
          </a:blip>
          <a:srcRect/>
          <a:stretch/>
        </p:blipFill>
        <p:spPr>
          <a:xfrm>
            <a:off x="311700" y="4380174"/>
            <a:ext cx="1920226" cy="464593"/>
          </a:xfrm>
          <a:prstGeom prst="rect">
            <a:avLst/>
          </a:prstGeom>
          <a:noFill/>
          <a:ln>
            <a:noFill/>
          </a:ln>
        </p:spPr>
      </p:pic>
      <p:sp>
        <p:nvSpPr>
          <p:cNvPr id="220" name="Shape 220"/>
          <p:cNvSpPr/>
          <p:nvPr/>
        </p:nvSpPr>
        <p:spPr>
          <a:xfrm>
            <a:off x="-46625" y="3734225"/>
            <a:ext cx="9232500" cy="243900"/>
          </a:xfrm>
          <a:prstGeom prst="rect">
            <a:avLst/>
          </a:prstGeom>
          <a:solidFill>
            <a:srgbClr val="000000">
              <a:alpha val="706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221"/>
        <p:cNvGrpSpPr/>
        <p:nvPr/>
      </p:nvGrpSpPr>
      <p:grpSpPr>
        <a:xfrm>
          <a:off x="0" y="0"/>
          <a:ext cx="0" cy="0"/>
          <a:chOff x="0" y="0"/>
          <a:chExt cx="0" cy="0"/>
        </a:xfrm>
      </p:grpSpPr>
      <p:pic>
        <p:nvPicPr>
          <p:cNvPr id="222" name="Shape 222"/>
          <p:cNvPicPr preferRelativeResize="0"/>
          <p:nvPr/>
        </p:nvPicPr>
        <p:blipFill rotWithShape="1">
          <a:blip r:embed="rId2">
            <a:alphaModFix/>
          </a:blip>
          <a:srcRect l="5607" r="4963"/>
          <a:stretch/>
        </p:blipFill>
        <p:spPr>
          <a:xfrm>
            <a:off x="-76200" y="-21600"/>
            <a:ext cx="9242387" cy="5167682"/>
          </a:xfrm>
          <a:prstGeom prst="rect">
            <a:avLst/>
          </a:prstGeom>
          <a:noFill/>
          <a:ln>
            <a:noFill/>
          </a:ln>
        </p:spPr>
      </p:pic>
      <p:sp>
        <p:nvSpPr>
          <p:cNvPr id="223" name="Shape 223"/>
          <p:cNvSpPr/>
          <p:nvPr/>
        </p:nvSpPr>
        <p:spPr>
          <a:xfrm>
            <a:off x="-151500" y="-96775"/>
            <a:ext cx="6994500" cy="5337000"/>
          </a:xfrm>
          <a:custGeom>
            <a:avLst/>
            <a:gdLst/>
            <a:ahLst/>
            <a:cxnLst/>
            <a:rect l="0" t="0" r="0" b="0"/>
            <a:pathLst>
              <a:path w="120000" h="120000" extrusionOk="0">
                <a:moveTo>
                  <a:pt x="220" y="0"/>
                </a:moveTo>
                <a:lnTo>
                  <a:pt x="0" y="120000"/>
                </a:lnTo>
                <a:lnTo>
                  <a:pt x="120000" y="119920"/>
                </a:lnTo>
                <a:lnTo>
                  <a:pt x="86550" y="84"/>
                </a:lnTo>
                <a:close/>
              </a:path>
            </a:pathLst>
          </a:custGeom>
          <a:solidFill>
            <a:srgbClr val="000000">
              <a:alpha val="40390"/>
            </a:srgbClr>
          </a:solidFill>
          <a:ln>
            <a:noFill/>
          </a:ln>
        </p:spPr>
      </p:sp>
      <p:sp>
        <p:nvSpPr>
          <p:cNvPr id="224" name="Shape 224"/>
          <p:cNvSpPr/>
          <p:nvPr/>
        </p:nvSpPr>
        <p:spPr>
          <a:xfrm>
            <a:off x="-154225" y="-92975"/>
            <a:ext cx="6847500" cy="5279700"/>
          </a:xfrm>
          <a:custGeom>
            <a:avLst/>
            <a:gdLst/>
            <a:ahLst/>
            <a:cxnLst/>
            <a:rect l="0" t="0" r="0" b="0"/>
            <a:pathLst>
              <a:path w="120000" h="120000" extrusionOk="0">
                <a:moveTo>
                  <a:pt x="219" y="159"/>
                </a:moveTo>
                <a:lnTo>
                  <a:pt x="0" y="120000"/>
                </a:lnTo>
                <a:lnTo>
                  <a:pt x="120000" y="119920"/>
                </a:lnTo>
                <a:lnTo>
                  <a:pt x="86230" y="0"/>
                </a:lnTo>
                <a:close/>
              </a:path>
            </a:pathLst>
          </a:custGeom>
          <a:solidFill>
            <a:srgbClr val="000000">
              <a:alpha val="38820"/>
            </a:srgbClr>
          </a:solidFill>
          <a:ln>
            <a:noFill/>
          </a:ln>
        </p:spPr>
      </p:sp>
      <p:sp>
        <p:nvSpPr>
          <p:cNvPr id="225" name="Shape 225"/>
          <p:cNvSpPr txBox="1">
            <a:spLocks noGrp="1"/>
          </p:cNvSpPr>
          <p:nvPr>
            <p:ph type="title"/>
          </p:nvPr>
        </p:nvSpPr>
        <p:spPr>
          <a:xfrm>
            <a:off x="311700" y="445025"/>
            <a:ext cx="5034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FFFFFF"/>
              </a:buClr>
              <a:buSzPts val="1400"/>
              <a:buFont typeface="Helvetica Neue"/>
              <a:buNone/>
              <a:defRPr sz="3600" b="1" i="0" u="none" strike="noStrike" cap="none">
                <a:solidFill>
                  <a:srgbClr val="FFFFFF"/>
                </a:solidFill>
                <a:highlight>
                  <a:srgbClr val="BD273C"/>
                </a:highlight>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pic>
        <p:nvPicPr>
          <p:cNvPr id="226" name="Shape 226" descr="ghl_logo.png"/>
          <p:cNvPicPr preferRelativeResize="0"/>
          <p:nvPr/>
        </p:nvPicPr>
        <p:blipFill rotWithShape="1">
          <a:blip r:embed="rId3">
            <a:alphaModFix/>
          </a:blip>
          <a:srcRect/>
          <a:stretch/>
        </p:blipFill>
        <p:spPr>
          <a:xfrm>
            <a:off x="381150" y="4056599"/>
            <a:ext cx="2886697" cy="698425"/>
          </a:xfrm>
          <a:prstGeom prst="rect">
            <a:avLst/>
          </a:prstGeom>
          <a:noFill/>
          <a:ln>
            <a:noFill/>
          </a:ln>
        </p:spPr>
      </p:pic>
      <p:sp>
        <p:nvSpPr>
          <p:cNvPr id="227" name="Shape 227"/>
          <p:cNvSpPr txBox="1">
            <a:spLocks noGrp="1"/>
          </p:cNvSpPr>
          <p:nvPr>
            <p:ph type="title" idx="2"/>
          </p:nvPr>
        </p:nvSpPr>
        <p:spPr>
          <a:xfrm>
            <a:off x="464100" y="1892825"/>
            <a:ext cx="5034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FFFFFF"/>
              </a:buClr>
              <a:buSzPts val="1400"/>
              <a:buFont typeface="Helvetica Neue"/>
              <a:buNone/>
              <a:defRPr sz="2400" b="1" i="0" u="none" strike="noStrike" cap="none">
                <a:solidFill>
                  <a:srgbClr val="FFFFFF"/>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8"/>
        <p:cNvGrpSpPr/>
        <p:nvPr/>
      </p:nvGrpSpPr>
      <p:grpSpPr>
        <a:xfrm>
          <a:off x="0" y="0"/>
          <a:ext cx="0" cy="0"/>
          <a:chOff x="0" y="0"/>
          <a:chExt cx="0" cy="0"/>
        </a:xfrm>
      </p:grpSpPr>
      <p:sp>
        <p:nvSpPr>
          <p:cNvPr id="29" name="Shape 29"/>
          <p:cNvSpPr/>
          <p:nvPr/>
        </p:nvSpPr>
        <p:spPr>
          <a:xfrm>
            <a:off x="112725" y="0"/>
            <a:ext cx="9031200" cy="5123700"/>
          </a:xfrm>
          <a:prstGeom prst="rect">
            <a:avLst/>
          </a:prstGeom>
          <a:solidFill>
            <a:srgbClr val="007CB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Shape 30"/>
          <p:cNvSpPr/>
          <p:nvPr/>
        </p:nvSpPr>
        <p:spPr>
          <a:xfrm>
            <a:off x="228600" y="-10437"/>
            <a:ext cx="8229300" cy="5164500"/>
          </a:xfrm>
          <a:custGeom>
            <a:avLst/>
            <a:gdLst/>
            <a:ahLst/>
            <a:cxnLst/>
            <a:rect l="0" t="0" r="0" b="0"/>
            <a:pathLst>
              <a:path w="120000" h="120000" extrusionOk="0">
                <a:moveTo>
                  <a:pt x="0" y="0"/>
                </a:moveTo>
                <a:lnTo>
                  <a:pt x="0" y="120000"/>
                </a:lnTo>
                <a:lnTo>
                  <a:pt x="120000" y="120000"/>
                </a:lnTo>
                <a:lnTo>
                  <a:pt x="99854" y="192"/>
                </a:lnTo>
                <a:close/>
              </a:path>
            </a:pathLst>
          </a:custGeom>
          <a:solidFill>
            <a:srgbClr val="000000">
              <a:alpha val="7058"/>
            </a:srgbClr>
          </a:solidFill>
          <a:ln>
            <a:noFill/>
          </a:ln>
        </p:spPr>
      </p:sp>
      <p:sp>
        <p:nvSpPr>
          <p:cNvPr id="31" name="Shape 31"/>
          <p:cNvSpPr/>
          <p:nvPr/>
        </p:nvSpPr>
        <p:spPr>
          <a:xfrm>
            <a:off x="0" y="-10437"/>
            <a:ext cx="8229300" cy="5164500"/>
          </a:xfrm>
          <a:custGeom>
            <a:avLst/>
            <a:gdLst/>
            <a:ahLst/>
            <a:cxnLst/>
            <a:rect l="0" t="0" r="0" b="0"/>
            <a:pathLst>
              <a:path w="120000" h="120000" extrusionOk="0">
                <a:moveTo>
                  <a:pt x="0" y="0"/>
                </a:moveTo>
                <a:lnTo>
                  <a:pt x="0" y="120000"/>
                </a:lnTo>
                <a:lnTo>
                  <a:pt x="120000" y="120000"/>
                </a:lnTo>
                <a:lnTo>
                  <a:pt x="99854" y="192"/>
                </a:lnTo>
                <a:close/>
              </a:path>
            </a:pathLst>
          </a:custGeom>
          <a:solidFill>
            <a:srgbClr val="FFFFFF"/>
          </a:solidFill>
          <a:ln>
            <a:noFill/>
          </a:ln>
        </p:spPr>
      </p:sp>
      <p:sp>
        <p:nvSpPr>
          <p:cNvPr id="32" name="Shape 32"/>
          <p:cNvSpPr txBox="1">
            <a:spLocks noGrp="1"/>
          </p:cNvSpPr>
          <p:nvPr>
            <p:ph type="title"/>
          </p:nvPr>
        </p:nvSpPr>
        <p:spPr>
          <a:xfrm>
            <a:off x="311700" y="445025"/>
            <a:ext cx="50943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007CB6"/>
              </a:buClr>
              <a:buSzPts val="1400"/>
              <a:buFont typeface="Helvetica Neue"/>
              <a:buNone/>
              <a:defRPr sz="3600" b="1" i="0" u="none" strike="noStrike" cap="none">
                <a:solidFill>
                  <a:srgbClr val="007CB6"/>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33" name="Shape 33"/>
          <p:cNvSpPr txBox="1">
            <a:spLocks noGrp="1"/>
          </p:cNvSpPr>
          <p:nvPr>
            <p:ph type="sldNum" idx="12"/>
          </p:nvPr>
        </p:nvSpPr>
        <p:spPr>
          <a:xfrm>
            <a:off x="8472457" y="4663216"/>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pic>
        <p:nvPicPr>
          <p:cNvPr id="34" name="Shape 34" descr="ghl_logo.png"/>
          <p:cNvPicPr preferRelativeResize="0"/>
          <p:nvPr/>
        </p:nvPicPr>
        <p:blipFill rotWithShape="1">
          <a:blip r:embed="rId2">
            <a:alphaModFix/>
          </a:blip>
          <a:srcRect/>
          <a:stretch/>
        </p:blipFill>
        <p:spPr>
          <a:xfrm>
            <a:off x="311700" y="4380174"/>
            <a:ext cx="1937400" cy="4653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lank 1 1">
  <p:cSld name="Blank 1 1">
    <p:spTree>
      <p:nvGrpSpPr>
        <p:cNvPr id="1" name="Shape 228"/>
        <p:cNvGrpSpPr/>
        <p:nvPr/>
      </p:nvGrpSpPr>
      <p:grpSpPr>
        <a:xfrm>
          <a:off x="0" y="0"/>
          <a:ext cx="0" cy="0"/>
          <a:chOff x="0" y="0"/>
          <a:chExt cx="0" cy="0"/>
        </a:xfrm>
      </p:grpSpPr>
      <p:sp>
        <p:nvSpPr>
          <p:cNvPr id="229" name="Shape 229"/>
          <p:cNvSpPr/>
          <p:nvPr/>
        </p:nvSpPr>
        <p:spPr>
          <a:xfrm>
            <a:off x="-161400" y="-50125"/>
            <a:ext cx="6931200" cy="5236800"/>
          </a:xfrm>
          <a:custGeom>
            <a:avLst/>
            <a:gdLst/>
            <a:ahLst/>
            <a:cxnLst/>
            <a:rect l="0" t="0" r="0" b="0"/>
            <a:pathLst>
              <a:path w="120000" h="120000" extrusionOk="0">
                <a:moveTo>
                  <a:pt x="220" y="0"/>
                </a:moveTo>
                <a:lnTo>
                  <a:pt x="0" y="120000"/>
                </a:lnTo>
                <a:lnTo>
                  <a:pt x="120000" y="119919"/>
                </a:lnTo>
                <a:lnTo>
                  <a:pt x="88581" y="174"/>
                </a:lnTo>
                <a:close/>
              </a:path>
            </a:pathLst>
          </a:custGeom>
          <a:solidFill>
            <a:srgbClr val="000000">
              <a:alpha val="27450"/>
            </a:srgbClr>
          </a:solidFill>
          <a:ln>
            <a:noFill/>
          </a:ln>
        </p:spPr>
      </p:sp>
      <p:sp>
        <p:nvSpPr>
          <p:cNvPr id="230" name="Shape 230"/>
          <p:cNvSpPr/>
          <p:nvPr/>
        </p:nvSpPr>
        <p:spPr>
          <a:xfrm>
            <a:off x="-53800" y="-49925"/>
            <a:ext cx="6951300" cy="5236800"/>
          </a:xfrm>
          <a:custGeom>
            <a:avLst/>
            <a:gdLst/>
            <a:ahLst/>
            <a:cxnLst/>
            <a:rect l="0" t="0" r="0" b="0"/>
            <a:pathLst>
              <a:path w="120000" h="120000" extrusionOk="0">
                <a:moveTo>
                  <a:pt x="220" y="0"/>
                </a:moveTo>
                <a:lnTo>
                  <a:pt x="0" y="120000"/>
                </a:lnTo>
                <a:lnTo>
                  <a:pt x="120000" y="119919"/>
                </a:lnTo>
                <a:lnTo>
                  <a:pt x="88581" y="174"/>
                </a:lnTo>
                <a:close/>
              </a:path>
            </a:pathLst>
          </a:custGeom>
          <a:solidFill>
            <a:srgbClr val="000000">
              <a:alpha val="27450"/>
            </a:srgbClr>
          </a:solidFill>
          <a:ln>
            <a:noFill/>
          </a:ln>
        </p:spPr>
      </p:sp>
      <p:pic>
        <p:nvPicPr>
          <p:cNvPr id="231" name="Shape 231" descr="ghl_logo.png"/>
          <p:cNvPicPr preferRelativeResize="0"/>
          <p:nvPr/>
        </p:nvPicPr>
        <p:blipFill rotWithShape="1">
          <a:blip r:embed="rId2">
            <a:alphaModFix/>
          </a:blip>
          <a:srcRect/>
          <a:stretch/>
        </p:blipFill>
        <p:spPr>
          <a:xfrm>
            <a:off x="381150" y="4056599"/>
            <a:ext cx="2886697" cy="698425"/>
          </a:xfrm>
          <a:prstGeom prst="rect">
            <a:avLst/>
          </a:prstGeom>
          <a:noFill/>
          <a:ln>
            <a:noFill/>
          </a:ln>
        </p:spPr>
      </p:pic>
      <p:sp>
        <p:nvSpPr>
          <p:cNvPr id="232" name="Shape 232"/>
          <p:cNvSpPr txBox="1">
            <a:spLocks noGrp="1"/>
          </p:cNvSpPr>
          <p:nvPr>
            <p:ph type="title"/>
          </p:nvPr>
        </p:nvSpPr>
        <p:spPr>
          <a:xfrm>
            <a:off x="311700" y="445025"/>
            <a:ext cx="3981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1400"/>
              <a:buFont typeface="Helvetica Neue"/>
              <a:buNone/>
              <a:defRPr sz="2800" b="1" i="0" u="none" strike="noStrike" cap="none">
                <a:solidFill>
                  <a:srgbClr val="FFFFFF"/>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233" name="Shape 233"/>
          <p:cNvSpPr txBox="1">
            <a:spLocks noGrp="1"/>
          </p:cNvSpPr>
          <p:nvPr>
            <p:ph type="title" idx="2"/>
          </p:nvPr>
        </p:nvSpPr>
        <p:spPr>
          <a:xfrm>
            <a:off x="3826875" y="3928375"/>
            <a:ext cx="5034600" cy="572700"/>
          </a:xfrm>
          <a:prstGeom prst="rect">
            <a:avLst/>
          </a:prstGeom>
          <a:noFill/>
          <a:ln>
            <a:noFill/>
          </a:ln>
        </p:spPr>
        <p:txBody>
          <a:bodyPr spcFirstLastPara="1" wrap="square" lIns="91425" tIns="91425" rIns="91425" bIns="91425" anchor="t" anchorCtr="0"/>
          <a:lstStyle>
            <a:lvl1pPr marL="0" marR="0" lvl="0" indent="0" algn="r" rtl="0">
              <a:lnSpc>
                <a:spcPct val="100000"/>
              </a:lnSpc>
              <a:spcBef>
                <a:spcPts val="0"/>
              </a:spcBef>
              <a:spcAft>
                <a:spcPts val="0"/>
              </a:spcAft>
              <a:buClr>
                <a:srgbClr val="FFFFFF"/>
              </a:buClr>
              <a:buSzPts val="1400"/>
              <a:buFont typeface="Helvetica Neue"/>
              <a:buNone/>
              <a:defRPr sz="1800" b="1" i="0" u="none" strike="noStrike" cap="none">
                <a:solidFill>
                  <a:srgbClr val="FFFFFF"/>
                </a:solidFill>
                <a:latin typeface="Helvetica Neue"/>
                <a:ea typeface="Helvetica Neue"/>
                <a:cs typeface="Helvetica Neue"/>
                <a:sym typeface="Helvetica Neue"/>
              </a:defRPr>
            </a:lvl1pPr>
            <a:lvl2pPr lvl="1" indent="0" algn="r" rtl="0">
              <a:spcBef>
                <a:spcPts val="0"/>
              </a:spcBef>
              <a:spcAft>
                <a:spcPts val="0"/>
              </a:spcAft>
              <a:buClr>
                <a:schemeClr val="dk1"/>
              </a:buClr>
              <a:buSzPts val="1400"/>
              <a:buFont typeface="Arial"/>
              <a:buNone/>
              <a:defRPr sz="1800">
                <a:solidFill>
                  <a:schemeClr val="dk1"/>
                </a:solidFill>
              </a:defRPr>
            </a:lvl2pPr>
            <a:lvl3pPr lvl="2" indent="0" algn="r" rtl="0">
              <a:spcBef>
                <a:spcPts val="0"/>
              </a:spcBef>
              <a:spcAft>
                <a:spcPts val="0"/>
              </a:spcAft>
              <a:buClr>
                <a:schemeClr val="dk1"/>
              </a:buClr>
              <a:buSzPts val="1400"/>
              <a:buFont typeface="Arial"/>
              <a:buNone/>
              <a:defRPr sz="1800">
                <a:solidFill>
                  <a:schemeClr val="dk1"/>
                </a:solidFill>
              </a:defRPr>
            </a:lvl3pPr>
            <a:lvl4pPr lvl="3" indent="0" algn="r" rtl="0">
              <a:spcBef>
                <a:spcPts val="0"/>
              </a:spcBef>
              <a:spcAft>
                <a:spcPts val="0"/>
              </a:spcAft>
              <a:buClr>
                <a:schemeClr val="dk1"/>
              </a:buClr>
              <a:buSzPts val="1400"/>
              <a:buFont typeface="Arial"/>
              <a:buNone/>
              <a:defRPr sz="1800">
                <a:solidFill>
                  <a:schemeClr val="dk1"/>
                </a:solidFill>
              </a:defRPr>
            </a:lvl4pPr>
            <a:lvl5pPr lvl="4" indent="0" algn="r" rtl="0">
              <a:spcBef>
                <a:spcPts val="0"/>
              </a:spcBef>
              <a:spcAft>
                <a:spcPts val="0"/>
              </a:spcAft>
              <a:buClr>
                <a:schemeClr val="dk1"/>
              </a:buClr>
              <a:buSzPts val="1400"/>
              <a:buFont typeface="Arial"/>
              <a:buNone/>
              <a:defRPr sz="1800">
                <a:solidFill>
                  <a:schemeClr val="dk1"/>
                </a:solidFill>
              </a:defRPr>
            </a:lvl5pPr>
            <a:lvl6pPr lvl="5" indent="0" algn="r" rtl="0">
              <a:spcBef>
                <a:spcPts val="0"/>
              </a:spcBef>
              <a:spcAft>
                <a:spcPts val="0"/>
              </a:spcAft>
              <a:buClr>
                <a:schemeClr val="dk1"/>
              </a:buClr>
              <a:buSzPts val="1400"/>
              <a:buFont typeface="Arial"/>
              <a:buNone/>
              <a:defRPr sz="1800">
                <a:solidFill>
                  <a:schemeClr val="dk1"/>
                </a:solidFill>
              </a:defRPr>
            </a:lvl6pPr>
            <a:lvl7pPr lvl="6" indent="0" algn="r" rtl="0">
              <a:spcBef>
                <a:spcPts val="0"/>
              </a:spcBef>
              <a:spcAft>
                <a:spcPts val="0"/>
              </a:spcAft>
              <a:buClr>
                <a:schemeClr val="dk1"/>
              </a:buClr>
              <a:buSzPts val="1400"/>
              <a:buFont typeface="Arial"/>
              <a:buNone/>
              <a:defRPr sz="1800">
                <a:solidFill>
                  <a:schemeClr val="dk1"/>
                </a:solidFill>
              </a:defRPr>
            </a:lvl7pPr>
            <a:lvl8pPr lvl="7" indent="0" algn="r" rtl="0">
              <a:spcBef>
                <a:spcPts val="0"/>
              </a:spcBef>
              <a:spcAft>
                <a:spcPts val="0"/>
              </a:spcAft>
              <a:buClr>
                <a:schemeClr val="dk1"/>
              </a:buClr>
              <a:buSzPts val="1400"/>
              <a:buFont typeface="Arial"/>
              <a:buNone/>
              <a:defRPr sz="1800">
                <a:solidFill>
                  <a:schemeClr val="dk1"/>
                </a:solidFill>
              </a:defRPr>
            </a:lvl8pPr>
            <a:lvl9pPr lvl="8" indent="0" algn="r" rtl="0">
              <a:spcBef>
                <a:spcPts val="0"/>
              </a:spcBef>
              <a:spcAft>
                <a:spcPts val="0"/>
              </a:spcAft>
              <a:buClr>
                <a:schemeClr val="dk1"/>
              </a:buClr>
              <a:buSzPts val="1400"/>
              <a:buFont typeface="Arial"/>
              <a:buNone/>
              <a:defRPr sz="1800">
                <a:solidFill>
                  <a:schemeClr val="dk1"/>
                </a:solidFill>
              </a:defRPr>
            </a:lvl9pPr>
          </a:lstStyle>
          <a:p>
            <a:endParaRPr/>
          </a:p>
        </p:txBody>
      </p:sp>
      <p:sp>
        <p:nvSpPr>
          <p:cNvPr id="234" name="Shape 234"/>
          <p:cNvSpPr txBox="1">
            <a:spLocks noGrp="1"/>
          </p:cNvSpPr>
          <p:nvPr>
            <p:ph type="title" idx="3"/>
          </p:nvPr>
        </p:nvSpPr>
        <p:spPr>
          <a:xfrm>
            <a:off x="3724450" y="2562575"/>
            <a:ext cx="5034600" cy="572700"/>
          </a:xfrm>
          <a:prstGeom prst="rect">
            <a:avLst/>
          </a:prstGeom>
          <a:noFill/>
          <a:ln>
            <a:noFill/>
          </a:ln>
        </p:spPr>
        <p:txBody>
          <a:bodyPr spcFirstLastPara="1" wrap="square" lIns="91425" tIns="91425" rIns="91425" bIns="91425" anchor="t" anchorCtr="0"/>
          <a:lstStyle>
            <a:lvl1pPr marL="0" marR="0" lvl="0" indent="0" algn="r" rtl="0">
              <a:lnSpc>
                <a:spcPct val="100000"/>
              </a:lnSpc>
              <a:spcBef>
                <a:spcPts val="0"/>
              </a:spcBef>
              <a:spcAft>
                <a:spcPts val="0"/>
              </a:spcAft>
              <a:buClr>
                <a:srgbClr val="FFFFFF"/>
              </a:buClr>
              <a:buSzPts val="1400"/>
              <a:buFont typeface="Helvetica Neue"/>
              <a:buNone/>
              <a:defRPr sz="3600" b="1" i="0" u="none" strike="noStrike" cap="none">
                <a:solidFill>
                  <a:srgbClr val="FFFFFF"/>
                </a:solidFill>
                <a:highlight>
                  <a:srgbClr val="BD273C"/>
                </a:highlight>
                <a:latin typeface="Helvetica Neue"/>
                <a:ea typeface="Helvetica Neue"/>
                <a:cs typeface="Helvetica Neue"/>
                <a:sym typeface="Helvetica Neue"/>
              </a:defRPr>
            </a:lvl1pPr>
            <a:lvl2pPr lvl="1" indent="0" algn="r" rtl="0">
              <a:spcBef>
                <a:spcPts val="0"/>
              </a:spcBef>
              <a:spcAft>
                <a:spcPts val="0"/>
              </a:spcAft>
              <a:buClr>
                <a:schemeClr val="dk1"/>
              </a:buClr>
              <a:buSzPts val="1400"/>
              <a:buFont typeface="Arial"/>
              <a:buNone/>
              <a:defRPr sz="2800">
                <a:solidFill>
                  <a:schemeClr val="dk1"/>
                </a:solidFill>
              </a:defRPr>
            </a:lvl2pPr>
            <a:lvl3pPr lvl="2" indent="0" algn="r" rtl="0">
              <a:spcBef>
                <a:spcPts val="0"/>
              </a:spcBef>
              <a:spcAft>
                <a:spcPts val="0"/>
              </a:spcAft>
              <a:buClr>
                <a:schemeClr val="dk1"/>
              </a:buClr>
              <a:buSzPts val="1400"/>
              <a:buFont typeface="Arial"/>
              <a:buNone/>
              <a:defRPr sz="2800">
                <a:solidFill>
                  <a:schemeClr val="dk1"/>
                </a:solidFill>
              </a:defRPr>
            </a:lvl3pPr>
            <a:lvl4pPr lvl="3" indent="0" algn="r" rtl="0">
              <a:spcBef>
                <a:spcPts val="0"/>
              </a:spcBef>
              <a:spcAft>
                <a:spcPts val="0"/>
              </a:spcAft>
              <a:buClr>
                <a:schemeClr val="dk1"/>
              </a:buClr>
              <a:buSzPts val="1400"/>
              <a:buFont typeface="Arial"/>
              <a:buNone/>
              <a:defRPr sz="2800">
                <a:solidFill>
                  <a:schemeClr val="dk1"/>
                </a:solidFill>
              </a:defRPr>
            </a:lvl4pPr>
            <a:lvl5pPr lvl="4" indent="0" algn="r" rtl="0">
              <a:spcBef>
                <a:spcPts val="0"/>
              </a:spcBef>
              <a:spcAft>
                <a:spcPts val="0"/>
              </a:spcAft>
              <a:buClr>
                <a:schemeClr val="dk1"/>
              </a:buClr>
              <a:buSzPts val="1400"/>
              <a:buFont typeface="Arial"/>
              <a:buNone/>
              <a:defRPr sz="2800">
                <a:solidFill>
                  <a:schemeClr val="dk1"/>
                </a:solidFill>
              </a:defRPr>
            </a:lvl5pPr>
            <a:lvl6pPr lvl="5" indent="0" algn="r" rtl="0">
              <a:spcBef>
                <a:spcPts val="0"/>
              </a:spcBef>
              <a:spcAft>
                <a:spcPts val="0"/>
              </a:spcAft>
              <a:buClr>
                <a:schemeClr val="dk1"/>
              </a:buClr>
              <a:buSzPts val="1400"/>
              <a:buFont typeface="Arial"/>
              <a:buNone/>
              <a:defRPr sz="2800">
                <a:solidFill>
                  <a:schemeClr val="dk1"/>
                </a:solidFill>
              </a:defRPr>
            </a:lvl6pPr>
            <a:lvl7pPr lvl="6" indent="0" algn="r" rtl="0">
              <a:spcBef>
                <a:spcPts val="0"/>
              </a:spcBef>
              <a:spcAft>
                <a:spcPts val="0"/>
              </a:spcAft>
              <a:buClr>
                <a:schemeClr val="dk1"/>
              </a:buClr>
              <a:buSzPts val="1400"/>
              <a:buFont typeface="Arial"/>
              <a:buNone/>
              <a:defRPr sz="2800">
                <a:solidFill>
                  <a:schemeClr val="dk1"/>
                </a:solidFill>
              </a:defRPr>
            </a:lvl7pPr>
            <a:lvl8pPr lvl="7" indent="0" algn="r" rtl="0">
              <a:spcBef>
                <a:spcPts val="0"/>
              </a:spcBef>
              <a:spcAft>
                <a:spcPts val="0"/>
              </a:spcAft>
              <a:buClr>
                <a:schemeClr val="dk1"/>
              </a:buClr>
              <a:buSzPts val="1400"/>
              <a:buFont typeface="Arial"/>
              <a:buNone/>
              <a:defRPr sz="2800">
                <a:solidFill>
                  <a:schemeClr val="dk1"/>
                </a:solidFill>
              </a:defRPr>
            </a:lvl8pPr>
            <a:lvl9pPr lvl="8" indent="0" algn="r" rtl="0">
              <a:spcBef>
                <a:spcPts val="0"/>
              </a:spcBef>
              <a:spcAft>
                <a:spcPts val="0"/>
              </a:spcAft>
              <a:buClr>
                <a:schemeClr val="dk1"/>
              </a:buClr>
              <a:buSzPts val="1400"/>
              <a:buFont typeface="Arial"/>
              <a:buNone/>
              <a:defRPr sz="2800">
                <a:solidFill>
                  <a:schemeClr val="dk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lank 1 1 1">
  <p:cSld name="Blank 1 1 1">
    <p:spTree>
      <p:nvGrpSpPr>
        <p:cNvPr id="1" name="Shape 235"/>
        <p:cNvGrpSpPr/>
        <p:nvPr/>
      </p:nvGrpSpPr>
      <p:grpSpPr>
        <a:xfrm>
          <a:off x="0" y="0"/>
          <a:ext cx="0" cy="0"/>
          <a:chOff x="0" y="0"/>
          <a:chExt cx="0" cy="0"/>
        </a:xfrm>
      </p:grpSpPr>
      <p:sp>
        <p:nvSpPr>
          <p:cNvPr id="236" name="Shape 236"/>
          <p:cNvSpPr/>
          <p:nvPr/>
        </p:nvSpPr>
        <p:spPr>
          <a:xfrm>
            <a:off x="-68125" y="-85525"/>
            <a:ext cx="6837900" cy="5302500"/>
          </a:xfrm>
          <a:custGeom>
            <a:avLst/>
            <a:gdLst/>
            <a:ahLst/>
            <a:cxnLst/>
            <a:rect l="0" t="0" r="0" b="0"/>
            <a:pathLst>
              <a:path w="120000" h="120000" extrusionOk="0">
                <a:moveTo>
                  <a:pt x="220" y="0"/>
                </a:moveTo>
                <a:lnTo>
                  <a:pt x="0" y="120000"/>
                </a:lnTo>
                <a:lnTo>
                  <a:pt x="120000" y="119919"/>
                </a:lnTo>
                <a:lnTo>
                  <a:pt x="88581" y="174"/>
                </a:lnTo>
                <a:close/>
              </a:path>
            </a:pathLst>
          </a:custGeom>
          <a:solidFill>
            <a:srgbClr val="000000">
              <a:alpha val="27450"/>
            </a:srgbClr>
          </a:solidFill>
          <a:ln>
            <a:noFill/>
          </a:ln>
        </p:spPr>
      </p:sp>
      <p:sp>
        <p:nvSpPr>
          <p:cNvPr id="237" name="Shape 237"/>
          <p:cNvSpPr/>
          <p:nvPr/>
        </p:nvSpPr>
        <p:spPr>
          <a:xfrm>
            <a:off x="-68125" y="-73125"/>
            <a:ext cx="6965400" cy="5302500"/>
          </a:xfrm>
          <a:custGeom>
            <a:avLst/>
            <a:gdLst/>
            <a:ahLst/>
            <a:cxnLst/>
            <a:rect l="0" t="0" r="0" b="0"/>
            <a:pathLst>
              <a:path w="120000" h="120000" extrusionOk="0">
                <a:moveTo>
                  <a:pt x="220" y="0"/>
                </a:moveTo>
                <a:lnTo>
                  <a:pt x="0" y="120000"/>
                </a:lnTo>
                <a:lnTo>
                  <a:pt x="120000" y="119919"/>
                </a:lnTo>
                <a:lnTo>
                  <a:pt x="88581" y="174"/>
                </a:lnTo>
                <a:close/>
              </a:path>
            </a:pathLst>
          </a:custGeom>
          <a:solidFill>
            <a:srgbClr val="000000">
              <a:alpha val="40000"/>
            </a:srgbClr>
          </a:solidFill>
          <a:ln>
            <a:noFill/>
          </a:ln>
        </p:spPr>
      </p:sp>
      <p:pic>
        <p:nvPicPr>
          <p:cNvPr id="238" name="Shape 238" descr="ghl_logo.png"/>
          <p:cNvPicPr preferRelativeResize="0"/>
          <p:nvPr/>
        </p:nvPicPr>
        <p:blipFill rotWithShape="1">
          <a:blip r:embed="rId2">
            <a:alphaModFix/>
          </a:blip>
          <a:srcRect/>
          <a:stretch/>
        </p:blipFill>
        <p:spPr>
          <a:xfrm>
            <a:off x="381150" y="4056599"/>
            <a:ext cx="2886697" cy="698425"/>
          </a:xfrm>
          <a:prstGeom prst="rect">
            <a:avLst/>
          </a:prstGeom>
          <a:noFill/>
          <a:ln>
            <a:noFill/>
          </a:ln>
        </p:spPr>
      </p:pic>
      <p:sp>
        <p:nvSpPr>
          <p:cNvPr id="239" name="Shape 239"/>
          <p:cNvSpPr txBox="1">
            <a:spLocks noGrp="1"/>
          </p:cNvSpPr>
          <p:nvPr>
            <p:ph type="title"/>
          </p:nvPr>
        </p:nvSpPr>
        <p:spPr>
          <a:xfrm>
            <a:off x="381150" y="1919825"/>
            <a:ext cx="8476200" cy="572700"/>
          </a:xfrm>
          <a:prstGeom prst="rect">
            <a:avLst/>
          </a:prstGeom>
          <a:noFill/>
          <a:ln>
            <a:noFill/>
          </a:ln>
        </p:spPr>
        <p:txBody>
          <a:bodyPr spcFirstLastPara="1" wrap="square" lIns="91425" tIns="91425" rIns="91425" bIns="91425" anchor="t" anchorCtr="0"/>
          <a:lstStyle>
            <a:lvl1pPr marL="0" marR="0" lvl="0" indent="0" algn="ctr" rtl="0">
              <a:lnSpc>
                <a:spcPct val="100000"/>
              </a:lnSpc>
              <a:spcBef>
                <a:spcPts val="0"/>
              </a:spcBef>
              <a:spcAft>
                <a:spcPts val="0"/>
              </a:spcAft>
              <a:buClr>
                <a:srgbClr val="FFFFFF"/>
              </a:buClr>
              <a:buSzPts val="1400"/>
              <a:buFont typeface="Helvetica Neue"/>
              <a:buNone/>
              <a:defRPr sz="3600" b="1" i="0" u="none" strike="noStrike" cap="none">
                <a:solidFill>
                  <a:srgbClr val="FFFFFF"/>
                </a:solidFill>
                <a:highlight>
                  <a:srgbClr val="BD273C"/>
                </a:highlight>
                <a:latin typeface="Helvetica Neue"/>
                <a:ea typeface="Helvetica Neue"/>
                <a:cs typeface="Helvetica Neue"/>
                <a:sym typeface="Helvetica Neue"/>
              </a:defRPr>
            </a:lvl1pPr>
            <a:lvl2pPr lvl="1" indent="0" algn="ctr" rtl="0">
              <a:spcBef>
                <a:spcPts val="0"/>
              </a:spcBef>
              <a:spcAft>
                <a:spcPts val="0"/>
              </a:spcAft>
              <a:buClr>
                <a:schemeClr val="dk1"/>
              </a:buClr>
              <a:buSzPts val="1400"/>
              <a:buFont typeface="Arial"/>
              <a:buNone/>
              <a:defRPr sz="2800">
                <a:solidFill>
                  <a:schemeClr val="dk1"/>
                </a:solidFill>
              </a:defRPr>
            </a:lvl2pPr>
            <a:lvl3pPr lvl="2" indent="0" algn="ctr" rtl="0">
              <a:spcBef>
                <a:spcPts val="0"/>
              </a:spcBef>
              <a:spcAft>
                <a:spcPts val="0"/>
              </a:spcAft>
              <a:buClr>
                <a:schemeClr val="dk1"/>
              </a:buClr>
              <a:buSzPts val="1400"/>
              <a:buFont typeface="Arial"/>
              <a:buNone/>
              <a:defRPr sz="2800">
                <a:solidFill>
                  <a:schemeClr val="dk1"/>
                </a:solidFill>
              </a:defRPr>
            </a:lvl3pPr>
            <a:lvl4pPr lvl="3" indent="0" algn="ctr" rtl="0">
              <a:spcBef>
                <a:spcPts val="0"/>
              </a:spcBef>
              <a:spcAft>
                <a:spcPts val="0"/>
              </a:spcAft>
              <a:buClr>
                <a:schemeClr val="dk1"/>
              </a:buClr>
              <a:buSzPts val="1400"/>
              <a:buFont typeface="Arial"/>
              <a:buNone/>
              <a:defRPr sz="2800">
                <a:solidFill>
                  <a:schemeClr val="dk1"/>
                </a:solidFill>
              </a:defRPr>
            </a:lvl4pPr>
            <a:lvl5pPr lvl="4" indent="0" algn="ctr" rtl="0">
              <a:spcBef>
                <a:spcPts val="0"/>
              </a:spcBef>
              <a:spcAft>
                <a:spcPts val="0"/>
              </a:spcAft>
              <a:buClr>
                <a:schemeClr val="dk1"/>
              </a:buClr>
              <a:buSzPts val="1400"/>
              <a:buFont typeface="Arial"/>
              <a:buNone/>
              <a:defRPr sz="2800">
                <a:solidFill>
                  <a:schemeClr val="dk1"/>
                </a:solidFill>
              </a:defRPr>
            </a:lvl5pPr>
            <a:lvl6pPr lvl="5" indent="0" algn="ctr" rtl="0">
              <a:spcBef>
                <a:spcPts val="0"/>
              </a:spcBef>
              <a:spcAft>
                <a:spcPts val="0"/>
              </a:spcAft>
              <a:buClr>
                <a:schemeClr val="dk1"/>
              </a:buClr>
              <a:buSzPts val="1400"/>
              <a:buFont typeface="Arial"/>
              <a:buNone/>
              <a:defRPr sz="2800">
                <a:solidFill>
                  <a:schemeClr val="dk1"/>
                </a:solidFill>
              </a:defRPr>
            </a:lvl6pPr>
            <a:lvl7pPr lvl="6" indent="0" algn="ctr" rtl="0">
              <a:spcBef>
                <a:spcPts val="0"/>
              </a:spcBef>
              <a:spcAft>
                <a:spcPts val="0"/>
              </a:spcAft>
              <a:buClr>
                <a:schemeClr val="dk1"/>
              </a:buClr>
              <a:buSzPts val="1400"/>
              <a:buFont typeface="Arial"/>
              <a:buNone/>
              <a:defRPr sz="2800">
                <a:solidFill>
                  <a:schemeClr val="dk1"/>
                </a:solidFill>
              </a:defRPr>
            </a:lvl7pPr>
            <a:lvl8pPr lvl="7" indent="0" algn="ctr" rtl="0">
              <a:spcBef>
                <a:spcPts val="0"/>
              </a:spcBef>
              <a:spcAft>
                <a:spcPts val="0"/>
              </a:spcAft>
              <a:buClr>
                <a:schemeClr val="dk1"/>
              </a:buClr>
              <a:buSzPts val="1400"/>
              <a:buFont typeface="Arial"/>
              <a:buNone/>
              <a:defRPr sz="2800">
                <a:solidFill>
                  <a:schemeClr val="dk1"/>
                </a:solidFill>
              </a:defRPr>
            </a:lvl8pPr>
            <a:lvl9pPr lvl="8" indent="0" algn="ctr" rtl="0">
              <a:spcBef>
                <a:spcPts val="0"/>
              </a:spcBef>
              <a:spcAft>
                <a:spcPts val="0"/>
              </a:spcAft>
              <a:buClr>
                <a:schemeClr val="dk1"/>
              </a:buClr>
              <a:buSzPts val="1400"/>
              <a:buFont typeface="Arial"/>
              <a:buNone/>
              <a:defRPr sz="2800">
                <a:solidFill>
                  <a:schemeClr val="dk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41"/>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1400"/>
              <a:buFont typeface="Arial"/>
              <a:buNone/>
              <a:defRPr sz="3400" b="0" i="0" u="none" strike="noStrike" cap="none">
                <a:solidFill>
                  <a:schemeClr val="lt1"/>
                </a:solidFill>
                <a:latin typeface="Arial"/>
                <a:ea typeface="Arial"/>
                <a:cs typeface="Arial"/>
                <a:sym typeface="Arial"/>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37" name="Shape 3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38" name="Shape 38"/>
          <p:cNvSpPr txBox="1">
            <a:spLocks noGrp="1"/>
          </p:cNvSpPr>
          <p:nvPr>
            <p:ph type="ftr" idx="11"/>
          </p:nvPr>
        </p:nvSpPr>
        <p:spPr>
          <a:xfrm>
            <a:off x="3108960" y="4783455"/>
            <a:ext cx="2926200" cy="257100"/>
          </a:xfrm>
          <a:prstGeom prst="rect">
            <a:avLst/>
          </a:prstGeom>
          <a:noFill/>
          <a:ln>
            <a:noFill/>
          </a:ln>
        </p:spPr>
        <p:txBody>
          <a:bodyPr spcFirstLastPara="1" wrap="square" lIns="91425" tIns="91425" rIns="91425" bIns="91425" anchor="t" anchorCtr="0"/>
          <a:lstStyle>
            <a:lvl1pPr marL="0" marR="0" lvl="0" indent="0" algn="ctr" rtl="0">
              <a:lnSpc>
                <a:spcPct val="100000"/>
              </a:lnSpc>
              <a:spcBef>
                <a:spcPts val="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9" name="Shape 39"/>
          <p:cNvSpPr txBox="1">
            <a:spLocks noGrp="1"/>
          </p:cNvSpPr>
          <p:nvPr>
            <p:ph type="dt" idx="10"/>
          </p:nvPr>
        </p:nvSpPr>
        <p:spPr>
          <a:xfrm>
            <a:off x="457200" y="4783455"/>
            <a:ext cx="2103000" cy="2571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0" name="Shape 40"/>
          <p:cNvSpPr txBox="1">
            <a:spLocks noGrp="1"/>
          </p:cNvSpPr>
          <p:nvPr>
            <p:ph type="sldNum" idx="12"/>
          </p:nvPr>
        </p:nvSpPr>
        <p:spPr>
          <a:xfrm>
            <a:off x="8472457" y="4663216"/>
            <a:ext cx="548700" cy="3936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888888"/>
              </a:buClr>
              <a:buSzPts val="1400"/>
              <a:buFont typeface="Arial"/>
              <a:buNone/>
              <a:defRPr sz="1400" b="0" i="0" u="none" strike="noStrike" cap="none">
                <a:solidFill>
                  <a:srgbClr val="888888"/>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1">
  <p:cSld name="Section header 1">
    <p:spTree>
      <p:nvGrpSpPr>
        <p:cNvPr id="1" name="Shape 41"/>
        <p:cNvGrpSpPr/>
        <p:nvPr/>
      </p:nvGrpSpPr>
      <p:grpSpPr>
        <a:xfrm>
          <a:off x="0" y="0"/>
          <a:ext cx="0" cy="0"/>
          <a:chOff x="0" y="0"/>
          <a:chExt cx="0" cy="0"/>
        </a:xfrm>
      </p:grpSpPr>
      <p:sp>
        <p:nvSpPr>
          <p:cNvPr id="42" name="Shape 42"/>
          <p:cNvSpPr/>
          <p:nvPr/>
        </p:nvSpPr>
        <p:spPr>
          <a:xfrm>
            <a:off x="-65600" y="-128100"/>
            <a:ext cx="9218400" cy="5271600"/>
          </a:xfrm>
          <a:prstGeom prst="rect">
            <a:avLst/>
          </a:prstGeom>
          <a:solidFill>
            <a:srgbClr val="007CB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3" name="Shape 43"/>
          <p:cNvPicPr preferRelativeResize="0"/>
          <p:nvPr/>
        </p:nvPicPr>
        <p:blipFill rotWithShape="1">
          <a:blip r:embed="rId2">
            <a:alphaModFix amt="32000"/>
          </a:blip>
          <a:srcRect l="757" t="4858" r="27757" b="12084"/>
          <a:stretch/>
        </p:blipFill>
        <p:spPr>
          <a:xfrm>
            <a:off x="2342325" y="-119950"/>
            <a:ext cx="6801600" cy="5271600"/>
          </a:xfrm>
          <a:prstGeom prst="rect">
            <a:avLst/>
          </a:prstGeom>
          <a:noFill/>
          <a:ln>
            <a:noFill/>
          </a:ln>
        </p:spPr>
      </p:pic>
      <p:sp>
        <p:nvSpPr>
          <p:cNvPr id="44" name="Shape 44"/>
          <p:cNvSpPr/>
          <p:nvPr/>
        </p:nvSpPr>
        <p:spPr>
          <a:xfrm>
            <a:off x="310503" y="-119875"/>
            <a:ext cx="4439400" cy="5271300"/>
          </a:xfrm>
          <a:custGeom>
            <a:avLst/>
            <a:gdLst/>
            <a:ahLst/>
            <a:cxnLst/>
            <a:rect l="0" t="0" r="0" b="0"/>
            <a:pathLst>
              <a:path w="120000" h="120000" extrusionOk="0">
                <a:moveTo>
                  <a:pt x="0" y="0"/>
                </a:moveTo>
                <a:lnTo>
                  <a:pt x="0" y="120000"/>
                </a:lnTo>
                <a:lnTo>
                  <a:pt x="120000" y="119919"/>
                </a:lnTo>
                <a:lnTo>
                  <a:pt x="66115" y="174"/>
                </a:lnTo>
                <a:close/>
              </a:path>
            </a:pathLst>
          </a:custGeom>
          <a:solidFill>
            <a:srgbClr val="000000">
              <a:alpha val="7058"/>
            </a:srgbClr>
          </a:solidFill>
          <a:ln>
            <a:noFill/>
          </a:ln>
        </p:spPr>
      </p:sp>
      <p:sp>
        <p:nvSpPr>
          <p:cNvPr id="45" name="Shape 45"/>
          <p:cNvSpPr/>
          <p:nvPr/>
        </p:nvSpPr>
        <p:spPr>
          <a:xfrm>
            <a:off x="-65599" y="-119875"/>
            <a:ext cx="4485600" cy="5271300"/>
          </a:xfrm>
          <a:custGeom>
            <a:avLst/>
            <a:gdLst/>
            <a:ahLst/>
            <a:cxnLst/>
            <a:rect l="0" t="0" r="0" b="0"/>
            <a:pathLst>
              <a:path w="120000" h="120000" extrusionOk="0">
                <a:moveTo>
                  <a:pt x="0" y="0"/>
                </a:moveTo>
                <a:lnTo>
                  <a:pt x="0" y="120000"/>
                </a:lnTo>
                <a:lnTo>
                  <a:pt x="120000" y="119919"/>
                </a:lnTo>
                <a:lnTo>
                  <a:pt x="66115" y="174"/>
                </a:lnTo>
                <a:close/>
              </a:path>
            </a:pathLst>
          </a:custGeom>
          <a:solidFill>
            <a:srgbClr val="FFFFFF"/>
          </a:solidFill>
          <a:ln>
            <a:noFill/>
          </a:ln>
        </p:spPr>
      </p:sp>
      <p:sp>
        <p:nvSpPr>
          <p:cNvPr id="46" name="Shape 46"/>
          <p:cNvSpPr txBox="1">
            <a:spLocks noGrp="1"/>
          </p:cNvSpPr>
          <p:nvPr>
            <p:ph type="title"/>
          </p:nvPr>
        </p:nvSpPr>
        <p:spPr>
          <a:xfrm>
            <a:off x="311700" y="1733075"/>
            <a:ext cx="2768400" cy="15777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rgbClr val="007CB6"/>
              </a:buClr>
              <a:buSzPts val="1400"/>
              <a:buFont typeface="Helvetica Neue"/>
              <a:buNone/>
              <a:defRPr sz="3600" b="1" i="0" u="none" strike="noStrike" cap="none">
                <a:solidFill>
                  <a:srgbClr val="007CB6"/>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3600">
                <a:solidFill>
                  <a:schemeClr val="dk1"/>
                </a:solidFill>
              </a:defRPr>
            </a:lvl2pPr>
            <a:lvl3pPr lvl="2" indent="0" rtl="0">
              <a:spcBef>
                <a:spcPts val="0"/>
              </a:spcBef>
              <a:spcAft>
                <a:spcPts val="0"/>
              </a:spcAft>
              <a:buClr>
                <a:schemeClr val="dk1"/>
              </a:buClr>
              <a:buSzPts val="1400"/>
              <a:buFont typeface="Arial"/>
              <a:buNone/>
              <a:defRPr sz="3600">
                <a:solidFill>
                  <a:schemeClr val="dk1"/>
                </a:solidFill>
              </a:defRPr>
            </a:lvl3pPr>
            <a:lvl4pPr lvl="3" indent="0" rtl="0">
              <a:spcBef>
                <a:spcPts val="0"/>
              </a:spcBef>
              <a:spcAft>
                <a:spcPts val="0"/>
              </a:spcAft>
              <a:buClr>
                <a:schemeClr val="dk1"/>
              </a:buClr>
              <a:buSzPts val="1400"/>
              <a:buFont typeface="Arial"/>
              <a:buNone/>
              <a:defRPr sz="3600">
                <a:solidFill>
                  <a:schemeClr val="dk1"/>
                </a:solidFill>
              </a:defRPr>
            </a:lvl4pPr>
            <a:lvl5pPr lvl="4" indent="0" rtl="0">
              <a:spcBef>
                <a:spcPts val="0"/>
              </a:spcBef>
              <a:spcAft>
                <a:spcPts val="0"/>
              </a:spcAft>
              <a:buClr>
                <a:schemeClr val="dk1"/>
              </a:buClr>
              <a:buSzPts val="1400"/>
              <a:buFont typeface="Arial"/>
              <a:buNone/>
              <a:defRPr sz="3600">
                <a:solidFill>
                  <a:schemeClr val="dk1"/>
                </a:solidFill>
              </a:defRPr>
            </a:lvl5pPr>
            <a:lvl6pPr lvl="5" indent="0" rtl="0">
              <a:spcBef>
                <a:spcPts val="0"/>
              </a:spcBef>
              <a:spcAft>
                <a:spcPts val="0"/>
              </a:spcAft>
              <a:buClr>
                <a:schemeClr val="dk1"/>
              </a:buClr>
              <a:buSzPts val="1400"/>
              <a:buFont typeface="Arial"/>
              <a:buNone/>
              <a:defRPr sz="3600">
                <a:solidFill>
                  <a:schemeClr val="dk1"/>
                </a:solidFill>
              </a:defRPr>
            </a:lvl6pPr>
            <a:lvl7pPr lvl="6" indent="0" rtl="0">
              <a:spcBef>
                <a:spcPts val="0"/>
              </a:spcBef>
              <a:spcAft>
                <a:spcPts val="0"/>
              </a:spcAft>
              <a:buClr>
                <a:schemeClr val="dk1"/>
              </a:buClr>
              <a:buSzPts val="1400"/>
              <a:buFont typeface="Arial"/>
              <a:buNone/>
              <a:defRPr sz="3600">
                <a:solidFill>
                  <a:schemeClr val="dk1"/>
                </a:solidFill>
              </a:defRPr>
            </a:lvl7pPr>
            <a:lvl8pPr lvl="7" indent="0" rtl="0">
              <a:spcBef>
                <a:spcPts val="0"/>
              </a:spcBef>
              <a:spcAft>
                <a:spcPts val="0"/>
              </a:spcAft>
              <a:buClr>
                <a:schemeClr val="dk1"/>
              </a:buClr>
              <a:buSzPts val="1400"/>
              <a:buFont typeface="Arial"/>
              <a:buNone/>
              <a:defRPr sz="3600">
                <a:solidFill>
                  <a:schemeClr val="dk1"/>
                </a:solidFill>
              </a:defRPr>
            </a:lvl8pPr>
            <a:lvl9pPr lvl="8" indent="0" rtl="0">
              <a:spcBef>
                <a:spcPts val="0"/>
              </a:spcBef>
              <a:spcAft>
                <a:spcPts val="0"/>
              </a:spcAft>
              <a:buClr>
                <a:schemeClr val="dk1"/>
              </a:buClr>
              <a:buSzPts val="1400"/>
              <a:buFont typeface="Arial"/>
              <a:buNone/>
              <a:defRPr sz="3600">
                <a:solidFill>
                  <a:schemeClr val="dk1"/>
                </a:solidFill>
              </a:defRPr>
            </a:lvl9pPr>
          </a:lstStyle>
          <a:p>
            <a:endParaRPr/>
          </a:p>
        </p:txBody>
      </p:sp>
      <p:sp>
        <p:nvSpPr>
          <p:cNvPr id="47" name="Shape 47"/>
          <p:cNvSpPr/>
          <p:nvPr/>
        </p:nvSpPr>
        <p:spPr>
          <a:xfrm>
            <a:off x="-65600" y="3943850"/>
            <a:ext cx="9266700" cy="12597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8" name="Shape 48" descr="ghl_logo.png"/>
          <p:cNvPicPr preferRelativeResize="0"/>
          <p:nvPr/>
        </p:nvPicPr>
        <p:blipFill rotWithShape="1">
          <a:blip r:embed="rId3">
            <a:alphaModFix/>
          </a:blip>
          <a:srcRect/>
          <a:stretch/>
        </p:blipFill>
        <p:spPr>
          <a:xfrm>
            <a:off x="311700" y="541349"/>
            <a:ext cx="2126700" cy="510600"/>
          </a:xfrm>
          <a:prstGeom prst="rect">
            <a:avLst/>
          </a:prstGeom>
          <a:noFill/>
          <a:ln>
            <a:noFill/>
          </a:ln>
        </p:spPr>
      </p:pic>
      <p:pic>
        <p:nvPicPr>
          <p:cNvPr id="49" name="Shape 49"/>
          <p:cNvPicPr preferRelativeResize="0"/>
          <p:nvPr/>
        </p:nvPicPr>
        <p:blipFill rotWithShape="1">
          <a:blip r:embed="rId4">
            <a:alphaModFix/>
          </a:blip>
          <a:srcRect/>
          <a:stretch/>
        </p:blipFill>
        <p:spPr>
          <a:xfrm>
            <a:off x="8912" y="4255599"/>
            <a:ext cx="9117600" cy="6363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Shape 51"/>
          <p:cNvSpPr/>
          <p:nvPr/>
        </p:nvSpPr>
        <p:spPr>
          <a:xfrm>
            <a:off x="-46625" y="-42750"/>
            <a:ext cx="9232500" cy="4020900"/>
          </a:xfrm>
          <a:prstGeom prst="rect">
            <a:avLst/>
          </a:prstGeom>
          <a:solidFill>
            <a:srgbClr val="007CB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 name="Shape 52"/>
          <p:cNvSpPr txBox="1">
            <a:spLocks noGrp="1"/>
          </p:cNvSpPr>
          <p:nvPr>
            <p:ph type="title"/>
          </p:nvPr>
        </p:nvSpPr>
        <p:spPr>
          <a:xfrm>
            <a:off x="311700" y="445025"/>
            <a:ext cx="5034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FFFFFF"/>
              </a:buClr>
              <a:buSzPts val="1400"/>
              <a:buFont typeface="Helvetica Neue"/>
              <a:buNone/>
              <a:defRPr sz="3600" b="1" i="0" u="none" strike="noStrike" cap="none">
                <a:solidFill>
                  <a:srgbClr val="FFFFFF"/>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pic>
        <p:nvPicPr>
          <p:cNvPr id="53" name="Shape 53" descr="ghl_logo.png"/>
          <p:cNvPicPr preferRelativeResize="0"/>
          <p:nvPr/>
        </p:nvPicPr>
        <p:blipFill rotWithShape="1">
          <a:blip r:embed="rId2">
            <a:alphaModFix/>
          </a:blip>
          <a:srcRect/>
          <a:stretch/>
        </p:blipFill>
        <p:spPr>
          <a:xfrm>
            <a:off x="311700" y="4380174"/>
            <a:ext cx="1937400" cy="465300"/>
          </a:xfrm>
          <a:prstGeom prst="rect">
            <a:avLst/>
          </a:prstGeom>
          <a:noFill/>
          <a:ln>
            <a:noFill/>
          </a:ln>
        </p:spPr>
      </p:pic>
      <p:sp>
        <p:nvSpPr>
          <p:cNvPr id="54" name="Shape 54"/>
          <p:cNvSpPr/>
          <p:nvPr/>
        </p:nvSpPr>
        <p:spPr>
          <a:xfrm>
            <a:off x="-46625" y="3734225"/>
            <a:ext cx="9232500" cy="243900"/>
          </a:xfrm>
          <a:prstGeom prst="rect">
            <a:avLst/>
          </a:prstGeom>
          <a:solidFill>
            <a:srgbClr val="000000">
              <a:alpha val="7058"/>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55"/>
        <p:cNvGrpSpPr/>
        <p:nvPr/>
      </p:nvGrpSpPr>
      <p:grpSpPr>
        <a:xfrm>
          <a:off x="0" y="0"/>
          <a:ext cx="0" cy="0"/>
          <a:chOff x="0" y="0"/>
          <a:chExt cx="0" cy="0"/>
        </a:xfrm>
      </p:grpSpPr>
      <p:pic>
        <p:nvPicPr>
          <p:cNvPr id="56" name="Shape 56"/>
          <p:cNvPicPr preferRelativeResize="0"/>
          <p:nvPr/>
        </p:nvPicPr>
        <p:blipFill rotWithShape="1">
          <a:blip r:embed="rId2">
            <a:alphaModFix/>
          </a:blip>
          <a:srcRect l="5607" r="4963"/>
          <a:stretch/>
        </p:blipFill>
        <p:spPr>
          <a:xfrm>
            <a:off x="-76200" y="-21600"/>
            <a:ext cx="9276300" cy="5186700"/>
          </a:xfrm>
          <a:prstGeom prst="rect">
            <a:avLst/>
          </a:prstGeom>
          <a:noFill/>
          <a:ln>
            <a:noFill/>
          </a:ln>
        </p:spPr>
      </p:pic>
      <p:sp>
        <p:nvSpPr>
          <p:cNvPr id="57" name="Shape 57"/>
          <p:cNvSpPr/>
          <p:nvPr/>
        </p:nvSpPr>
        <p:spPr>
          <a:xfrm>
            <a:off x="-151500" y="-96775"/>
            <a:ext cx="6994500" cy="5337000"/>
          </a:xfrm>
          <a:custGeom>
            <a:avLst/>
            <a:gdLst/>
            <a:ahLst/>
            <a:cxnLst/>
            <a:rect l="0" t="0" r="0" b="0"/>
            <a:pathLst>
              <a:path w="120000" h="120000" extrusionOk="0">
                <a:moveTo>
                  <a:pt x="220" y="0"/>
                </a:moveTo>
                <a:lnTo>
                  <a:pt x="0" y="120000"/>
                </a:lnTo>
                <a:lnTo>
                  <a:pt x="120000" y="119920"/>
                </a:lnTo>
                <a:lnTo>
                  <a:pt x="86550" y="84"/>
                </a:lnTo>
                <a:close/>
              </a:path>
            </a:pathLst>
          </a:custGeom>
          <a:solidFill>
            <a:srgbClr val="000000">
              <a:alpha val="40000"/>
            </a:srgbClr>
          </a:solidFill>
          <a:ln>
            <a:noFill/>
          </a:ln>
        </p:spPr>
      </p:sp>
      <p:sp>
        <p:nvSpPr>
          <p:cNvPr id="58" name="Shape 58"/>
          <p:cNvSpPr/>
          <p:nvPr/>
        </p:nvSpPr>
        <p:spPr>
          <a:xfrm>
            <a:off x="-154225" y="-92975"/>
            <a:ext cx="6847500" cy="5279700"/>
          </a:xfrm>
          <a:custGeom>
            <a:avLst/>
            <a:gdLst/>
            <a:ahLst/>
            <a:cxnLst/>
            <a:rect l="0" t="0" r="0" b="0"/>
            <a:pathLst>
              <a:path w="120000" h="120000" extrusionOk="0">
                <a:moveTo>
                  <a:pt x="219" y="159"/>
                </a:moveTo>
                <a:lnTo>
                  <a:pt x="0" y="120000"/>
                </a:lnTo>
                <a:lnTo>
                  <a:pt x="120000" y="119920"/>
                </a:lnTo>
                <a:lnTo>
                  <a:pt x="86230" y="0"/>
                </a:lnTo>
                <a:close/>
              </a:path>
            </a:pathLst>
          </a:custGeom>
          <a:solidFill>
            <a:srgbClr val="000000">
              <a:alpha val="38431"/>
            </a:srgbClr>
          </a:solidFill>
          <a:ln>
            <a:noFill/>
          </a:ln>
        </p:spPr>
      </p:sp>
      <p:sp>
        <p:nvSpPr>
          <p:cNvPr id="59" name="Shape 59"/>
          <p:cNvSpPr txBox="1">
            <a:spLocks noGrp="1"/>
          </p:cNvSpPr>
          <p:nvPr>
            <p:ph type="title"/>
          </p:nvPr>
        </p:nvSpPr>
        <p:spPr>
          <a:xfrm>
            <a:off x="311700" y="445025"/>
            <a:ext cx="5034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FFFFFF"/>
              </a:buClr>
              <a:buSzPts val="1400"/>
              <a:buFont typeface="Helvetica Neue"/>
              <a:buNone/>
              <a:defRPr sz="3600" b="1" i="0" u="none" strike="noStrike" cap="none">
                <a:solidFill>
                  <a:srgbClr val="FFFFFF"/>
                </a:solidFill>
                <a:highlight>
                  <a:srgbClr val="BD273C"/>
                </a:highlight>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pic>
        <p:nvPicPr>
          <p:cNvPr id="60" name="Shape 60" descr="ghl_logo.png"/>
          <p:cNvPicPr preferRelativeResize="0"/>
          <p:nvPr/>
        </p:nvPicPr>
        <p:blipFill rotWithShape="1">
          <a:blip r:embed="rId3">
            <a:alphaModFix/>
          </a:blip>
          <a:srcRect/>
          <a:stretch/>
        </p:blipFill>
        <p:spPr>
          <a:xfrm>
            <a:off x="381150" y="4056599"/>
            <a:ext cx="2912400" cy="699300"/>
          </a:xfrm>
          <a:prstGeom prst="rect">
            <a:avLst/>
          </a:prstGeom>
          <a:noFill/>
          <a:ln>
            <a:noFill/>
          </a:ln>
        </p:spPr>
      </p:pic>
      <p:sp>
        <p:nvSpPr>
          <p:cNvPr id="61" name="Shape 61"/>
          <p:cNvSpPr txBox="1">
            <a:spLocks noGrp="1"/>
          </p:cNvSpPr>
          <p:nvPr>
            <p:ph type="title" idx="2"/>
          </p:nvPr>
        </p:nvSpPr>
        <p:spPr>
          <a:xfrm>
            <a:off x="464100" y="1892825"/>
            <a:ext cx="5034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rgbClr val="FFFFFF"/>
              </a:buClr>
              <a:buSzPts val="1400"/>
              <a:buFont typeface="Helvetica Neue"/>
              <a:buNone/>
              <a:defRPr sz="2400" b="1" i="0" u="none" strike="noStrike" cap="none">
                <a:solidFill>
                  <a:srgbClr val="FFFFFF"/>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1 1">
  <p:cSld name="Blank 1 1">
    <p:spTree>
      <p:nvGrpSpPr>
        <p:cNvPr id="1" name="Shape 62"/>
        <p:cNvGrpSpPr/>
        <p:nvPr/>
      </p:nvGrpSpPr>
      <p:grpSpPr>
        <a:xfrm>
          <a:off x="0" y="0"/>
          <a:ext cx="0" cy="0"/>
          <a:chOff x="0" y="0"/>
          <a:chExt cx="0" cy="0"/>
        </a:xfrm>
      </p:grpSpPr>
      <p:sp>
        <p:nvSpPr>
          <p:cNvPr id="63" name="Shape 63"/>
          <p:cNvSpPr/>
          <p:nvPr/>
        </p:nvSpPr>
        <p:spPr>
          <a:xfrm>
            <a:off x="-161400" y="-50125"/>
            <a:ext cx="6931200" cy="5236800"/>
          </a:xfrm>
          <a:custGeom>
            <a:avLst/>
            <a:gdLst/>
            <a:ahLst/>
            <a:cxnLst/>
            <a:rect l="0" t="0" r="0" b="0"/>
            <a:pathLst>
              <a:path w="120000" h="120000" extrusionOk="0">
                <a:moveTo>
                  <a:pt x="220" y="0"/>
                </a:moveTo>
                <a:lnTo>
                  <a:pt x="0" y="120000"/>
                </a:lnTo>
                <a:lnTo>
                  <a:pt x="120000" y="119919"/>
                </a:lnTo>
                <a:lnTo>
                  <a:pt x="88581" y="174"/>
                </a:lnTo>
                <a:close/>
              </a:path>
            </a:pathLst>
          </a:custGeom>
          <a:solidFill>
            <a:srgbClr val="000000">
              <a:alpha val="27058"/>
            </a:srgbClr>
          </a:solidFill>
          <a:ln>
            <a:noFill/>
          </a:ln>
        </p:spPr>
      </p:sp>
      <p:sp>
        <p:nvSpPr>
          <p:cNvPr id="64" name="Shape 64"/>
          <p:cNvSpPr/>
          <p:nvPr/>
        </p:nvSpPr>
        <p:spPr>
          <a:xfrm>
            <a:off x="-53800" y="-49925"/>
            <a:ext cx="6951300" cy="5236800"/>
          </a:xfrm>
          <a:custGeom>
            <a:avLst/>
            <a:gdLst/>
            <a:ahLst/>
            <a:cxnLst/>
            <a:rect l="0" t="0" r="0" b="0"/>
            <a:pathLst>
              <a:path w="120000" h="120000" extrusionOk="0">
                <a:moveTo>
                  <a:pt x="220" y="0"/>
                </a:moveTo>
                <a:lnTo>
                  <a:pt x="0" y="120000"/>
                </a:lnTo>
                <a:lnTo>
                  <a:pt x="120000" y="119919"/>
                </a:lnTo>
                <a:lnTo>
                  <a:pt x="88581" y="174"/>
                </a:lnTo>
                <a:close/>
              </a:path>
            </a:pathLst>
          </a:custGeom>
          <a:solidFill>
            <a:srgbClr val="000000">
              <a:alpha val="27058"/>
            </a:srgbClr>
          </a:solidFill>
          <a:ln>
            <a:noFill/>
          </a:ln>
        </p:spPr>
      </p:sp>
      <p:pic>
        <p:nvPicPr>
          <p:cNvPr id="65" name="Shape 65" descr="ghl_logo.png"/>
          <p:cNvPicPr preferRelativeResize="0"/>
          <p:nvPr/>
        </p:nvPicPr>
        <p:blipFill rotWithShape="1">
          <a:blip r:embed="rId2">
            <a:alphaModFix/>
          </a:blip>
          <a:srcRect/>
          <a:stretch/>
        </p:blipFill>
        <p:spPr>
          <a:xfrm>
            <a:off x="381150" y="4056599"/>
            <a:ext cx="2912400" cy="699300"/>
          </a:xfrm>
          <a:prstGeom prst="rect">
            <a:avLst/>
          </a:prstGeom>
          <a:noFill/>
          <a:ln>
            <a:noFill/>
          </a:ln>
        </p:spPr>
      </p:pic>
      <p:sp>
        <p:nvSpPr>
          <p:cNvPr id="66" name="Shape 66"/>
          <p:cNvSpPr txBox="1">
            <a:spLocks noGrp="1"/>
          </p:cNvSpPr>
          <p:nvPr>
            <p:ph type="title"/>
          </p:nvPr>
        </p:nvSpPr>
        <p:spPr>
          <a:xfrm>
            <a:off x="311700" y="445025"/>
            <a:ext cx="3981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1400"/>
              <a:buFont typeface="Helvetica Neue"/>
              <a:buNone/>
              <a:defRPr sz="2800" b="1" i="0" u="none" strike="noStrike" cap="none">
                <a:solidFill>
                  <a:srgbClr val="FFFFFF"/>
                </a:solidFill>
                <a:latin typeface="Helvetica Neue"/>
                <a:ea typeface="Helvetica Neue"/>
                <a:cs typeface="Helvetica Neue"/>
                <a:sym typeface="Helvetica Neue"/>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67" name="Shape 67"/>
          <p:cNvSpPr txBox="1">
            <a:spLocks noGrp="1"/>
          </p:cNvSpPr>
          <p:nvPr>
            <p:ph type="title" idx="2"/>
          </p:nvPr>
        </p:nvSpPr>
        <p:spPr>
          <a:xfrm>
            <a:off x="3826875" y="3928375"/>
            <a:ext cx="5034600" cy="572700"/>
          </a:xfrm>
          <a:prstGeom prst="rect">
            <a:avLst/>
          </a:prstGeom>
          <a:noFill/>
          <a:ln>
            <a:noFill/>
          </a:ln>
        </p:spPr>
        <p:txBody>
          <a:bodyPr spcFirstLastPara="1" wrap="square" lIns="91425" tIns="91425" rIns="91425" bIns="91425" anchor="t" anchorCtr="0"/>
          <a:lstStyle>
            <a:lvl1pPr marL="0" marR="0" lvl="0" indent="0" algn="r" rtl="0">
              <a:lnSpc>
                <a:spcPct val="100000"/>
              </a:lnSpc>
              <a:spcBef>
                <a:spcPts val="0"/>
              </a:spcBef>
              <a:spcAft>
                <a:spcPts val="0"/>
              </a:spcAft>
              <a:buClr>
                <a:srgbClr val="FFFFFF"/>
              </a:buClr>
              <a:buSzPts val="1400"/>
              <a:buFont typeface="Helvetica Neue"/>
              <a:buNone/>
              <a:defRPr sz="1800" b="1" i="0" u="none" strike="noStrike" cap="none">
                <a:solidFill>
                  <a:srgbClr val="FFFFFF"/>
                </a:solidFill>
                <a:latin typeface="Helvetica Neue"/>
                <a:ea typeface="Helvetica Neue"/>
                <a:cs typeface="Helvetica Neue"/>
                <a:sym typeface="Helvetica Neue"/>
              </a:defRPr>
            </a:lvl1pPr>
            <a:lvl2pPr lvl="1" indent="0" algn="r" rtl="0">
              <a:spcBef>
                <a:spcPts val="0"/>
              </a:spcBef>
              <a:spcAft>
                <a:spcPts val="0"/>
              </a:spcAft>
              <a:buClr>
                <a:schemeClr val="dk1"/>
              </a:buClr>
              <a:buSzPts val="1400"/>
              <a:buFont typeface="Arial"/>
              <a:buNone/>
              <a:defRPr sz="1800">
                <a:solidFill>
                  <a:schemeClr val="dk1"/>
                </a:solidFill>
              </a:defRPr>
            </a:lvl2pPr>
            <a:lvl3pPr lvl="2" indent="0" algn="r" rtl="0">
              <a:spcBef>
                <a:spcPts val="0"/>
              </a:spcBef>
              <a:spcAft>
                <a:spcPts val="0"/>
              </a:spcAft>
              <a:buClr>
                <a:schemeClr val="dk1"/>
              </a:buClr>
              <a:buSzPts val="1400"/>
              <a:buFont typeface="Arial"/>
              <a:buNone/>
              <a:defRPr sz="1800">
                <a:solidFill>
                  <a:schemeClr val="dk1"/>
                </a:solidFill>
              </a:defRPr>
            </a:lvl3pPr>
            <a:lvl4pPr lvl="3" indent="0" algn="r" rtl="0">
              <a:spcBef>
                <a:spcPts val="0"/>
              </a:spcBef>
              <a:spcAft>
                <a:spcPts val="0"/>
              </a:spcAft>
              <a:buClr>
                <a:schemeClr val="dk1"/>
              </a:buClr>
              <a:buSzPts val="1400"/>
              <a:buFont typeface="Arial"/>
              <a:buNone/>
              <a:defRPr sz="1800">
                <a:solidFill>
                  <a:schemeClr val="dk1"/>
                </a:solidFill>
              </a:defRPr>
            </a:lvl4pPr>
            <a:lvl5pPr lvl="4" indent="0" algn="r" rtl="0">
              <a:spcBef>
                <a:spcPts val="0"/>
              </a:spcBef>
              <a:spcAft>
                <a:spcPts val="0"/>
              </a:spcAft>
              <a:buClr>
                <a:schemeClr val="dk1"/>
              </a:buClr>
              <a:buSzPts val="1400"/>
              <a:buFont typeface="Arial"/>
              <a:buNone/>
              <a:defRPr sz="1800">
                <a:solidFill>
                  <a:schemeClr val="dk1"/>
                </a:solidFill>
              </a:defRPr>
            </a:lvl5pPr>
            <a:lvl6pPr lvl="5" indent="0" algn="r" rtl="0">
              <a:spcBef>
                <a:spcPts val="0"/>
              </a:spcBef>
              <a:spcAft>
                <a:spcPts val="0"/>
              </a:spcAft>
              <a:buClr>
                <a:schemeClr val="dk1"/>
              </a:buClr>
              <a:buSzPts val="1400"/>
              <a:buFont typeface="Arial"/>
              <a:buNone/>
              <a:defRPr sz="1800">
                <a:solidFill>
                  <a:schemeClr val="dk1"/>
                </a:solidFill>
              </a:defRPr>
            </a:lvl6pPr>
            <a:lvl7pPr lvl="6" indent="0" algn="r" rtl="0">
              <a:spcBef>
                <a:spcPts val="0"/>
              </a:spcBef>
              <a:spcAft>
                <a:spcPts val="0"/>
              </a:spcAft>
              <a:buClr>
                <a:schemeClr val="dk1"/>
              </a:buClr>
              <a:buSzPts val="1400"/>
              <a:buFont typeface="Arial"/>
              <a:buNone/>
              <a:defRPr sz="1800">
                <a:solidFill>
                  <a:schemeClr val="dk1"/>
                </a:solidFill>
              </a:defRPr>
            </a:lvl7pPr>
            <a:lvl8pPr lvl="7" indent="0" algn="r" rtl="0">
              <a:spcBef>
                <a:spcPts val="0"/>
              </a:spcBef>
              <a:spcAft>
                <a:spcPts val="0"/>
              </a:spcAft>
              <a:buClr>
                <a:schemeClr val="dk1"/>
              </a:buClr>
              <a:buSzPts val="1400"/>
              <a:buFont typeface="Arial"/>
              <a:buNone/>
              <a:defRPr sz="1800">
                <a:solidFill>
                  <a:schemeClr val="dk1"/>
                </a:solidFill>
              </a:defRPr>
            </a:lvl8pPr>
            <a:lvl9pPr lvl="8" indent="0" algn="r" rtl="0">
              <a:spcBef>
                <a:spcPts val="0"/>
              </a:spcBef>
              <a:spcAft>
                <a:spcPts val="0"/>
              </a:spcAft>
              <a:buClr>
                <a:schemeClr val="dk1"/>
              </a:buClr>
              <a:buSzPts val="1400"/>
              <a:buFont typeface="Arial"/>
              <a:buNone/>
              <a:defRPr sz="1800">
                <a:solidFill>
                  <a:schemeClr val="dk1"/>
                </a:solidFill>
              </a:defRPr>
            </a:lvl9pPr>
          </a:lstStyle>
          <a:p>
            <a:endParaRPr/>
          </a:p>
        </p:txBody>
      </p:sp>
      <p:sp>
        <p:nvSpPr>
          <p:cNvPr id="68" name="Shape 68"/>
          <p:cNvSpPr txBox="1">
            <a:spLocks noGrp="1"/>
          </p:cNvSpPr>
          <p:nvPr>
            <p:ph type="title" idx="3"/>
          </p:nvPr>
        </p:nvSpPr>
        <p:spPr>
          <a:xfrm>
            <a:off x="3724450" y="2562575"/>
            <a:ext cx="5034600" cy="572700"/>
          </a:xfrm>
          <a:prstGeom prst="rect">
            <a:avLst/>
          </a:prstGeom>
          <a:noFill/>
          <a:ln>
            <a:noFill/>
          </a:ln>
        </p:spPr>
        <p:txBody>
          <a:bodyPr spcFirstLastPara="1" wrap="square" lIns="91425" tIns="91425" rIns="91425" bIns="91425" anchor="t" anchorCtr="0"/>
          <a:lstStyle>
            <a:lvl1pPr marL="0" marR="0" lvl="0" indent="0" algn="r" rtl="0">
              <a:lnSpc>
                <a:spcPct val="100000"/>
              </a:lnSpc>
              <a:spcBef>
                <a:spcPts val="0"/>
              </a:spcBef>
              <a:spcAft>
                <a:spcPts val="0"/>
              </a:spcAft>
              <a:buClr>
                <a:srgbClr val="FFFFFF"/>
              </a:buClr>
              <a:buSzPts val="1400"/>
              <a:buFont typeface="Helvetica Neue"/>
              <a:buNone/>
              <a:defRPr sz="3600" b="1" i="0" u="none" strike="noStrike" cap="none">
                <a:solidFill>
                  <a:srgbClr val="FFFFFF"/>
                </a:solidFill>
                <a:highlight>
                  <a:srgbClr val="BD273C"/>
                </a:highlight>
                <a:latin typeface="Helvetica Neue"/>
                <a:ea typeface="Helvetica Neue"/>
                <a:cs typeface="Helvetica Neue"/>
                <a:sym typeface="Helvetica Neue"/>
              </a:defRPr>
            </a:lvl1pPr>
            <a:lvl2pPr lvl="1" indent="0" algn="r" rtl="0">
              <a:spcBef>
                <a:spcPts val="0"/>
              </a:spcBef>
              <a:spcAft>
                <a:spcPts val="0"/>
              </a:spcAft>
              <a:buClr>
                <a:schemeClr val="dk1"/>
              </a:buClr>
              <a:buSzPts val="1400"/>
              <a:buFont typeface="Arial"/>
              <a:buNone/>
              <a:defRPr sz="2800">
                <a:solidFill>
                  <a:schemeClr val="dk1"/>
                </a:solidFill>
              </a:defRPr>
            </a:lvl2pPr>
            <a:lvl3pPr lvl="2" indent="0" algn="r" rtl="0">
              <a:spcBef>
                <a:spcPts val="0"/>
              </a:spcBef>
              <a:spcAft>
                <a:spcPts val="0"/>
              </a:spcAft>
              <a:buClr>
                <a:schemeClr val="dk1"/>
              </a:buClr>
              <a:buSzPts val="1400"/>
              <a:buFont typeface="Arial"/>
              <a:buNone/>
              <a:defRPr sz="2800">
                <a:solidFill>
                  <a:schemeClr val="dk1"/>
                </a:solidFill>
              </a:defRPr>
            </a:lvl3pPr>
            <a:lvl4pPr lvl="3" indent="0" algn="r" rtl="0">
              <a:spcBef>
                <a:spcPts val="0"/>
              </a:spcBef>
              <a:spcAft>
                <a:spcPts val="0"/>
              </a:spcAft>
              <a:buClr>
                <a:schemeClr val="dk1"/>
              </a:buClr>
              <a:buSzPts val="1400"/>
              <a:buFont typeface="Arial"/>
              <a:buNone/>
              <a:defRPr sz="2800">
                <a:solidFill>
                  <a:schemeClr val="dk1"/>
                </a:solidFill>
              </a:defRPr>
            </a:lvl4pPr>
            <a:lvl5pPr lvl="4" indent="0" algn="r" rtl="0">
              <a:spcBef>
                <a:spcPts val="0"/>
              </a:spcBef>
              <a:spcAft>
                <a:spcPts val="0"/>
              </a:spcAft>
              <a:buClr>
                <a:schemeClr val="dk1"/>
              </a:buClr>
              <a:buSzPts val="1400"/>
              <a:buFont typeface="Arial"/>
              <a:buNone/>
              <a:defRPr sz="2800">
                <a:solidFill>
                  <a:schemeClr val="dk1"/>
                </a:solidFill>
              </a:defRPr>
            </a:lvl5pPr>
            <a:lvl6pPr lvl="5" indent="0" algn="r" rtl="0">
              <a:spcBef>
                <a:spcPts val="0"/>
              </a:spcBef>
              <a:spcAft>
                <a:spcPts val="0"/>
              </a:spcAft>
              <a:buClr>
                <a:schemeClr val="dk1"/>
              </a:buClr>
              <a:buSzPts val="1400"/>
              <a:buFont typeface="Arial"/>
              <a:buNone/>
              <a:defRPr sz="2800">
                <a:solidFill>
                  <a:schemeClr val="dk1"/>
                </a:solidFill>
              </a:defRPr>
            </a:lvl6pPr>
            <a:lvl7pPr lvl="6" indent="0" algn="r" rtl="0">
              <a:spcBef>
                <a:spcPts val="0"/>
              </a:spcBef>
              <a:spcAft>
                <a:spcPts val="0"/>
              </a:spcAft>
              <a:buClr>
                <a:schemeClr val="dk1"/>
              </a:buClr>
              <a:buSzPts val="1400"/>
              <a:buFont typeface="Arial"/>
              <a:buNone/>
              <a:defRPr sz="2800">
                <a:solidFill>
                  <a:schemeClr val="dk1"/>
                </a:solidFill>
              </a:defRPr>
            </a:lvl7pPr>
            <a:lvl8pPr lvl="7" indent="0" algn="r" rtl="0">
              <a:spcBef>
                <a:spcPts val="0"/>
              </a:spcBef>
              <a:spcAft>
                <a:spcPts val="0"/>
              </a:spcAft>
              <a:buClr>
                <a:schemeClr val="dk1"/>
              </a:buClr>
              <a:buSzPts val="1400"/>
              <a:buFont typeface="Arial"/>
              <a:buNone/>
              <a:defRPr sz="2800">
                <a:solidFill>
                  <a:schemeClr val="dk1"/>
                </a:solidFill>
              </a:defRPr>
            </a:lvl8pPr>
            <a:lvl9pPr lvl="8" indent="0" algn="r" rtl="0">
              <a:spcBef>
                <a:spcPts val="0"/>
              </a:spcBef>
              <a:spcAft>
                <a:spcPts val="0"/>
              </a:spcAft>
              <a:buClr>
                <a:schemeClr val="dk1"/>
              </a:buClr>
              <a:buSzPts val="1400"/>
              <a:buFont typeface="Arial"/>
              <a:buNone/>
              <a:defRPr sz="2800">
                <a:solidFill>
                  <a:schemeClr val="dk1"/>
                </a:solidFil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1 1 1">
  <p:cSld name="Blank 1 1 1">
    <p:spTree>
      <p:nvGrpSpPr>
        <p:cNvPr id="1" name="Shape 69"/>
        <p:cNvGrpSpPr/>
        <p:nvPr/>
      </p:nvGrpSpPr>
      <p:grpSpPr>
        <a:xfrm>
          <a:off x="0" y="0"/>
          <a:ext cx="0" cy="0"/>
          <a:chOff x="0" y="0"/>
          <a:chExt cx="0" cy="0"/>
        </a:xfrm>
      </p:grpSpPr>
      <p:sp>
        <p:nvSpPr>
          <p:cNvPr id="70" name="Shape 70"/>
          <p:cNvSpPr/>
          <p:nvPr/>
        </p:nvSpPr>
        <p:spPr>
          <a:xfrm>
            <a:off x="-68125" y="-85525"/>
            <a:ext cx="6837900" cy="5302500"/>
          </a:xfrm>
          <a:custGeom>
            <a:avLst/>
            <a:gdLst/>
            <a:ahLst/>
            <a:cxnLst/>
            <a:rect l="0" t="0" r="0" b="0"/>
            <a:pathLst>
              <a:path w="120000" h="120000" extrusionOk="0">
                <a:moveTo>
                  <a:pt x="220" y="0"/>
                </a:moveTo>
                <a:lnTo>
                  <a:pt x="0" y="120000"/>
                </a:lnTo>
                <a:lnTo>
                  <a:pt x="120000" y="119919"/>
                </a:lnTo>
                <a:lnTo>
                  <a:pt x="88581" y="174"/>
                </a:lnTo>
                <a:close/>
              </a:path>
            </a:pathLst>
          </a:custGeom>
          <a:solidFill>
            <a:srgbClr val="000000">
              <a:alpha val="27058"/>
            </a:srgbClr>
          </a:solidFill>
          <a:ln>
            <a:noFill/>
          </a:ln>
        </p:spPr>
      </p:sp>
      <p:sp>
        <p:nvSpPr>
          <p:cNvPr id="71" name="Shape 71"/>
          <p:cNvSpPr/>
          <p:nvPr/>
        </p:nvSpPr>
        <p:spPr>
          <a:xfrm>
            <a:off x="-68125" y="-73125"/>
            <a:ext cx="6965400" cy="5302500"/>
          </a:xfrm>
          <a:custGeom>
            <a:avLst/>
            <a:gdLst/>
            <a:ahLst/>
            <a:cxnLst/>
            <a:rect l="0" t="0" r="0" b="0"/>
            <a:pathLst>
              <a:path w="120000" h="120000" extrusionOk="0">
                <a:moveTo>
                  <a:pt x="220" y="0"/>
                </a:moveTo>
                <a:lnTo>
                  <a:pt x="0" y="120000"/>
                </a:lnTo>
                <a:lnTo>
                  <a:pt x="120000" y="119919"/>
                </a:lnTo>
                <a:lnTo>
                  <a:pt x="88581" y="174"/>
                </a:lnTo>
                <a:close/>
              </a:path>
            </a:pathLst>
          </a:custGeom>
          <a:solidFill>
            <a:srgbClr val="000000">
              <a:alpha val="40000"/>
            </a:srgbClr>
          </a:solidFill>
          <a:ln>
            <a:noFill/>
          </a:ln>
        </p:spPr>
      </p:sp>
      <p:pic>
        <p:nvPicPr>
          <p:cNvPr id="72" name="Shape 72" descr="ghl_logo.png"/>
          <p:cNvPicPr preferRelativeResize="0"/>
          <p:nvPr/>
        </p:nvPicPr>
        <p:blipFill rotWithShape="1">
          <a:blip r:embed="rId2">
            <a:alphaModFix/>
          </a:blip>
          <a:srcRect/>
          <a:stretch/>
        </p:blipFill>
        <p:spPr>
          <a:xfrm>
            <a:off x="381150" y="4056599"/>
            <a:ext cx="2912400" cy="699300"/>
          </a:xfrm>
          <a:prstGeom prst="rect">
            <a:avLst/>
          </a:prstGeom>
          <a:noFill/>
          <a:ln>
            <a:noFill/>
          </a:ln>
        </p:spPr>
      </p:pic>
      <p:sp>
        <p:nvSpPr>
          <p:cNvPr id="73" name="Shape 73"/>
          <p:cNvSpPr txBox="1">
            <a:spLocks noGrp="1"/>
          </p:cNvSpPr>
          <p:nvPr>
            <p:ph type="title"/>
          </p:nvPr>
        </p:nvSpPr>
        <p:spPr>
          <a:xfrm>
            <a:off x="381150" y="1919825"/>
            <a:ext cx="8476200" cy="572700"/>
          </a:xfrm>
          <a:prstGeom prst="rect">
            <a:avLst/>
          </a:prstGeom>
          <a:noFill/>
          <a:ln>
            <a:noFill/>
          </a:ln>
        </p:spPr>
        <p:txBody>
          <a:bodyPr spcFirstLastPara="1" wrap="square" lIns="91425" tIns="91425" rIns="91425" bIns="91425" anchor="t" anchorCtr="0"/>
          <a:lstStyle>
            <a:lvl1pPr marL="0" marR="0" lvl="0" indent="0" algn="ctr" rtl="0">
              <a:lnSpc>
                <a:spcPct val="100000"/>
              </a:lnSpc>
              <a:spcBef>
                <a:spcPts val="0"/>
              </a:spcBef>
              <a:spcAft>
                <a:spcPts val="0"/>
              </a:spcAft>
              <a:buClr>
                <a:srgbClr val="FFFFFF"/>
              </a:buClr>
              <a:buSzPts val="1400"/>
              <a:buFont typeface="Helvetica Neue"/>
              <a:buNone/>
              <a:defRPr sz="3600" b="1" i="0" u="none" strike="noStrike" cap="none">
                <a:solidFill>
                  <a:srgbClr val="FFFFFF"/>
                </a:solidFill>
                <a:highlight>
                  <a:srgbClr val="BD273C"/>
                </a:highlight>
                <a:latin typeface="Helvetica Neue"/>
                <a:ea typeface="Helvetica Neue"/>
                <a:cs typeface="Helvetica Neue"/>
                <a:sym typeface="Helvetica Neue"/>
              </a:defRPr>
            </a:lvl1pPr>
            <a:lvl2pPr lvl="1" indent="0" algn="ctr" rtl="0">
              <a:spcBef>
                <a:spcPts val="0"/>
              </a:spcBef>
              <a:spcAft>
                <a:spcPts val="0"/>
              </a:spcAft>
              <a:buClr>
                <a:schemeClr val="dk1"/>
              </a:buClr>
              <a:buSzPts val="1400"/>
              <a:buFont typeface="Arial"/>
              <a:buNone/>
              <a:defRPr sz="2800">
                <a:solidFill>
                  <a:schemeClr val="dk1"/>
                </a:solidFill>
              </a:defRPr>
            </a:lvl2pPr>
            <a:lvl3pPr lvl="2" indent="0" algn="ctr" rtl="0">
              <a:spcBef>
                <a:spcPts val="0"/>
              </a:spcBef>
              <a:spcAft>
                <a:spcPts val="0"/>
              </a:spcAft>
              <a:buClr>
                <a:schemeClr val="dk1"/>
              </a:buClr>
              <a:buSzPts val="1400"/>
              <a:buFont typeface="Arial"/>
              <a:buNone/>
              <a:defRPr sz="2800">
                <a:solidFill>
                  <a:schemeClr val="dk1"/>
                </a:solidFill>
              </a:defRPr>
            </a:lvl3pPr>
            <a:lvl4pPr lvl="3" indent="0" algn="ctr" rtl="0">
              <a:spcBef>
                <a:spcPts val="0"/>
              </a:spcBef>
              <a:spcAft>
                <a:spcPts val="0"/>
              </a:spcAft>
              <a:buClr>
                <a:schemeClr val="dk1"/>
              </a:buClr>
              <a:buSzPts val="1400"/>
              <a:buFont typeface="Arial"/>
              <a:buNone/>
              <a:defRPr sz="2800">
                <a:solidFill>
                  <a:schemeClr val="dk1"/>
                </a:solidFill>
              </a:defRPr>
            </a:lvl4pPr>
            <a:lvl5pPr lvl="4" indent="0" algn="ctr" rtl="0">
              <a:spcBef>
                <a:spcPts val="0"/>
              </a:spcBef>
              <a:spcAft>
                <a:spcPts val="0"/>
              </a:spcAft>
              <a:buClr>
                <a:schemeClr val="dk1"/>
              </a:buClr>
              <a:buSzPts val="1400"/>
              <a:buFont typeface="Arial"/>
              <a:buNone/>
              <a:defRPr sz="2800">
                <a:solidFill>
                  <a:schemeClr val="dk1"/>
                </a:solidFill>
              </a:defRPr>
            </a:lvl5pPr>
            <a:lvl6pPr lvl="5" indent="0" algn="ctr" rtl="0">
              <a:spcBef>
                <a:spcPts val="0"/>
              </a:spcBef>
              <a:spcAft>
                <a:spcPts val="0"/>
              </a:spcAft>
              <a:buClr>
                <a:schemeClr val="dk1"/>
              </a:buClr>
              <a:buSzPts val="1400"/>
              <a:buFont typeface="Arial"/>
              <a:buNone/>
              <a:defRPr sz="2800">
                <a:solidFill>
                  <a:schemeClr val="dk1"/>
                </a:solidFill>
              </a:defRPr>
            </a:lvl6pPr>
            <a:lvl7pPr lvl="6" indent="0" algn="ctr" rtl="0">
              <a:spcBef>
                <a:spcPts val="0"/>
              </a:spcBef>
              <a:spcAft>
                <a:spcPts val="0"/>
              </a:spcAft>
              <a:buClr>
                <a:schemeClr val="dk1"/>
              </a:buClr>
              <a:buSzPts val="1400"/>
              <a:buFont typeface="Arial"/>
              <a:buNone/>
              <a:defRPr sz="2800">
                <a:solidFill>
                  <a:schemeClr val="dk1"/>
                </a:solidFill>
              </a:defRPr>
            </a:lvl7pPr>
            <a:lvl8pPr lvl="7" indent="0" algn="ctr" rtl="0">
              <a:spcBef>
                <a:spcPts val="0"/>
              </a:spcBef>
              <a:spcAft>
                <a:spcPts val="0"/>
              </a:spcAft>
              <a:buClr>
                <a:schemeClr val="dk1"/>
              </a:buClr>
              <a:buSzPts val="1400"/>
              <a:buFont typeface="Arial"/>
              <a:buNone/>
              <a:defRPr sz="2800">
                <a:solidFill>
                  <a:schemeClr val="dk1"/>
                </a:solidFill>
              </a:defRPr>
            </a:lvl8pPr>
            <a:lvl9pPr lvl="8" indent="0" algn="ctr" rtl="0">
              <a:spcBef>
                <a:spcPts val="0"/>
              </a:spcBef>
              <a:spcAft>
                <a:spcPts val="0"/>
              </a:spcAft>
              <a:buClr>
                <a:schemeClr val="dk1"/>
              </a:buClr>
              <a:buSzPts val="1400"/>
              <a:buFont typeface="Arial"/>
              <a:buNone/>
              <a:defRPr sz="2800">
                <a:solidFill>
                  <a:schemeClr val="dk1"/>
                </a:solidFil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0.xml"/><Relationship Id="rId12" Type="http://schemas.openxmlformats.org/officeDocument/2006/relationships/slideLayout" Target="../slideLayouts/slideLayout21.xml"/><Relationship Id="rId13" Type="http://schemas.openxmlformats.org/officeDocument/2006/relationships/theme" Target="../theme/theme2.xml"/><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4.xml"/><Relationship Id="rId4" Type="http://schemas.openxmlformats.org/officeDocument/2006/relationships/slideLayout" Target="../slideLayouts/slideLayout25.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 Id="rId9" Type="http://schemas.openxmlformats.org/officeDocument/2006/relationships/slideLayout" Target="../slideLayouts/slideLayout30.xml"/><Relationship Id="rId10" Type="http://schemas.openxmlformats.org/officeDocument/2006/relationships/slideLayout" Target="../slideLayouts/slideLayout31.xml"/><Relationship Id="rId11" Type="http://schemas.openxmlformats.org/officeDocument/2006/relationships/theme" Target="../theme/theme3.xml"/><Relationship Id="rId1" Type="http://schemas.openxmlformats.org/officeDocument/2006/relationships/slideLayout" Target="../slideLayouts/slideLayout22.xml"/><Relationship Id="rId2"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1400"/>
              <a:buFont typeface="Arial"/>
              <a:buNone/>
              <a:defRPr sz="2800" b="0" i="0" u="none" strike="noStrike" cap="none">
                <a:solidFill>
                  <a:schemeClr val="dk1"/>
                </a:solidFill>
                <a:latin typeface="Arial"/>
                <a:ea typeface="Arial"/>
                <a:cs typeface="Arial"/>
                <a:sym typeface="Arial"/>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1400"/>
              <a:buFont typeface="Arial"/>
              <a:buNone/>
              <a:defRPr sz="2800" b="0" i="0" u="none" strike="noStrike" cap="none">
                <a:solidFill>
                  <a:schemeClr val="dk1"/>
                </a:solidFill>
                <a:latin typeface="Arial"/>
                <a:ea typeface="Arial"/>
                <a:cs typeface="Arial"/>
                <a:sym typeface="Arial"/>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76" name="Shape 7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77" name="Shape 77"/>
          <p:cNvSpPr txBox="1">
            <a:spLocks noGrp="1"/>
          </p:cNvSpPr>
          <p:nvPr>
            <p:ph type="sldNum" idx="12"/>
          </p:nvPr>
        </p:nvSpPr>
        <p:spPr>
          <a:xfrm>
            <a:off x="8472457" y="4663216"/>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chemeClr val="dk2"/>
              </a:buClr>
              <a:buSzPts val="1000"/>
              <a:buFont typeface="Arial"/>
              <a:buNone/>
              <a:defRPr sz="10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Lst>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1400"/>
              <a:buFont typeface="Arial"/>
              <a:buNone/>
              <a:defRPr sz="2800" b="0" i="0" u="none" strike="noStrike" cap="none">
                <a:solidFill>
                  <a:schemeClr val="dk1"/>
                </a:solidFill>
                <a:latin typeface="Arial"/>
                <a:ea typeface="Arial"/>
                <a:cs typeface="Arial"/>
                <a:sym typeface="Arial"/>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166" name="Shape 16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167" name="Shape 167"/>
          <p:cNvSpPr txBox="1">
            <a:spLocks noGrp="1"/>
          </p:cNvSpPr>
          <p:nvPr>
            <p:ph type="sldNum" idx="12"/>
          </p:nvPr>
        </p:nvSpPr>
        <p:spPr>
          <a:xfrm>
            <a:off x="8472457" y="4663216"/>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chemeClr val="dk2"/>
              </a:buClr>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chemeClr val="dk2"/>
              </a:buClr>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chemeClr val="dk2"/>
              </a:buClr>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chemeClr val="dk2"/>
              </a:buClr>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chemeClr val="dk2"/>
              </a:buClr>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chemeClr val="dk2"/>
              </a:buClr>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chemeClr val="dk2"/>
              </a:buClr>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chemeClr val="dk2"/>
              </a:buClr>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chemeClr val="dk2"/>
              </a:buClr>
              <a:buFont typeface="Arial"/>
              <a:buNone/>
              <a:defRPr sz="10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Shape 240"/>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7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jp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9" Type="http://schemas.openxmlformats.org/officeDocument/2006/relationships/image" Target="../media/image13.png"/><Relationship Id="rId10" Type="http://schemas.openxmlformats.org/officeDocument/2006/relationships/image" Target="../media/image14.png"/><Relationship Id="rId11"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2.xml"/><Relationship Id="rId4" Type="http://schemas.openxmlformats.org/officeDocument/2006/relationships/notesSlide" Target="../notesSlides/notesSlide11.xml"/><Relationship Id="rId5" Type="http://schemas.openxmlformats.org/officeDocument/2006/relationships/image" Target="../media/image52.png"/><Relationship Id="rId1" Type="http://schemas.microsoft.com/office/2007/relationships/media" Target="../media/media1.mp4"/><Relationship Id="rId2" Type="http://schemas.openxmlformats.org/officeDocument/2006/relationships/video" Target="../media/media1.mp4"/></Relationships>
</file>

<file path=ppt/slides/_rels/slide2.xml.rels><?xml version="1.0" encoding="UTF-8" standalone="yes"?>
<Relationships xmlns="http://schemas.openxmlformats.org/package/2006/relationships"><Relationship Id="rId11" Type="http://schemas.openxmlformats.org/officeDocument/2006/relationships/image" Target="../media/image24.jpg"/><Relationship Id="rId12" Type="http://schemas.openxmlformats.org/officeDocument/2006/relationships/image" Target="../media/image7.png"/><Relationship Id="rId13" Type="http://schemas.openxmlformats.org/officeDocument/2006/relationships/image" Target="../media/image8.jpg"/><Relationship Id="rId1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6.jpg"/><Relationship Id="rId4" Type="http://schemas.openxmlformats.org/officeDocument/2006/relationships/image" Target="../media/image17.jpg"/><Relationship Id="rId5" Type="http://schemas.openxmlformats.org/officeDocument/2006/relationships/image" Target="../media/image18.jpg"/><Relationship Id="rId6" Type="http://schemas.openxmlformats.org/officeDocument/2006/relationships/image" Target="../media/image19.jpg"/><Relationship Id="rId7" Type="http://schemas.openxmlformats.org/officeDocument/2006/relationships/image" Target="../media/image20.jpg"/><Relationship Id="rId8" Type="http://schemas.openxmlformats.org/officeDocument/2006/relationships/image" Target="../media/image21.jpg"/><Relationship Id="rId9" Type="http://schemas.openxmlformats.org/officeDocument/2006/relationships/image" Target="../media/image22.png"/><Relationship Id="rId10"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8.jp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1" Type="http://schemas.openxmlformats.org/officeDocument/2006/relationships/image" Target="../media/image37.jpg"/><Relationship Id="rId12" Type="http://schemas.openxmlformats.org/officeDocument/2006/relationships/image" Target="../media/image11.png"/><Relationship Id="rId1" Type="http://schemas.openxmlformats.org/officeDocument/2006/relationships/slideLayout" Target="../slideLayouts/slideLayout32.xml"/><Relationship Id="rId2" Type="http://schemas.openxmlformats.org/officeDocument/2006/relationships/notesSlide" Target="../notesSlides/notesSlide5.xml"/><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24.jpg"/><Relationship Id="rId6" Type="http://schemas.openxmlformats.org/officeDocument/2006/relationships/image" Target="../media/image32.png"/><Relationship Id="rId7" Type="http://schemas.openxmlformats.org/officeDocument/2006/relationships/image" Target="../media/image33.png"/><Relationship Id="rId8" Type="http://schemas.openxmlformats.org/officeDocument/2006/relationships/image" Target="../media/image34.png"/><Relationship Id="rId9" Type="http://schemas.openxmlformats.org/officeDocument/2006/relationships/image" Target="../media/image35.png"/><Relationship Id="rId10" Type="http://schemas.openxmlformats.org/officeDocument/2006/relationships/image" Target="../media/image36.png"/></Relationships>
</file>

<file path=ppt/slides/_rels/slide6.xml.rels><?xml version="1.0" encoding="UTF-8" standalone="yes"?>
<Relationships xmlns="http://schemas.openxmlformats.org/package/2006/relationships"><Relationship Id="rId11" Type="http://schemas.openxmlformats.org/officeDocument/2006/relationships/image" Target="../media/image41.png"/><Relationship Id="rId12" Type="http://schemas.openxmlformats.org/officeDocument/2006/relationships/image" Target="../media/image42.jpg"/><Relationship Id="rId13" Type="http://schemas.openxmlformats.org/officeDocument/2006/relationships/image" Target="../media/image43.png"/><Relationship Id="rId14" Type="http://schemas.openxmlformats.org/officeDocument/2006/relationships/image" Target="../media/image44.png"/><Relationship Id="rId1" Type="http://schemas.openxmlformats.org/officeDocument/2006/relationships/slideLayout" Target="../slideLayouts/slideLayout22.xml"/><Relationship Id="rId2" Type="http://schemas.openxmlformats.org/officeDocument/2006/relationships/notesSlide" Target="../notesSlides/notesSlide6.xml"/><Relationship Id="rId3" Type="http://schemas.openxmlformats.org/officeDocument/2006/relationships/image" Target="../media/image38.png"/><Relationship Id="rId4" Type="http://schemas.openxmlformats.org/officeDocument/2006/relationships/image" Target="../media/image18.jpg"/><Relationship Id="rId5" Type="http://schemas.openxmlformats.org/officeDocument/2006/relationships/image" Target="../media/image19.jpg"/><Relationship Id="rId6" Type="http://schemas.openxmlformats.org/officeDocument/2006/relationships/image" Target="../media/image20.jpg"/><Relationship Id="rId7" Type="http://schemas.openxmlformats.org/officeDocument/2006/relationships/image" Target="../media/image39.jpg"/><Relationship Id="rId8" Type="http://schemas.openxmlformats.org/officeDocument/2006/relationships/image" Target="../media/image17.jpg"/><Relationship Id="rId9" Type="http://schemas.openxmlformats.org/officeDocument/2006/relationships/image" Target="../media/image40.jpg"/><Relationship Id="rId10" Type="http://schemas.openxmlformats.org/officeDocument/2006/relationships/image" Target="../media/image34.png"/></Relationships>
</file>

<file path=ppt/slides/_rels/slide7.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pn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19.jpg"/><Relationship Id="rId5" Type="http://schemas.openxmlformats.org/officeDocument/2006/relationships/image" Target="../media/image20.jpg"/><Relationship Id="rId6" Type="http://schemas.openxmlformats.org/officeDocument/2006/relationships/image" Target="../media/image32.png"/><Relationship Id="rId7" Type="http://schemas.openxmlformats.org/officeDocument/2006/relationships/image" Target="../media/image48.png"/><Relationship Id="rId8" Type="http://schemas.openxmlformats.org/officeDocument/2006/relationships/image" Target="../media/image49.png"/><Relationship Id="rId9"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50.jpg"/><Relationship Id="rId4" Type="http://schemas.openxmlformats.org/officeDocument/2006/relationships/image" Target="../media/image15.png"/><Relationship Id="rId5" Type="http://schemas.openxmlformats.org/officeDocument/2006/relationships/image" Target="../media/image36.png"/><Relationship Id="rId6" Type="http://schemas.openxmlformats.org/officeDocument/2006/relationships/image" Target="../media/image51.png"/><Relationship Id="rId7" Type="http://schemas.openxmlformats.org/officeDocument/2006/relationships/image" Target="../media/image24.jpg"/><Relationship Id="rId8"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Shape 246"/>
          <p:cNvSpPr txBox="1">
            <a:spLocks noGrp="1"/>
          </p:cNvSpPr>
          <p:nvPr>
            <p:ph type="title"/>
          </p:nvPr>
        </p:nvSpPr>
        <p:spPr>
          <a:xfrm>
            <a:off x="289116" y="934015"/>
            <a:ext cx="8521700" cy="788818"/>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7CB6"/>
              </a:buClr>
              <a:buSzPts val="1400"/>
              <a:buFont typeface="Helvetica Neue"/>
              <a:buNone/>
            </a:pPr>
            <a:r>
              <a:rPr lang="en" sz="3600" b="1" i="0" u="none" strike="noStrike" cap="none">
                <a:solidFill>
                  <a:schemeClr val="dk1"/>
                </a:solidFill>
                <a:latin typeface="Helvetica Neue"/>
                <a:ea typeface="Helvetica Neue"/>
                <a:cs typeface="Helvetica Neue"/>
                <a:sym typeface="Helvetica Neue"/>
              </a:rPr>
              <a:t/>
            </a:r>
            <a:br>
              <a:rPr lang="en" sz="3600" b="1" i="0" u="none" strike="noStrike" cap="none">
                <a:solidFill>
                  <a:schemeClr val="dk1"/>
                </a:solidFill>
                <a:latin typeface="Helvetica Neue"/>
                <a:ea typeface="Helvetica Neue"/>
                <a:cs typeface="Helvetica Neue"/>
                <a:sym typeface="Helvetica Neue"/>
              </a:rPr>
            </a:br>
            <a:r>
              <a:rPr lang="en" sz="1800" b="1" i="0" u="none" strike="noStrike" cap="none">
                <a:solidFill>
                  <a:srgbClr val="007CB6"/>
                </a:solidFill>
                <a:latin typeface="Helvetica Neue"/>
                <a:ea typeface="Helvetica Neue"/>
                <a:cs typeface="Helvetica Neue"/>
                <a:sym typeface="Helvetica Neue"/>
              </a:rPr>
              <a:t>Global Humanitarian Lab (GHL)</a:t>
            </a:r>
            <a:r>
              <a:rPr lang="en" sz="3600" b="1" i="0" u="none" strike="noStrike" cap="none">
                <a:solidFill>
                  <a:schemeClr val="dk1"/>
                </a:solidFill>
                <a:latin typeface="Helvetica Neue"/>
                <a:ea typeface="Helvetica Neue"/>
                <a:cs typeface="Helvetica Neue"/>
                <a:sym typeface="Helvetica Neue"/>
              </a:rPr>
              <a:t/>
            </a:r>
            <a:br>
              <a:rPr lang="en" sz="3600" b="1" i="0" u="none" strike="noStrike" cap="none">
                <a:solidFill>
                  <a:schemeClr val="dk1"/>
                </a:solidFill>
                <a:latin typeface="Helvetica Neue"/>
                <a:ea typeface="Helvetica Neue"/>
                <a:cs typeface="Helvetica Neue"/>
                <a:sym typeface="Helvetica Neue"/>
              </a:rPr>
            </a:br>
            <a:r>
              <a:rPr lang="en" sz="1200" b="1" i="0" u="none" strike="noStrike" cap="none">
                <a:solidFill>
                  <a:srgbClr val="007CB6"/>
                </a:solidFill>
                <a:latin typeface="Helvetica Neue"/>
                <a:ea typeface="Helvetica Neue"/>
                <a:cs typeface="Helvetica Neue"/>
                <a:sym typeface="Helvetica Neue"/>
              </a:rPr>
              <a:t>Accelerating Innovative Solutions for Efficiency, Impact &amp; Dignity</a:t>
            </a:r>
            <a:endParaRPr sz="1200" b="1" i="0" u="none" strike="noStrike" cap="none">
              <a:solidFill>
                <a:srgbClr val="007CB6"/>
              </a:solidFill>
              <a:latin typeface="Helvetica Neue"/>
              <a:ea typeface="Helvetica Neue"/>
              <a:cs typeface="Helvetica Neue"/>
              <a:sym typeface="Helvetica Neue"/>
            </a:endParaRPr>
          </a:p>
          <a:p>
            <a:pPr marL="0" marR="0" lvl="0" indent="0" algn="ctr" rtl="0">
              <a:lnSpc>
                <a:spcPct val="100000"/>
              </a:lnSpc>
              <a:spcBef>
                <a:spcPts val="0"/>
              </a:spcBef>
              <a:spcAft>
                <a:spcPts val="0"/>
              </a:spcAft>
              <a:buClr>
                <a:srgbClr val="007CB6"/>
              </a:buClr>
              <a:buSzPts val="1400"/>
              <a:buFont typeface="Helvetica Neue"/>
              <a:buNone/>
            </a:pPr>
            <a:endParaRPr sz="2400">
              <a:solidFill>
                <a:schemeClr val="dk1"/>
              </a:solidFill>
            </a:endParaRPr>
          </a:p>
          <a:p>
            <a:pPr marL="0" marR="0" lvl="0" indent="0" algn="ctr" rtl="0">
              <a:lnSpc>
                <a:spcPct val="100000"/>
              </a:lnSpc>
              <a:spcBef>
                <a:spcPts val="0"/>
              </a:spcBef>
              <a:spcAft>
                <a:spcPts val="0"/>
              </a:spcAft>
              <a:buClr>
                <a:srgbClr val="007CB6"/>
              </a:buClr>
              <a:buSzPts val="1400"/>
              <a:buFont typeface="Helvetica Neue"/>
              <a:buNone/>
            </a:pPr>
            <a:r>
              <a:rPr lang="en" sz="2400" b="1" i="0" u="none" strike="noStrike" cap="none">
                <a:solidFill>
                  <a:schemeClr val="dk1"/>
                </a:solidFill>
                <a:latin typeface="Helvetica Neue"/>
                <a:ea typeface="Helvetica Neue"/>
                <a:cs typeface="Helvetica Neue"/>
                <a:sym typeface="Helvetica Neue"/>
              </a:rPr>
              <a:t/>
            </a:r>
            <a:br>
              <a:rPr lang="en" sz="2400" b="1" i="0" u="none" strike="noStrike" cap="none">
                <a:solidFill>
                  <a:schemeClr val="dk1"/>
                </a:solidFill>
                <a:latin typeface="Helvetica Neue"/>
                <a:ea typeface="Helvetica Neue"/>
                <a:cs typeface="Helvetica Neue"/>
                <a:sym typeface="Helvetica Neue"/>
              </a:rPr>
            </a:br>
            <a:endParaRPr>
              <a:solidFill>
                <a:schemeClr val="dk1"/>
              </a:solidFill>
            </a:endParaRPr>
          </a:p>
          <a:p>
            <a:pPr marL="0" marR="0" lvl="0" indent="0" algn="ctr" rtl="0">
              <a:lnSpc>
                <a:spcPct val="100000"/>
              </a:lnSpc>
              <a:spcBef>
                <a:spcPts val="0"/>
              </a:spcBef>
              <a:spcAft>
                <a:spcPts val="0"/>
              </a:spcAft>
              <a:buClr>
                <a:srgbClr val="007CB6"/>
              </a:buClr>
              <a:buSzPts val="1400"/>
              <a:buFont typeface="Helvetica Neue"/>
              <a:buNone/>
            </a:pPr>
            <a:endParaRPr sz="2400">
              <a:solidFill>
                <a:srgbClr val="FF0000"/>
              </a:solidFill>
            </a:endParaRPr>
          </a:p>
          <a:p>
            <a:pPr marL="0" marR="0" lvl="0" indent="0" algn="ctr" rtl="0">
              <a:lnSpc>
                <a:spcPct val="100000"/>
              </a:lnSpc>
              <a:spcBef>
                <a:spcPts val="0"/>
              </a:spcBef>
              <a:spcAft>
                <a:spcPts val="0"/>
              </a:spcAft>
              <a:buClr>
                <a:srgbClr val="007CB6"/>
              </a:buClr>
              <a:buSzPts val="1400"/>
              <a:buFont typeface="Helvetica Neue"/>
              <a:buNone/>
            </a:pPr>
            <a:r>
              <a:rPr lang="en" sz="2400" b="1" i="0" u="none" strike="noStrike" cap="none">
                <a:solidFill>
                  <a:srgbClr val="FF0000"/>
                </a:solidFill>
                <a:latin typeface="Helvetica Neue"/>
                <a:ea typeface="Helvetica Neue"/>
                <a:cs typeface="Helvetica Neue"/>
                <a:sym typeface="Helvetica Neue"/>
              </a:rPr>
              <a:t/>
            </a:r>
            <a:br>
              <a:rPr lang="en" sz="2400" b="1" i="0" u="none" strike="noStrike" cap="none">
                <a:solidFill>
                  <a:srgbClr val="FF0000"/>
                </a:solidFill>
                <a:latin typeface="Helvetica Neue"/>
                <a:ea typeface="Helvetica Neue"/>
                <a:cs typeface="Helvetica Neue"/>
                <a:sym typeface="Helvetica Neue"/>
              </a:rPr>
            </a:br>
            <a:r>
              <a:rPr lang="en" sz="3600" b="1" i="0" u="none" strike="noStrike" cap="none">
                <a:solidFill>
                  <a:schemeClr val="dk1"/>
                </a:solidFill>
                <a:latin typeface="Helvetica Neue"/>
                <a:ea typeface="Helvetica Neue"/>
                <a:cs typeface="Helvetica Neue"/>
                <a:sym typeface="Helvetica Neue"/>
              </a:rPr>
              <a:t/>
            </a:r>
            <a:br>
              <a:rPr lang="en" sz="3600" b="1" i="0" u="none" strike="noStrike" cap="none">
                <a:solidFill>
                  <a:schemeClr val="dk1"/>
                </a:solidFill>
                <a:latin typeface="Helvetica Neue"/>
                <a:ea typeface="Helvetica Neue"/>
                <a:cs typeface="Helvetica Neue"/>
                <a:sym typeface="Helvetica Neue"/>
              </a:rPr>
            </a:br>
            <a:endParaRPr sz="3600" b="1" i="0" u="none" strike="noStrike" cap="none">
              <a:solidFill>
                <a:schemeClr val="dk1"/>
              </a:solidFill>
              <a:latin typeface="Helvetica Neue"/>
              <a:ea typeface="Helvetica Neue"/>
              <a:cs typeface="Helvetica Neue"/>
              <a:sym typeface="Helvetica Neue"/>
            </a:endParaRPr>
          </a:p>
        </p:txBody>
      </p:sp>
      <p:pic>
        <p:nvPicPr>
          <p:cNvPr id="247" name="Shape 247" descr="Screen Shot 2017-08-27 at 21.19.48.png"/>
          <p:cNvPicPr preferRelativeResize="0"/>
          <p:nvPr/>
        </p:nvPicPr>
        <p:blipFill rotWithShape="1">
          <a:blip r:embed="rId3">
            <a:alphaModFix/>
          </a:blip>
          <a:srcRect/>
          <a:stretch/>
        </p:blipFill>
        <p:spPr>
          <a:xfrm>
            <a:off x="85900" y="222175"/>
            <a:ext cx="6752500" cy="643315"/>
          </a:xfrm>
          <a:prstGeom prst="rect">
            <a:avLst/>
          </a:prstGeom>
          <a:noFill/>
          <a:ln>
            <a:noFill/>
          </a:ln>
        </p:spPr>
      </p:pic>
      <p:pic>
        <p:nvPicPr>
          <p:cNvPr id="248" name="Shape 248"/>
          <p:cNvPicPr preferRelativeResize="0"/>
          <p:nvPr/>
        </p:nvPicPr>
        <p:blipFill rotWithShape="1">
          <a:blip r:embed="rId4">
            <a:alphaModFix/>
          </a:blip>
          <a:srcRect/>
          <a:stretch/>
        </p:blipFill>
        <p:spPr>
          <a:xfrm>
            <a:off x="7977362" y="342525"/>
            <a:ext cx="923114" cy="303375"/>
          </a:xfrm>
          <a:prstGeom prst="rect">
            <a:avLst/>
          </a:prstGeom>
          <a:noFill/>
          <a:ln>
            <a:noFill/>
          </a:ln>
        </p:spPr>
      </p:pic>
      <p:pic>
        <p:nvPicPr>
          <p:cNvPr id="249" name="Shape 249"/>
          <p:cNvPicPr preferRelativeResize="0"/>
          <p:nvPr/>
        </p:nvPicPr>
        <p:blipFill rotWithShape="1">
          <a:blip r:embed="rId5">
            <a:alphaModFix/>
          </a:blip>
          <a:srcRect/>
          <a:stretch/>
        </p:blipFill>
        <p:spPr>
          <a:xfrm>
            <a:off x="2306467" y="4345995"/>
            <a:ext cx="1013871" cy="303380"/>
          </a:xfrm>
          <a:prstGeom prst="rect">
            <a:avLst/>
          </a:prstGeom>
          <a:noFill/>
          <a:ln>
            <a:noFill/>
          </a:ln>
        </p:spPr>
      </p:pic>
      <p:sp>
        <p:nvSpPr>
          <p:cNvPr id="250" name="Shape 250"/>
          <p:cNvSpPr txBox="1"/>
          <p:nvPr/>
        </p:nvSpPr>
        <p:spPr>
          <a:xfrm>
            <a:off x="2235055" y="4167553"/>
            <a:ext cx="1841100" cy="182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A partnership program hosted by</a:t>
            </a:r>
            <a:endParaRPr/>
          </a:p>
        </p:txBody>
      </p:sp>
      <p:sp>
        <p:nvSpPr>
          <p:cNvPr id="251" name="Shape 251"/>
          <p:cNvSpPr txBox="1"/>
          <p:nvPr/>
        </p:nvSpPr>
        <p:spPr>
          <a:xfrm>
            <a:off x="3882361" y="4182943"/>
            <a:ext cx="1841185" cy="18281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And supported by</a:t>
            </a:r>
            <a:endParaRPr sz="800" b="0" i="0" u="none" strike="noStrike" cap="none">
              <a:solidFill>
                <a:srgbClr val="000000"/>
              </a:solidFill>
              <a:latin typeface="Arial"/>
              <a:ea typeface="Arial"/>
              <a:cs typeface="Arial"/>
              <a:sym typeface="Arial"/>
            </a:endParaRPr>
          </a:p>
        </p:txBody>
      </p:sp>
      <p:pic>
        <p:nvPicPr>
          <p:cNvPr id="252" name="Shape 252"/>
          <p:cNvPicPr preferRelativeResize="0"/>
          <p:nvPr/>
        </p:nvPicPr>
        <p:blipFill rotWithShape="1">
          <a:blip r:embed="rId6">
            <a:alphaModFix/>
          </a:blip>
          <a:srcRect/>
          <a:stretch/>
        </p:blipFill>
        <p:spPr>
          <a:xfrm>
            <a:off x="3630409" y="4365758"/>
            <a:ext cx="1327180" cy="468294"/>
          </a:xfrm>
          <a:prstGeom prst="rect">
            <a:avLst/>
          </a:prstGeom>
          <a:noFill/>
          <a:ln>
            <a:noFill/>
          </a:ln>
        </p:spPr>
      </p:pic>
      <p:pic>
        <p:nvPicPr>
          <p:cNvPr id="253" name="Shape 253"/>
          <p:cNvPicPr preferRelativeResize="0"/>
          <p:nvPr/>
        </p:nvPicPr>
        <p:blipFill rotWithShape="1">
          <a:blip r:embed="rId7">
            <a:alphaModFix/>
          </a:blip>
          <a:srcRect/>
          <a:stretch/>
        </p:blipFill>
        <p:spPr>
          <a:xfrm>
            <a:off x="8568284" y="4429970"/>
            <a:ext cx="402985" cy="366770"/>
          </a:xfrm>
          <a:prstGeom prst="rect">
            <a:avLst/>
          </a:prstGeom>
          <a:noFill/>
          <a:ln>
            <a:noFill/>
          </a:ln>
        </p:spPr>
      </p:pic>
      <p:pic>
        <p:nvPicPr>
          <p:cNvPr id="254" name="Shape 254"/>
          <p:cNvPicPr preferRelativeResize="0"/>
          <p:nvPr/>
        </p:nvPicPr>
        <p:blipFill rotWithShape="1">
          <a:blip r:embed="rId8">
            <a:alphaModFix/>
          </a:blip>
          <a:srcRect/>
          <a:stretch/>
        </p:blipFill>
        <p:spPr>
          <a:xfrm>
            <a:off x="6033616" y="4292530"/>
            <a:ext cx="1332008" cy="541522"/>
          </a:xfrm>
          <a:prstGeom prst="rect">
            <a:avLst/>
          </a:prstGeom>
          <a:noFill/>
          <a:ln>
            <a:noFill/>
          </a:ln>
        </p:spPr>
      </p:pic>
      <p:pic>
        <p:nvPicPr>
          <p:cNvPr id="255" name="Shape 255"/>
          <p:cNvPicPr preferRelativeResize="0"/>
          <p:nvPr/>
        </p:nvPicPr>
        <p:blipFill rotWithShape="1">
          <a:blip r:embed="rId9">
            <a:alphaModFix/>
          </a:blip>
          <a:srcRect/>
          <a:stretch/>
        </p:blipFill>
        <p:spPr>
          <a:xfrm>
            <a:off x="4957588" y="4310673"/>
            <a:ext cx="1091434" cy="505237"/>
          </a:xfrm>
          <a:prstGeom prst="rect">
            <a:avLst/>
          </a:prstGeom>
          <a:noFill/>
          <a:ln>
            <a:noFill/>
          </a:ln>
        </p:spPr>
      </p:pic>
      <p:pic>
        <p:nvPicPr>
          <p:cNvPr id="256" name="Shape 256"/>
          <p:cNvPicPr preferRelativeResize="0"/>
          <p:nvPr/>
        </p:nvPicPr>
        <p:blipFill rotWithShape="1">
          <a:blip r:embed="rId10">
            <a:alphaModFix/>
          </a:blip>
          <a:srcRect/>
          <a:stretch/>
        </p:blipFill>
        <p:spPr>
          <a:xfrm>
            <a:off x="7337642" y="4354998"/>
            <a:ext cx="1190918" cy="412950"/>
          </a:xfrm>
          <a:prstGeom prst="rect">
            <a:avLst/>
          </a:prstGeom>
          <a:noFill/>
          <a:ln>
            <a:noFill/>
          </a:ln>
        </p:spPr>
      </p:pic>
      <p:pic>
        <p:nvPicPr>
          <p:cNvPr id="257" name="Shape 257" descr="logo.png"/>
          <p:cNvPicPr preferRelativeResize="0"/>
          <p:nvPr/>
        </p:nvPicPr>
        <p:blipFill rotWithShape="1">
          <a:blip r:embed="rId11">
            <a:alphaModFix/>
          </a:blip>
          <a:srcRect/>
          <a:stretch/>
        </p:blipFill>
        <p:spPr>
          <a:xfrm>
            <a:off x="6909075" y="323103"/>
            <a:ext cx="963436" cy="30337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Shape 375"/>
          <p:cNvSpPr txBox="1">
            <a:spLocks noGrp="1"/>
          </p:cNvSpPr>
          <p:nvPr>
            <p:ph type="title"/>
          </p:nvPr>
        </p:nvSpPr>
        <p:spPr>
          <a:xfrm>
            <a:off x="3723650" y="1060761"/>
            <a:ext cx="7257000" cy="1519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7CB6"/>
              </a:buClr>
              <a:buSzPts val="1400"/>
              <a:buFont typeface="Helvetica Neue"/>
              <a:buNone/>
            </a:pPr>
            <a:r>
              <a:rPr lang="en" sz="3600" b="1" i="0" u="none" strike="noStrike" cap="none">
                <a:solidFill>
                  <a:schemeClr val="lt1"/>
                </a:solidFill>
                <a:latin typeface="Helvetica Neue"/>
                <a:ea typeface="Helvetica Neue"/>
                <a:cs typeface="Helvetica Neue"/>
                <a:sym typeface="Helvetica Neue"/>
              </a:rPr>
              <a:t/>
            </a:r>
            <a:br>
              <a:rPr lang="en" sz="3600" b="1" i="0" u="none" strike="noStrike" cap="none">
                <a:solidFill>
                  <a:schemeClr val="lt1"/>
                </a:solidFill>
                <a:latin typeface="Helvetica Neue"/>
                <a:ea typeface="Helvetica Neue"/>
                <a:cs typeface="Helvetica Neue"/>
                <a:sym typeface="Helvetica Neue"/>
              </a:rPr>
            </a:br>
            <a:r>
              <a:rPr lang="en" sz="3600" b="1" i="0" u="none" strike="noStrike" cap="none">
                <a:solidFill>
                  <a:schemeClr val="lt1"/>
                </a:solidFill>
                <a:latin typeface="Helvetica Neue"/>
                <a:ea typeface="Helvetica Neue"/>
                <a:cs typeface="Helvetica Neue"/>
                <a:sym typeface="Helvetica Neue"/>
              </a:rPr>
              <a:t/>
            </a:r>
            <a:br>
              <a:rPr lang="en" sz="3600" b="1" i="0" u="none" strike="noStrike" cap="none">
                <a:solidFill>
                  <a:schemeClr val="lt1"/>
                </a:solidFill>
                <a:latin typeface="Helvetica Neue"/>
                <a:ea typeface="Helvetica Neue"/>
                <a:cs typeface="Helvetica Neue"/>
                <a:sym typeface="Helvetica Neue"/>
              </a:rPr>
            </a:br>
            <a:r>
              <a:rPr lang="en" sz="3600" b="1" i="0" u="none" strike="noStrike" cap="none">
                <a:solidFill>
                  <a:schemeClr val="lt1"/>
                </a:solidFill>
                <a:latin typeface="Helvetica Neue"/>
                <a:ea typeface="Helvetica Neue"/>
                <a:cs typeface="Helvetica Neue"/>
                <a:sym typeface="Helvetica Neue"/>
              </a:rPr>
              <a:t/>
            </a:r>
            <a:br>
              <a:rPr lang="en" sz="3600" b="1" i="0" u="none" strike="noStrike" cap="none">
                <a:solidFill>
                  <a:schemeClr val="lt1"/>
                </a:solidFill>
                <a:latin typeface="Helvetica Neue"/>
                <a:ea typeface="Helvetica Neue"/>
                <a:cs typeface="Helvetica Neue"/>
                <a:sym typeface="Helvetica Neue"/>
              </a:rPr>
            </a:br>
            <a:r>
              <a:rPr lang="en" sz="2400" b="1" i="0" u="none" strike="noStrike" cap="none">
                <a:solidFill>
                  <a:schemeClr val="lt1"/>
                </a:solidFill>
                <a:latin typeface="Helvetica Neue"/>
                <a:ea typeface="Helvetica Neue"/>
                <a:cs typeface="Helvetica Neue"/>
                <a:sym typeface="Helvetica Neue"/>
              </a:rPr>
              <a:t>globalhumanitarianlab.org</a:t>
            </a:r>
            <a:br>
              <a:rPr lang="en" sz="2400" b="1" i="0" u="none" strike="noStrike" cap="none">
                <a:solidFill>
                  <a:schemeClr val="lt1"/>
                </a:solidFill>
                <a:latin typeface="Helvetica Neue"/>
                <a:ea typeface="Helvetica Neue"/>
                <a:cs typeface="Helvetica Neue"/>
                <a:sym typeface="Helvetica Neue"/>
              </a:rPr>
            </a:br>
            <a:r>
              <a:rPr lang="en" sz="2400">
                <a:solidFill>
                  <a:schemeClr val="lt1"/>
                </a:solidFill>
              </a:rPr>
              <a:t>daniel</a:t>
            </a:r>
            <a:r>
              <a:rPr lang="en" sz="2400" b="1" i="0" u="none" strike="noStrike" cap="none">
                <a:solidFill>
                  <a:schemeClr val="lt1"/>
                </a:solidFill>
                <a:latin typeface="Helvetica Neue"/>
                <a:ea typeface="Helvetica Neue"/>
                <a:cs typeface="Helvetica Neue"/>
                <a:sym typeface="Helvetica Neue"/>
              </a:rPr>
              <a:t>@</a:t>
            </a:r>
            <a:r>
              <a:rPr lang="en" sz="2400">
                <a:solidFill>
                  <a:schemeClr val="lt1"/>
                </a:solidFill>
              </a:rPr>
              <a:t>globalhumanitarianlab.org</a:t>
            </a:r>
            <a:endParaRPr sz="2400">
              <a:solidFill>
                <a:schemeClr val="lt1"/>
              </a:solidFill>
            </a:endParaRPr>
          </a:p>
          <a:p>
            <a:pPr marL="0" marR="0" lvl="0" indent="0" algn="l" rtl="0">
              <a:lnSpc>
                <a:spcPct val="100000"/>
              </a:lnSpc>
              <a:spcBef>
                <a:spcPts val="0"/>
              </a:spcBef>
              <a:spcAft>
                <a:spcPts val="0"/>
              </a:spcAft>
              <a:buClr>
                <a:srgbClr val="007CB6"/>
              </a:buClr>
              <a:buSzPts val="1400"/>
              <a:buFont typeface="Helvetica Neue"/>
              <a:buNone/>
            </a:pPr>
            <a:r>
              <a:rPr lang="en" sz="2400">
                <a:solidFill>
                  <a:schemeClr val="lt1"/>
                </a:solidFill>
              </a:rPr>
              <a:t>@HScienceAdvisor</a:t>
            </a:r>
            <a:endParaRPr sz="2400">
              <a:solidFill>
                <a:schemeClr val="lt1"/>
              </a:solidFill>
            </a:endParaRPr>
          </a:p>
        </p:txBody>
      </p:sp>
      <p:sp>
        <p:nvSpPr>
          <p:cNvPr id="376" name="Shape 376"/>
          <p:cNvSpPr txBox="1"/>
          <p:nvPr/>
        </p:nvSpPr>
        <p:spPr>
          <a:xfrm>
            <a:off x="154235" y="815247"/>
            <a:ext cx="2368627" cy="107721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200"/>
              <a:buFont typeface="Arial"/>
              <a:buNone/>
            </a:pPr>
            <a:r>
              <a:rPr lang="en" sz="3200" b="1" i="0" u="none" strike="noStrike" cap="none">
                <a:solidFill>
                  <a:schemeClr val="dk1"/>
                </a:solidFill>
                <a:latin typeface="Arial"/>
                <a:ea typeface="Arial"/>
                <a:cs typeface="Arial"/>
                <a:sym typeface="Arial"/>
              </a:rPr>
              <a:t>Thank you!</a:t>
            </a:r>
            <a:br>
              <a:rPr lang="en" sz="3200" b="1" i="0" u="none" strike="noStrike" cap="none">
                <a:solidFill>
                  <a:schemeClr val="dk1"/>
                </a:solidFill>
                <a:latin typeface="Arial"/>
                <a:ea typeface="Arial"/>
                <a:cs typeface="Arial"/>
                <a:sym typeface="Arial"/>
              </a:rPr>
            </a:br>
            <a:endParaRPr sz="3200" b="1" i="0" u="none" strike="noStrike" cap="none">
              <a:solidFill>
                <a:schemeClr val="dk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380"/>
        <p:cNvGrpSpPr/>
        <p:nvPr/>
      </p:nvGrpSpPr>
      <p:grpSpPr>
        <a:xfrm>
          <a:off x="0" y="0"/>
          <a:ext cx="0" cy="0"/>
          <a:chOff x="0" y="0"/>
          <a:chExt cx="0" cy="0"/>
        </a:xfrm>
      </p:grpSpPr>
      <p:pic>
        <p:nvPicPr>
          <p:cNvPr id="2" name="Geneva Health Forum 2018 _ the forum of innovative practices in global health.mp4">
            <a:hlinkClick r:id="" action="ppaction://media"/>
            <a:hlinkHover r:id="" action="ppaction://ole?verb=0"/>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78670" y="-134876"/>
            <a:ext cx="9222670" cy="5278376"/>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pic>
        <p:nvPicPr>
          <p:cNvPr id="262" name="Shape 262" descr="A person flying a kite on a dirt field  Description generated with high confidence"/>
          <p:cNvPicPr preferRelativeResize="0"/>
          <p:nvPr/>
        </p:nvPicPr>
        <p:blipFill rotWithShape="1">
          <a:blip r:embed="rId3">
            <a:alphaModFix/>
          </a:blip>
          <a:srcRect r="41341"/>
          <a:stretch/>
        </p:blipFill>
        <p:spPr>
          <a:xfrm>
            <a:off x="4933478" y="185697"/>
            <a:ext cx="4206300" cy="4774500"/>
          </a:xfrm>
          <a:prstGeom prst="rect">
            <a:avLst/>
          </a:prstGeom>
          <a:noFill/>
          <a:ln>
            <a:noFill/>
          </a:ln>
        </p:spPr>
      </p:pic>
      <p:sp>
        <p:nvSpPr>
          <p:cNvPr id="263" name="Shape 263"/>
          <p:cNvSpPr txBox="1">
            <a:spLocks noGrp="1"/>
          </p:cNvSpPr>
          <p:nvPr>
            <p:ph type="title"/>
          </p:nvPr>
        </p:nvSpPr>
        <p:spPr>
          <a:xfrm>
            <a:off x="192450" y="504650"/>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CB6"/>
              </a:buClr>
              <a:buSzPts val="1400"/>
              <a:buFont typeface="Helvetica Neue"/>
              <a:buNone/>
            </a:pPr>
            <a:r>
              <a:rPr lang="en" sz="3600" b="1" i="0" u="none" strike="noStrike" cap="none">
                <a:solidFill>
                  <a:srgbClr val="007CB6"/>
                </a:solidFill>
                <a:latin typeface="Helvetica Neue"/>
                <a:ea typeface="Helvetica Neue"/>
                <a:cs typeface="Helvetica Neue"/>
                <a:sym typeface="Helvetica Neue"/>
              </a:rPr>
              <a:t>GHL is..</a:t>
            </a:r>
            <a:endParaRPr/>
          </a:p>
        </p:txBody>
      </p:sp>
      <p:sp>
        <p:nvSpPr>
          <p:cNvPr id="264" name="Shape 264"/>
          <p:cNvSpPr/>
          <p:nvPr/>
        </p:nvSpPr>
        <p:spPr>
          <a:xfrm>
            <a:off x="2275200" y="183600"/>
            <a:ext cx="5274000" cy="4776600"/>
          </a:xfrm>
          <a:custGeom>
            <a:avLst/>
            <a:gdLst/>
            <a:ahLst/>
            <a:cxnLst/>
            <a:rect l="0" t="0" r="0" b="0"/>
            <a:pathLst>
              <a:path w="120000" h="120000" extrusionOk="0">
                <a:moveTo>
                  <a:pt x="0" y="119638"/>
                </a:moveTo>
                <a:lnTo>
                  <a:pt x="1474" y="0"/>
                </a:lnTo>
                <a:lnTo>
                  <a:pt x="84901" y="77"/>
                </a:lnTo>
                <a:lnTo>
                  <a:pt x="120000" y="120000"/>
                </a:lnTo>
                <a:lnTo>
                  <a:pt x="0" y="119638"/>
                </a:lnTo>
                <a:close/>
              </a:path>
            </a:pathLst>
          </a:custGeom>
          <a:solidFill>
            <a:srgbClr val="D6EAF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65" name="Shape 265"/>
          <p:cNvSpPr/>
          <p:nvPr/>
        </p:nvSpPr>
        <p:spPr>
          <a:xfrm>
            <a:off x="367900" y="1117200"/>
            <a:ext cx="6500400" cy="2922600"/>
          </a:xfrm>
          <a:prstGeom prst="rect">
            <a:avLst/>
          </a:prstGeom>
          <a:noFill/>
          <a:ln>
            <a:noFill/>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Clr>
                <a:schemeClr val="dk1"/>
              </a:buClr>
              <a:buSzPts val="1800"/>
              <a:buFont typeface="Helvetica Neue"/>
              <a:buNone/>
            </a:pPr>
            <a:r>
              <a:rPr lang="en" sz="1800" b="0" i="0" u="none" strike="noStrike" cap="none">
                <a:solidFill>
                  <a:srgbClr val="007CB6"/>
                </a:solidFill>
                <a:latin typeface="Helvetica Neue"/>
                <a:ea typeface="Helvetica Neue"/>
                <a:cs typeface="Helvetica Neue"/>
                <a:sym typeface="Helvetica Neue"/>
              </a:rPr>
              <a:t>A cross-sector partnership </a:t>
            </a:r>
            <a:endParaRPr/>
          </a:p>
          <a:p>
            <a:pPr marL="0" marR="0" lvl="0" indent="0" algn="ctr" rtl="0">
              <a:lnSpc>
                <a:spcPct val="150000"/>
              </a:lnSpc>
              <a:spcBef>
                <a:spcPts val="0"/>
              </a:spcBef>
              <a:spcAft>
                <a:spcPts val="0"/>
              </a:spcAft>
              <a:buClr>
                <a:schemeClr val="dk1"/>
              </a:buClr>
              <a:buSzPts val="1800"/>
              <a:buFont typeface="Helvetica Neue"/>
              <a:buNone/>
            </a:pPr>
            <a:r>
              <a:rPr lang="en" sz="1800" b="1" i="0" u="none" strike="noStrike" cap="none">
                <a:solidFill>
                  <a:srgbClr val="007CB6"/>
                </a:solidFill>
                <a:latin typeface="Helvetica Neue"/>
                <a:ea typeface="Helvetica Neue"/>
                <a:cs typeface="Helvetica Neue"/>
                <a:sym typeface="Helvetica Neue"/>
              </a:rPr>
              <a:t>  accelerating humanitarian innovati</a:t>
            </a:r>
            <a:r>
              <a:rPr lang="en" sz="1800" b="1">
                <a:solidFill>
                  <a:srgbClr val="007CB6"/>
                </a:solidFill>
                <a:latin typeface="Helvetica Neue"/>
                <a:ea typeface="Helvetica Neue"/>
                <a:cs typeface="Helvetica Neue"/>
                <a:sym typeface="Helvetica Neue"/>
              </a:rPr>
              <a:t>ve solutions</a:t>
            </a:r>
            <a:endParaRPr/>
          </a:p>
          <a:p>
            <a:pPr marL="0" marR="0" lvl="0" indent="0" algn="ctr" rtl="0">
              <a:lnSpc>
                <a:spcPct val="150000"/>
              </a:lnSpc>
              <a:spcBef>
                <a:spcPts val="0"/>
              </a:spcBef>
              <a:spcAft>
                <a:spcPts val="0"/>
              </a:spcAft>
              <a:buClr>
                <a:schemeClr val="dk1"/>
              </a:buClr>
              <a:buSzPts val="1800"/>
              <a:buFont typeface="Helvetica Neue"/>
              <a:buNone/>
            </a:pPr>
            <a:r>
              <a:rPr lang="en" sz="1800" b="0" i="0" u="none" strike="noStrike" cap="none">
                <a:solidFill>
                  <a:srgbClr val="007CB6"/>
                </a:solidFill>
                <a:latin typeface="Helvetica Neue"/>
                <a:ea typeface="Helvetica Neue"/>
                <a:cs typeface="Helvetica Neue"/>
                <a:sym typeface="Helvetica Neue"/>
              </a:rPr>
              <a:t>    </a:t>
            </a:r>
            <a:r>
              <a:rPr lang="en" sz="1800">
                <a:solidFill>
                  <a:srgbClr val="007CB6"/>
                </a:solidFill>
                <a:latin typeface="Helvetica Neue"/>
                <a:ea typeface="Helvetica Neue"/>
                <a:cs typeface="Helvetica Neue"/>
                <a:sym typeface="Helvetica Neue"/>
              </a:rPr>
              <a:t>to </a:t>
            </a:r>
            <a:r>
              <a:rPr lang="en" sz="1800" b="0" i="0" u="none" strike="noStrike" cap="none">
                <a:solidFill>
                  <a:srgbClr val="007CB6"/>
                </a:solidFill>
                <a:latin typeface="Helvetica Neue"/>
                <a:ea typeface="Helvetica Neue"/>
                <a:cs typeface="Helvetica Neue"/>
                <a:sym typeface="Helvetica Neue"/>
              </a:rPr>
              <a:t>address common challenges </a:t>
            </a:r>
            <a:r>
              <a:rPr lang="en" sz="1800">
                <a:solidFill>
                  <a:srgbClr val="007CB6"/>
                </a:solidFill>
                <a:latin typeface="Helvetica Neue"/>
                <a:ea typeface="Helvetica Neue"/>
                <a:cs typeface="Helvetica Neue"/>
                <a:sym typeface="Helvetica Neue"/>
              </a:rPr>
              <a:t>with </a:t>
            </a:r>
            <a:r>
              <a:rPr lang="en" sz="1800" b="0" i="0" u="none" strike="noStrike" cap="none">
                <a:solidFill>
                  <a:srgbClr val="007CB6"/>
                </a:solidFill>
                <a:latin typeface="Helvetica Neue"/>
                <a:ea typeface="Helvetica Neue"/>
                <a:cs typeface="Helvetica Neue"/>
                <a:sym typeface="Helvetica Neue"/>
              </a:rPr>
              <a:t>new forms of collaboration,</a:t>
            </a:r>
            <a:r>
              <a:rPr lang="en" sz="1800">
                <a:solidFill>
                  <a:srgbClr val="007CB6"/>
                </a:solidFill>
                <a:latin typeface="Helvetica Neue"/>
                <a:ea typeface="Helvetica Neue"/>
                <a:cs typeface="Helvetica Neue"/>
                <a:sym typeface="Helvetica Neue"/>
              </a:rPr>
              <a:t> affordable </a:t>
            </a:r>
            <a:r>
              <a:rPr lang="en" sz="1800" b="0" i="0" u="none" strike="noStrike" cap="none">
                <a:solidFill>
                  <a:srgbClr val="007CB6"/>
                </a:solidFill>
                <a:latin typeface="Helvetica Neue"/>
                <a:ea typeface="Helvetica Neue"/>
                <a:cs typeface="Helvetica Neue"/>
                <a:sym typeface="Helvetica Neue"/>
              </a:rPr>
              <a:t>materials and processes </a:t>
            </a:r>
            <a:endParaRPr/>
          </a:p>
          <a:p>
            <a:pPr marL="0" marR="0" lvl="0" indent="0" algn="ctr" rtl="0">
              <a:lnSpc>
                <a:spcPct val="150000"/>
              </a:lnSpc>
              <a:spcBef>
                <a:spcPts val="0"/>
              </a:spcBef>
              <a:spcAft>
                <a:spcPts val="0"/>
              </a:spcAft>
              <a:buClr>
                <a:schemeClr val="dk1"/>
              </a:buClr>
              <a:buSzPts val="1800"/>
              <a:buFont typeface="Helvetica Neue"/>
              <a:buNone/>
            </a:pPr>
            <a:r>
              <a:rPr lang="en" sz="1800" b="1" i="0" u="none" strike="noStrike" cap="none">
                <a:solidFill>
                  <a:srgbClr val="007CB6"/>
                </a:solidFill>
                <a:latin typeface="Helvetica Neue"/>
                <a:ea typeface="Helvetica Neue"/>
                <a:cs typeface="Helvetica Neue"/>
                <a:sym typeface="Helvetica Neue"/>
              </a:rPr>
              <a:t>    </a:t>
            </a:r>
            <a:r>
              <a:rPr lang="en" sz="1800" b="1">
                <a:solidFill>
                  <a:srgbClr val="007CB6"/>
                </a:solidFill>
                <a:latin typeface="Helvetica Neue"/>
                <a:ea typeface="Helvetica Neue"/>
                <a:cs typeface="Helvetica Neue"/>
                <a:sym typeface="Helvetica Neue"/>
              </a:rPr>
              <a:t>for</a:t>
            </a:r>
            <a:r>
              <a:rPr lang="en" sz="1800" b="1" i="0" u="none" strike="noStrike" cap="none">
                <a:solidFill>
                  <a:srgbClr val="007CB6"/>
                </a:solidFill>
                <a:latin typeface="Helvetica Neue"/>
                <a:ea typeface="Helvetica Neue"/>
                <a:cs typeface="Helvetica Neue"/>
                <a:sym typeface="Helvetica Neue"/>
              </a:rPr>
              <a:t> increas</a:t>
            </a:r>
            <a:r>
              <a:rPr lang="en" sz="1800" b="1">
                <a:solidFill>
                  <a:srgbClr val="007CB6"/>
                </a:solidFill>
                <a:latin typeface="Helvetica Neue"/>
                <a:ea typeface="Helvetica Neue"/>
                <a:cs typeface="Helvetica Neue"/>
                <a:sym typeface="Helvetica Neue"/>
              </a:rPr>
              <a:t>ing</a:t>
            </a:r>
            <a:r>
              <a:rPr lang="en" sz="1800" b="1" i="0" u="none" strike="noStrike" cap="none">
                <a:solidFill>
                  <a:srgbClr val="007CB6"/>
                </a:solidFill>
                <a:latin typeface="Helvetica Neue"/>
                <a:ea typeface="Helvetica Neue"/>
                <a:cs typeface="Helvetica Neue"/>
                <a:sym typeface="Helvetica Neue"/>
              </a:rPr>
              <a:t> efficiency, impact and dignity </a:t>
            </a:r>
            <a:r>
              <a:rPr lang="en" sz="1800">
                <a:solidFill>
                  <a:srgbClr val="0082BE"/>
                </a:solidFill>
              </a:rPr>
              <a:t>of </a:t>
            </a:r>
            <a:r>
              <a:rPr lang="en" sz="1800">
                <a:solidFill>
                  <a:srgbClr val="0082BE"/>
                </a:solidFill>
                <a:latin typeface="Helvetica Neue"/>
                <a:ea typeface="Helvetica Neue"/>
                <a:cs typeface="Helvetica Neue"/>
                <a:sym typeface="Helvetica Neue"/>
              </a:rPr>
              <a:t>the affected and fragile communities stroke by disasters</a:t>
            </a:r>
            <a:r>
              <a:rPr lang="en" sz="1800" b="1" i="0" u="none" strike="noStrike" cap="none">
                <a:solidFill>
                  <a:srgbClr val="007CB6"/>
                </a:solidFill>
                <a:latin typeface="Helvetica Neue"/>
                <a:ea typeface="Helvetica Neue"/>
                <a:cs typeface="Helvetica Neue"/>
                <a:sym typeface="Helvetica Neue"/>
              </a:rPr>
              <a:t>.</a:t>
            </a:r>
            <a:endParaRPr>
              <a:latin typeface="Helvetica Neue"/>
              <a:ea typeface="Helvetica Neue"/>
              <a:cs typeface="Helvetica Neue"/>
              <a:sym typeface="Helvetica Neue"/>
            </a:endParaRPr>
          </a:p>
          <a:p>
            <a:pPr marL="285750" marR="0" lvl="0" indent="-285750" algn="l" rtl="0">
              <a:lnSpc>
                <a:spcPct val="150000"/>
              </a:lnSpc>
              <a:spcBef>
                <a:spcPts val="0"/>
              </a:spcBef>
              <a:spcAft>
                <a:spcPts val="0"/>
              </a:spcAft>
              <a:buClr>
                <a:schemeClr val="dk1"/>
              </a:buClr>
              <a:buSzPts val="1100"/>
              <a:buFont typeface="Arial"/>
              <a:buNone/>
            </a:pPr>
            <a:endParaRPr sz="1800" b="0" i="0" u="none" strike="noStrike" cap="none">
              <a:solidFill>
                <a:srgbClr val="007CB6"/>
              </a:solidFill>
              <a:latin typeface="Helvetica Neue"/>
              <a:ea typeface="Helvetica Neue"/>
              <a:cs typeface="Helvetica Neue"/>
              <a:sym typeface="Helvetica Neue"/>
            </a:endParaRPr>
          </a:p>
        </p:txBody>
      </p:sp>
      <p:pic>
        <p:nvPicPr>
          <p:cNvPr id="266" name="Shape 266" descr="global-goals_04_1.jpg"/>
          <p:cNvPicPr preferRelativeResize="0"/>
          <p:nvPr/>
        </p:nvPicPr>
        <p:blipFill rotWithShape="1">
          <a:blip r:embed="rId4">
            <a:alphaModFix/>
          </a:blip>
          <a:srcRect/>
          <a:stretch/>
        </p:blipFill>
        <p:spPr>
          <a:xfrm>
            <a:off x="3801125" y="-6825"/>
            <a:ext cx="842925" cy="765900"/>
          </a:xfrm>
          <a:prstGeom prst="rect">
            <a:avLst/>
          </a:prstGeom>
          <a:noFill/>
          <a:ln>
            <a:noFill/>
          </a:ln>
        </p:spPr>
      </p:pic>
      <p:pic>
        <p:nvPicPr>
          <p:cNvPr id="267" name="Shape 267" descr="global-goals_05_1.jpg"/>
          <p:cNvPicPr preferRelativeResize="0"/>
          <p:nvPr/>
        </p:nvPicPr>
        <p:blipFill rotWithShape="1">
          <a:blip r:embed="rId5">
            <a:alphaModFix/>
          </a:blip>
          <a:srcRect/>
          <a:stretch/>
        </p:blipFill>
        <p:spPr>
          <a:xfrm>
            <a:off x="4579408" y="-1"/>
            <a:ext cx="756600" cy="764400"/>
          </a:xfrm>
          <a:prstGeom prst="rect">
            <a:avLst/>
          </a:prstGeom>
          <a:noFill/>
          <a:ln>
            <a:noFill/>
          </a:ln>
        </p:spPr>
      </p:pic>
      <p:pic>
        <p:nvPicPr>
          <p:cNvPr id="268" name="Shape 268" descr="csm_goal9_02_a4fbcc238b.jpg"/>
          <p:cNvPicPr preferRelativeResize="0"/>
          <p:nvPr/>
        </p:nvPicPr>
        <p:blipFill rotWithShape="1">
          <a:blip r:embed="rId6">
            <a:alphaModFix/>
          </a:blip>
          <a:srcRect/>
          <a:stretch/>
        </p:blipFill>
        <p:spPr>
          <a:xfrm>
            <a:off x="6112148" y="3207"/>
            <a:ext cx="756300" cy="756000"/>
          </a:xfrm>
          <a:prstGeom prst="rect">
            <a:avLst/>
          </a:prstGeom>
          <a:noFill/>
          <a:ln>
            <a:noFill/>
          </a:ln>
        </p:spPr>
      </p:pic>
      <p:pic>
        <p:nvPicPr>
          <p:cNvPr id="269" name="Shape 269" descr="global-goals_11_1.jpg"/>
          <p:cNvPicPr preferRelativeResize="0"/>
          <p:nvPr/>
        </p:nvPicPr>
        <p:blipFill rotWithShape="1">
          <a:blip r:embed="rId7">
            <a:alphaModFix/>
          </a:blip>
          <a:srcRect/>
          <a:stretch/>
        </p:blipFill>
        <p:spPr>
          <a:xfrm>
            <a:off x="6846488" y="0"/>
            <a:ext cx="759900" cy="767700"/>
          </a:xfrm>
          <a:prstGeom prst="rect">
            <a:avLst/>
          </a:prstGeom>
          <a:noFill/>
          <a:ln>
            <a:noFill/>
          </a:ln>
        </p:spPr>
      </p:pic>
      <p:pic>
        <p:nvPicPr>
          <p:cNvPr id="270" name="Shape 270" descr="global-goals_07_1.jpg"/>
          <p:cNvPicPr preferRelativeResize="0"/>
          <p:nvPr/>
        </p:nvPicPr>
        <p:blipFill rotWithShape="1">
          <a:blip r:embed="rId8">
            <a:alphaModFix/>
          </a:blip>
          <a:srcRect/>
          <a:stretch/>
        </p:blipFill>
        <p:spPr>
          <a:xfrm>
            <a:off x="5342949" y="2364"/>
            <a:ext cx="761100" cy="765000"/>
          </a:xfrm>
          <a:prstGeom prst="rect">
            <a:avLst/>
          </a:prstGeom>
          <a:noFill/>
          <a:ln>
            <a:noFill/>
          </a:ln>
        </p:spPr>
      </p:pic>
      <p:pic>
        <p:nvPicPr>
          <p:cNvPr id="271" name="Shape 271" descr="2016_03_16_-_March_SDG_2_TGG_Icon_Color_016_Mar_12.png"/>
          <p:cNvPicPr preferRelativeResize="0"/>
          <p:nvPr/>
        </p:nvPicPr>
        <p:blipFill rotWithShape="1">
          <a:blip r:embed="rId9">
            <a:alphaModFix/>
          </a:blip>
          <a:srcRect/>
          <a:stretch/>
        </p:blipFill>
        <p:spPr>
          <a:xfrm>
            <a:off x="3050215" y="2383"/>
            <a:ext cx="750900" cy="756600"/>
          </a:xfrm>
          <a:prstGeom prst="rect">
            <a:avLst/>
          </a:prstGeom>
          <a:noFill/>
          <a:ln>
            <a:noFill/>
          </a:ln>
        </p:spPr>
      </p:pic>
      <p:pic>
        <p:nvPicPr>
          <p:cNvPr id="272" name="Shape 272"/>
          <p:cNvPicPr preferRelativeResize="0"/>
          <p:nvPr/>
        </p:nvPicPr>
        <p:blipFill rotWithShape="1">
          <a:blip r:embed="rId10">
            <a:alphaModFix/>
          </a:blip>
          <a:srcRect/>
          <a:stretch/>
        </p:blipFill>
        <p:spPr>
          <a:xfrm>
            <a:off x="7613330" y="8788"/>
            <a:ext cx="815055" cy="750195"/>
          </a:xfrm>
          <a:prstGeom prst="rect">
            <a:avLst/>
          </a:prstGeom>
          <a:noFill/>
          <a:ln>
            <a:noFill/>
          </a:ln>
        </p:spPr>
      </p:pic>
      <p:pic>
        <p:nvPicPr>
          <p:cNvPr id="273" name="Shape 273" descr="E_SDG_Icons-17.jpg"/>
          <p:cNvPicPr preferRelativeResize="0"/>
          <p:nvPr/>
        </p:nvPicPr>
        <p:blipFill rotWithShape="1">
          <a:blip r:embed="rId11">
            <a:alphaModFix/>
          </a:blip>
          <a:srcRect/>
          <a:stretch/>
        </p:blipFill>
        <p:spPr>
          <a:xfrm>
            <a:off x="8372175" y="8788"/>
            <a:ext cx="749400" cy="755700"/>
          </a:xfrm>
          <a:prstGeom prst="rect">
            <a:avLst/>
          </a:prstGeom>
          <a:noFill/>
          <a:ln>
            <a:noFill/>
          </a:ln>
        </p:spPr>
      </p:pic>
      <p:pic>
        <p:nvPicPr>
          <p:cNvPr id="274" name="Shape 274" descr="Screen Shot 2017-08-27 at 21.19.48.png"/>
          <p:cNvPicPr preferRelativeResize="0"/>
          <p:nvPr/>
        </p:nvPicPr>
        <p:blipFill rotWithShape="1">
          <a:blip r:embed="rId12">
            <a:alphaModFix/>
          </a:blip>
          <a:srcRect/>
          <a:stretch/>
        </p:blipFill>
        <p:spPr>
          <a:xfrm>
            <a:off x="2320720" y="4351663"/>
            <a:ext cx="5350519" cy="510851"/>
          </a:xfrm>
          <a:prstGeom prst="rect">
            <a:avLst/>
          </a:prstGeom>
          <a:noFill/>
          <a:ln>
            <a:noFill/>
          </a:ln>
        </p:spPr>
      </p:pic>
      <p:pic>
        <p:nvPicPr>
          <p:cNvPr id="275" name="Shape 275"/>
          <p:cNvPicPr preferRelativeResize="0"/>
          <p:nvPr/>
        </p:nvPicPr>
        <p:blipFill rotWithShape="1">
          <a:blip r:embed="rId13">
            <a:alphaModFix/>
          </a:blip>
          <a:srcRect/>
          <a:stretch/>
        </p:blipFill>
        <p:spPr>
          <a:xfrm>
            <a:off x="7651916" y="4351660"/>
            <a:ext cx="1061133" cy="510853"/>
          </a:xfrm>
          <a:prstGeom prst="rect">
            <a:avLst/>
          </a:prstGeom>
          <a:noFill/>
          <a:ln>
            <a:noFill/>
          </a:ln>
        </p:spPr>
      </p:pic>
      <p:pic>
        <p:nvPicPr>
          <p:cNvPr id="276" name="Shape 276"/>
          <p:cNvPicPr preferRelativeResize="0"/>
          <p:nvPr/>
        </p:nvPicPr>
        <p:blipFill rotWithShape="1">
          <a:blip r:embed="rId14">
            <a:alphaModFix/>
          </a:blip>
          <a:srcRect/>
          <a:stretch/>
        </p:blipFill>
        <p:spPr>
          <a:xfrm>
            <a:off x="2296730" y="8787"/>
            <a:ext cx="757478" cy="75019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Shape 281"/>
          <p:cNvSpPr txBox="1">
            <a:spLocks noGrp="1"/>
          </p:cNvSpPr>
          <p:nvPr>
            <p:ph type="title"/>
          </p:nvPr>
        </p:nvSpPr>
        <p:spPr>
          <a:xfrm>
            <a:off x="192450" y="199850"/>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CB6"/>
              </a:buClr>
              <a:buSzPts val="1400"/>
              <a:buFont typeface="Helvetica Neue"/>
              <a:buNone/>
            </a:pPr>
            <a:r>
              <a:rPr lang="en"/>
              <a:t>Partners</a:t>
            </a:r>
            <a:endParaRPr/>
          </a:p>
        </p:txBody>
      </p:sp>
      <p:sp>
        <p:nvSpPr>
          <p:cNvPr id="282" name="Shape 282"/>
          <p:cNvSpPr txBox="1"/>
          <p:nvPr/>
        </p:nvSpPr>
        <p:spPr>
          <a:xfrm>
            <a:off x="3119825" y="3890750"/>
            <a:ext cx="6938400" cy="8094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83" name="Shape 283"/>
          <p:cNvSpPr txBox="1"/>
          <p:nvPr/>
        </p:nvSpPr>
        <p:spPr>
          <a:xfrm>
            <a:off x="336350" y="737350"/>
            <a:ext cx="2493600" cy="3372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a:t>Funding partners in 2017</a:t>
            </a:r>
            <a:endParaRPr/>
          </a:p>
        </p:txBody>
      </p:sp>
      <p:sp>
        <p:nvSpPr>
          <p:cNvPr id="284" name="Shape 284"/>
          <p:cNvSpPr txBox="1"/>
          <p:nvPr/>
        </p:nvSpPr>
        <p:spPr>
          <a:xfrm>
            <a:off x="336350" y="2489950"/>
            <a:ext cx="3060600" cy="337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t>Collaboration partners in 2017</a:t>
            </a:r>
            <a:endParaRPr/>
          </a:p>
        </p:txBody>
      </p:sp>
      <p:pic>
        <p:nvPicPr>
          <p:cNvPr id="285" name="Shape 285"/>
          <p:cNvPicPr preferRelativeResize="0"/>
          <p:nvPr/>
        </p:nvPicPr>
        <p:blipFill>
          <a:blip r:embed="rId3">
            <a:alphaModFix/>
          </a:blip>
          <a:stretch>
            <a:fillRect/>
          </a:stretch>
        </p:blipFill>
        <p:spPr>
          <a:xfrm>
            <a:off x="340175" y="1052525"/>
            <a:ext cx="8803825" cy="1362985"/>
          </a:xfrm>
          <a:prstGeom prst="rect">
            <a:avLst/>
          </a:prstGeom>
          <a:noFill/>
          <a:ln>
            <a:noFill/>
          </a:ln>
        </p:spPr>
      </p:pic>
      <p:pic>
        <p:nvPicPr>
          <p:cNvPr id="286" name="Shape 286"/>
          <p:cNvPicPr preferRelativeResize="0"/>
          <p:nvPr/>
        </p:nvPicPr>
        <p:blipFill>
          <a:blip r:embed="rId4">
            <a:alphaModFix/>
          </a:blip>
          <a:stretch>
            <a:fillRect/>
          </a:stretch>
        </p:blipFill>
        <p:spPr>
          <a:xfrm>
            <a:off x="340200" y="2827150"/>
            <a:ext cx="8463624" cy="2102725"/>
          </a:xfrm>
          <a:prstGeom prst="rect">
            <a:avLst/>
          </a:prstGeom>
          <a:noFill/>
          <a:ln>
            <a:noFill/>
          </a:ln>
        </p:spPr>
      </p:pic>
      <p:pic>
        <p:nvPicPr>
          <p:cNvPr id="287" name="Shape 287"/>
          <p:cNvPicPr preferRelativeResize="0"/>
          <p:nvPr/>
        </p:nvPicPr>
        <p:blipFill rotWithShape="1">
          <a:blip r:embed="rId5">
            <a:alphaModFix/>
          </a:blip>
          <a:srcRect/>
          <a:stretch/>
        </p:blipFill>
        <p:spPr>
          <a:xfrm>
            <a:off x="7727601" y="3562300"/>
            <a:ext cx="1346399" cy="4425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Shape 292"/>
          <p:cNvSpPr txBox="1">
            <a:spLocks noGrp="1"/>
          </p:cNvSpPr>
          <p:nvPr>
            <p:ph type="title"/>
          </p:nvPr>
        </p:nvSpPr>
        <p:spPr>
          <a:xfrm>
            <a:off x="192450" y="504650"/>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CB6"/>
              </a:buClr>
              <a:buSzPts val="1400"/>
              <a:buFont typeface="Helvetica Neue"/>
              <a:buNone/>
            </a:pPr>
            <a:endParaRPr sz="3600" b="1" i="0" u="none" strike="noStrike" cap="none">
              <a:solidFill>
                <a:srgbClr val="007CB6"/>
              </a:solidFill>
              <a:latin typeface="Helvetica Neue"/>
              <a:ea typeface="Helvetica Neue"/>
              <a:cs typeface="Helvetica Neue"/>
              <a:sym typeface="Helvetica Neue"/>
            </a:endParaRPr>
          </a:p>
        </p:txBody>
      </p:sp>
      <p:pic>
        <p:nvPicPr>
          <p:cNvPr id="293" name="Shape 293" descr="Screen Shot 2017-09-29 at 11.54.14.png"/>
          <p:cNvPicPr preferRelativeResize="0"/>
          <p:nvPr/>
        </p:nvPicPr>
        <p:blipFill rotWithShape="1">
          <a:blip r:embed="rId3">
            <a:alphaModFix/>
          </a:blip>
          <a:srcRect/>
          <a:stretch/>
        </p:blipFill>
        <p:spPr>
          <a:xfrm>
            <a:off x="0" y="1254494"/>
            <a:ext cx="9144001" cy="2634512"/>
          </a:xfrm>
          <a:prstGeom prst="rect">
            <a:avLst/>
          </a:prstGeom>
          <a:noFill/>
          <a:ln>
            <a:noFill/>
          </a:ln>
        </p:spPr>
      </p:pic>
      <p:pic>
        <p:nvPicPr>
          <p:cNvPr id="294" name="Shape 294" descr="Screen Shot 2017-09-29 at 12.35.17.png"/>
          <p:cNvPicPr preferRelativeResize="0"/>
          <p:nvPr/>
        </p:nvPicPr>
        <p:blipFill rotWithShape="1">
          <a:blip r:embed="rId4">
            <a:alphaModFix/>
          </a:blip>
          <a:srcRect/>
          <a:stretch/>
        </p:blipFill>
        <p:spPr>
          <a:xfrm>
            <a:off x="-77118" y="176270"/>
            <a:ext cx="9219095" cy="481437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pic>
        <p:nvPicPr>
          <p:cNvPr id="299" name="Shape 299"/>
          <p:cNvPicPr preferRelativeResize="0"/>
          <p:nvPr/>
        </p:nvPicPr>
        <p:blipFill rotWithShape="1">
          <a:blip r:embed="rId3">
            <a:alphaModFix/>
          </a:blip>
          <a:srcRect l="-7" r="21025"/>
          <a:stretch/>
        </p:blipFill>
        <p:spPr>
          <a:xfrm>
            <a:off x="3467476" y="185550"/>
            <a:ext cx="5669400" cy="4785300"/>
          </a:xfrm>
          <a:prstGeom prst="rect">
            <a:avLst/>
          </a:prstGeom>
          <a:noFill/>
          <a:ln>
            <a:noFill/>
          </a:ln>
        </p:spPr>
      </p:pic>
      <p:sp>
        <p:nvSpPr>
          <p:cNvPr id="300" name="Shape 300"/>
          <p:cNvSpPr/>
          <p:nvPr/>
        </p:nvSpPr>
        <p:spPr>
          <a:xfrm>
            <a:off x="2271600" y="179500"/>
            <a:ext cx="5281200" cy="4791300"/>
          </a:xfrm>
          <a:custGeom>
            <a:avLst/>
            <a:gdLst/>
            <a:ahLst/>
            <a:cxnLst/>
            <a:rect l="0" t="0" r="0" b="0"/>
            <a:pathLst>
              <a:path w="120000" h="120000" extrusionOk="0">
                <a:moveTo>
                  <a:pt x="0" y="119729"/>
                </a:moveTo>
                <a:lnTo>
                  <a:pt x="1554" y="102"/>
                </a:lnTo>
                <a:lnTo>
                  <a:pt x="92556" y="0"/>
                </a:lnTo>
                <a:lnTo>
                  <a:pt x="120000" y="120000"/>
                </a:lnTo>
                <a:lnTo>
                  <a:pt x="0" y="119729"/>
                </a:lnTo>
                <a:close/>
              </a:path>
            </a:pathLst>
          </a:custGeom>
          <a:solidFill>
            <a:srgbClr val="D6EAF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301" name="Shape 301"/>
          <p:cNvSpPr txBox="1">
            <a:spLocks noGrp="1"/>
          </p:cNvSpPr>
          <p:nvPr>
            <p:ph type="title"/>
          </p:nvPr>
        </p:nvSpPr>
        <p:spPr>
          <a:xfrm>
            <a:off x="367900" y="23184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CB6"/>
              </a:buClr>
              <a:buFont typeface="Helvetica Neue"/>
              <a:buNone/>
            </a:pPr>
            <a:r>
              <a:rPr lang="en" sz="3600" b="1" i="0" u="none" strike="noStrike" cap="none">
                <a:solidFill>
                  <a:srgbClr val="005780"/>
                </a:solidFill>
                <a:latin typeface="Helvetica Neue"/>
                <a:ea typeface="Helvetica Neue"/>
                <a:cs typeface="Helvetica Neue"/>
                <a:sym typeface="Helvetica Neue"/>
              </a:rPr>
              <a:t>Foresight and Futures</a:t>
            </a:r>
            <a:endParaRPr sz="3600" b="1" i="0" u="none" strike="noStrike" cap="none">
              <a:solidFill>
                <a:srgbClr val="005780"/>
              </a:solidFill>
              <a:latin typeface="Helvetica Neue"/>
              <a:ea typeface="Helvetica Neue"/>
              <a:cs typeface="Helvetica Neue"/>
              <a:sym typeface="Helvetica Neue"/>
            </a:endParaRPr>
          </a:p>
        </p:txBody>
      </p:sp>
      <p:sp>
        <p:nvSpPr>
          <p:cNvPr id="302" name="Shape 302"/>
          <p:cNvSpPr/>
          <p:nvPr/>
        </p:nvSpPr>
        <p:spPr>
          <a:xfrm>
            <a:off x="215500" y="964800"/>
            <a:ext cx="5008200" cy="3344400"/>
          </a:xfrm>
          <a:prstGeom prst="rect">
            <a:avLst/>
          </a:prstGeom>
          <a:noFill/>
          <a:ln>
            <a:noFill/>
          </a:ln>
        </p:spPr>
        <p:txBody>
          <a:bodyPr spcFirstLastPara="1" wrap="square" lIns="91425" tIns="45700" rIns="91425" bIns="45700" anchor="ctr" anchorCtr="0">
            <a:noAutofit/>
          </a:bodyPr>
          <a:lstStyle/>
          <a:p>
            <a:pPr marL="285750" marR="0" lvl="0" indent="-171450" algn="l" rtl="0">
              <a:lnSpc>
                <a:spcPct val="100000"/>
              </a:lnSpc>
              <a:spcBef>
                <a:spcPts val="0"/>
              </a:spcBef>
              <a:spcAft>
                <a:spcPts val="0"/>
              </a:spcAft>
              <a:buClr>
                <a:srgbClr val="000000"/>
              </a:buClr>
              <a:buSzPts val="1800"/>
              <a:buFont typeface="Arial"/>
              <a:buNone/>
            </a:pPr>
            <a:endParaRPr sz="1800" b="0" i="0" u="none" strike="noStrike" cap="none">
              <a:solidFill>
                <a:srgbClr val="007CB6"/>
              </a:solidFill>
              <a:latin typeface="Helvetica Neue"/>
              <a:ea typeface="Helvetica Neue"/>
              <a:cs typeface="Helvetica Neue"/>
              <a:sym typeface="Helvetica Neue"/>
            </a:endParaRPr>
          </a:p>
        </p:txBody>
      </p:sp>
      <p:sp>
        <p:nvSpPr>
          <p:cNvPr id="303" name="Shape 303"/>
          <p:cNvSpPr/>
          <p:nvPr/>
        </p:nvSpPr>
        <p:spPr>
          <a:xfrm>
            <a:off x="387778" y="841098"/>
            <a:ext cx="6211800" cy="3344400"/>
          </a:xfrm>
          <a:prstGeom prst="rect">
            <a:avLst/>
          </a:prstGeom>
          <a:noFill/>
          <a:ln>
            <a:noFill/>
          </a:ln>
        </p:spPr>
        <p:txBody>
          <a:bodyPr spcFirstLastPara="1" wrap="square" lIns="91425" tIns="45700" rIns="91425" bIns="45700" anchor="ctr" anchorCtr="0">
            <a:noAutofit/>
          </a:bodyPr>
          <a:lstStyle/>
          <a:p>
            <a:pPr marL="0" marR="0" lvl="0" indent="0" algn="l" rtl="0">
              <a:lnSpc>
                <a:spcPct val="150000"/>
              </a:lnSpc>
              <a:spcBef>
                <a:spcPts val="0"/>
              </a:spcBef>
              <a:spcAft>
                <a:spcPts val="0"/>
              </a:spcAft>
              <a:buClr>
                <a:schemeClr val="dk1"/>
              </a:buClr>
              <a:buFont typeface="Helvetica Neue"/>
              <a:buNone/>
            </a:pPr>
            <a:r>
              <a:rPr lang="en" sz="1600" b="1" i="0" u="none" strike="noStrike" cap="none">
                <a:solidFill>
                  <a:srgbClr val="007CB6"/>
                </a:solidFill>
                <a:latin typeface="Helvetica Neue"/>
                <a:ea typeface="Helvetica Neue"/>
                <a:cs typeface="Helvetica Neue"/>
                <a:sym typeface="Helvetica Neue"/>
              </a:rPr>
              <a:t>What keeps humanitarians up at night? </a:t>
            </a:r>
            <a:endParaRPr/>
          </a:p>
          <a:p>
            <a:pPr marL="0" marR="0" lvl="0" indent="0" algn="l" rtl="0">
              <a:lnSpc>
                <a:spcPct val="150000"/>
              </a:lnSpc>
              <a:spcBef>
                <a:spcPts val="0"/>
              </a:spcBef>
              <a:spcAft>
                <a:spcPts val="0"/>
              </a:spcAft>
              <a:buClr>
                <a:schemeClr val="dk1"/>
              </a:buClr>
              <a:buFont typeface="Helvetica Neue"/>
              <a:buNone/>
            </a:pPr>
            <a:r>
              <a:rPr lang="en" sz="1600" b="1" i="0" u="none" strike="noStrike" cap="none">
                <a:solidFill>
                  <a:srgbClr val="007CB6"/>
                </a:solidFill>
                <a:latin typeface="Helvetica Neue"/>
                <a:ea typeface="Helvetica Neue"/>
                <a:cs typeface="Helvetica Neue"/>
                <a:sym typeface="Helvetica Neue"/>
              </a:rPr>
              <a:t>How to anticipate instead of react. </a:t>
            </a:r>
            <a:br>
              <a:rPr lang="en" sz="1600" b="1" i="0" u="none" strike="noStrike" cap="none">
                <a:solidFill>
                  <a:srgbClr val="007CB6"/>
                </a:solidFill>
                <a:latin typeface="Helvetica Neue"/>
                <a:ea typeface="Helvetica Neue"/>
                <a:cs typeface="Helvetica Neue"/>
                <a:sym typeface="Helvetica Neue"/>
              </a:rPr>
            </a:br>
            <a:r>
              <a:rPr lang="en" sz="1600" b="1" i="0" u="none" strike="noStrike" cap="none">
                <a:solidFill>
                  <a:srgbClr val="007CB6"/>
                </a:solidFill>
                <a:latin typeface="Helvetica Neue"/>
                <a:ea typeface="Helvetica Neue"/>
                <a:cs typeface="Helvetica Neue"/>
                <a:sym typeface="Helvetica Neue"/>
              </a:rPr>
              <a:t>Projecting the future for aggregation, anticipation &amp; efficiency</a:t>
            </a:r>
            <a:endParaRPr/>
          </a:p>
          <a:p>
            <a:pPr marL="0" marR="0" lvl="0" indent="0" algn="l" rtl="0">
              <a:lnSpc>
                <a:spcPct val="150000"/>
              </a:lnSpc>
              <a:spcBef>
                <a:spcPts val="0"/>
              </a:spcBef>
              <a:spcAft>
                <a:spcPts val="0"/>
              </a:spcAft>
              <a:buClr>
                <a:schemeClr val="dk1"/>
              </a:buClr>
              <a:buFont typeface="Arial"/>
              <a:buNone/>
            </a:pPr>
            <a:endParaRPr sz="1100" b="0" i="0" u="none" strike="noStrike" cap="none">
              <a:solidFill>
                <a:srgbClr val="007CB6"/>
              </a:solidFill>
              <a:latin typeface="Helvetica Neue"/>
              <a:ea typeface="Helvetica Neue"/>
              <a:cs typeface="Helvetica Neue"/>
              <a:sym typeface="Helvetica Neue"/>
            </a:endParaRPr>
          </a:p>
          <a:p>
            <a:pPr marL="0" marR="0" lvl="0" indent="0" algn="l" rtl="0">
              <a:lnSpc>
                <a:spcPct val="100000"/>
              </a:lnSpc>
              <a:spcBef>
                <a:spcPts val="0"/>
              </a:spcBef>
              <a:spcAft>
                <a:spcPts val="0"/>
              </a:spcAft>
              <a:buNone/>
            </a:pPr>
            <a:endParaRPr/>
          </a:p>
        </p:txBody>
      </p:sp>
      <p:pic>
        <p:nvPicPr>
          <p:cNvPr id="304" name="Shape 304" descr="theportlogo.png"/>
          <p:cNvPicPr preferRelativeResize="0"/>
          <p:nvPr/>
        </p:nvPicPr>
        <p:blipFill rotWithShape="1">
          <a:blip r:embed="rId4">
            <a:alphaModFix/>
          </a:blip>
          <a:srcRect/>
          <a:stretch/>
        </p:blipFill>
        <p:spPr>
          <a:xfrm>
            <a:off x="5358474" y="4317806"/>
            <a:ext cx="1449600" cy="532800"/>
          </a:xfrm>
          <a:prstGeom prst="rect">
            <a:avLst/>
          </a:prstGeom>
          <a:noFill/>
          <a:ln>
            <a:noFill/>
          </a:ln>
        </p:spPr>
      </p:pic>
      <p:pic>
        <p:nvPicPr>
          <p:cNvPr id="305" name="Shape 305" descr="E_SDG_Icons-17.jpg"/>
          <p:cNvPicPr preferRelativeResize="0"/>
          <p:nvPr/>
        </p:nvPicPr>
        <p:blipFill rotWithShape="1">
          <a:blip r:embed="rId5">
            <a:alphaModFix/>
          </a:blip>
          <a:srcRect/>
          <a:stretch/>
        </p:blipFill>
        <p:spPr>
          <a:xfrm>
            <a:off x="8268667" y="172564"/>
            <a:ext cx="869100" cy="876300"/>
          </a:xfrm>
          <a:prstGeom prst="rect">
            <a:avLst/>
          </a:prstGeom>
          <a:noFill/>
          <a:ln>
            <a:noFill/>
          </a:ln>
        </p:spPr>
      </p:pic>
      <p:pic>
        <p:nvPicPr>
          <p:cNvPr id="306" name="Shape 306" descr="A picture containing object  Description generated with high confidence"/>
          <p:cNvPicPr preferRelativeResize="0"/>
          <p:nvPr/>
        </p:nvPicPr>
        <p:blipFill rotWithShape="1">
          <a:blip r:embed="rId6">
            <a:alphaModFix/>
          </a:blip>
          <a:srcRect/>
          <a:stretch/>
        </p:blipFill>
        <p:spPr>
          <a:xfrm>
            <a:off x="5572585" y="3757450"/>
            <a:ext cx="1603500" cy="384900"/>
          </a:xfrm>
          <a:prstGeom prst="rect">
            <a:avLst/>
          </a:prstGeom>
          <a:noFill/>
          <a:ln>
            <a:noFill/>
          </a:ln>
        </p:spPr>
      </p:pic>
      <p:pic>
        <p:nvPicPr>
          <p:cNvPr id="307" name="Shape 307" descr="https://asconafilmfestival.files.wordpress.com/2016/03/terre-des-hommes.png?w=221&amp;h=172"/>
          <p:cNvPicPr preferRelativeResize="0"/>
          <p:nvPr/>
        </p:nvPicPr>
        <p:blipFill rotWithShape="1">
          <a:blip r:embed="rId7">
            <a:alphaModFix/>
          </a:blip>
          <a:srcRect/>
          <a:stretch/>
        </p:blipFill>
        <p:spPr>
          <a:xfrm>
            <a:off x="8403208" y="4343366"/>
            <a:ext cx="679500" cy="528600"/>
          </a:xfrm>
          <a:prstGeom prst="rect">
            <a:avLst/>
          </a:prstGeom>
          <a:noFill/>
          <a:ln>
            <a:noFill/>
          </a:ln>
        </p:spPr>
      </p:pic>
      <p:pic>
        <p:nvPicPr>
          <p:cNvPr id="308" name="Shape 308" descr="http://broken-chair.com/wp-content/uploads/2016/04/HandicapInternational_logo.png"/>
          <p:cNvPicPr preferRelativeResize="0"/>
          <p:nvPr/>
        </p:nvPicPr>
        <p:blipFill rotWithShape="1">
          <a:blip r:embed="rId8">
            <a:alphaModFix/>
          </a:blip>
          <a:srcRect/>
          <a:stretch/>
        </p:blipFill>
        <p:spPr>
          <a:xfrm>
            <a:off x="6865737" y="4337831"/>
            <a:ext cx="1476000" cy="534300"/>
          </a:xfrm>
          <a:prstGeom prst="rect">
            <a:avLst/>
          </a:prstGeom>
          <a:noFill/>
          <a:ln>
            <a:noFill/>
          </a:ln>
        </p:spPr>
      </p:pic>
      <p:pic>
        <p:nvPicPr>
          <p:cNvPr id="309" name="Shape 309"/>
          <p:cNvPicPr preferRelativeResize="0"/>
          <p:nvPr/>
        </p:nvPicPr>
        <p:blipFill rotWithShape="1">
          <a:blip r:embed="rId9">
            <a:alphaModFix/>
          </a:blip>
          <a:srcRect/>
          <a:stretch/>
        </p:blipFill>
        <p:spPr>
          <a:xfrm>
            <a:off x="3774066" y="4285807"/>
            <a:ext cx="1449600" cy="638400"/>
          </a:xfrm>
          <a:prstGeom prst="rect">
            <a:avLst/>
          </a:prstGeom>
          <a:noFill/>
          <a:ln>
            <a:noFill/>
          </a:ln>
        </p:spPr>
      </p:pic>
      <p:pic>
        <p:nvPicPr>
          <p:cNvPr id="310" name="Shape 310" descr="Flag_of_the_ICRC.svg.png"/>
          <p:cNvPicPr preferRelativeResize="0"/>
          <p:nvPr/>
        </p:nvPicPr>
        <p:blipFill rotWithShape="1">
          <a:blip r:embed="rId10">
            <a:alphaModFix/>
          </a:blip>
          <a:srcRect/>
          <a:stretch/>
        </p:blipFill>
        <p:spPr>
          <a:xfrm>
            <a:off x="3146063" y="4337831"/>
            <a:ext cx="539100" cy="586200"/>
          </a:xfrm>
          <a:prstGeom prst="rect">
            <a:avLst/>
          </a:prstGeom>
          <a:noFill/>
          <a:ln>
            <a:noFill/>
          </a:ln>
        </p:spPr>
      </p:pic>
      <p:pic>
        <p:nvPicPr>
          <p:cNvPr id="311" name="Shape 311" descr="A picture containing clipart  Description generated with very high confidence"/>
          <p:cNvPicPr preferRelativeResize="0"/>
          <p:nvPr/>
        </p:nvPicPr>
        <p:blipFill rotWithShape="1">
          <a:blip r:embed="rId11">
            <a:alphaModFix/>
          </a:blip>
          <a:srcRect/>
          <a:stretch/>
        </p:blipFill>
        <p:spPr>
          <a:xfrm>
            <a:off x="7369791" y="3726471"/>
            <a:ext cx="1712700" cy="443100"/>
          </a:xfrm>
          <a:prstGeom prst="rect">
            <a:avLst/>
          </a:prstGeom>
          <a:noFill/>
          <a:ln>
            <a:noFill/>
          </a:ln>
        </p:spPr>
      </p:pic>
      <p:pic>
        <p:nvPicPr>
          <p:cNvPr id="312" name="Shape 312"/>
          <p:cNvPicPr preferRelativeResize="0"/>
          <p:nvPr/>
        </p:nvPicPr>
        <p:blipFill rotWithShape="1">
          <a:blip r:embed="rId12">
            <a:alphaModFix/>
          </a:blip>
          <a:srcRect/>
          <a:stretch/>
        </p:blipFill>
        <p:spPr>
          <a:xfrm>
            <a:off x="4634038" y="3669407"/>
            <a:ext cx="777900" cy="601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pic>
        <p:nvPicPr>
          <p:cNvPr id="317" name="Shape 317"/>
          <p:cNvPicPr preferRelativeResize="0"/>
          <p:nvPr/>
        </p:nvPicPr>
        <p:blipFill rotWithShape="1">
          <a:blip r:embed="rId3">
            <a:alphaModFix/>
          </a:blip>
          <a:srcRect r="22881"/>
          <a:stretch/>
        </p:blipFill>
        <p:spPr>
          <a:xfrm>
            <a:off x="4845891" y="185425"/>
            <a:ext cx="4305050" cy="4186553"/>
          </a:xfrm>
          <a:prstGeom prst="rect">
            <a:avLst/>
          </a:prstGeom>
          <a:noFill/>
          <a:ln>
            <a:noFill/>
          </a:ln>
        </p:spPr>
      </p:pic>
      <p:sp>
        <p:nvSpPr>
          <p:cNvPr id="318" name="Shape 318"/>
          <p:cNvSpPr/>
          <p:nvPr/>
        </p:nvSpPr>
        <p:spPr>
          <a:xfrm>
            <a:off x="-70450" y="181175"/>
            <a:ext cx="6723900" cy="4781100"/>
          </a:xfrm>
          <a:custGeom>
            <a:avLst/>
            <a:gdLst/>
            <a:ahLst/>
            <a:cxnLst/>
            <a:rect l="0" t="0" r="0" b="0"/>
            <a:pathLst>
              <a:path w="120000" h="120000" extrusionOk="0">
                <a:moveTo>
                  <a:pt x="0" y="0"/>
                </a:moveTo>
                <a:lnTo>
                  <a:pt x="0" y="120000"/>
                </a:lnTo>
                <a:lnTo>
                  <a:pt x="120000" y="120000"/>
                </a:lnTo>
                <a:lnTo>
                  <a:pt x="99854" y="192"/>
                </a:lnTo>
                <a:close/>
              </a:path>
            </a:pathLst>
          </a:custGeom>
          <a:solidFill>
            <a:srgbClr val="D6EAF3"/>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grpSp>
        <p:nvGrpSpPr>
          <p:cNvPr id="319" name="Shape 319"/>
          <p:cNvGrpSpPr/>
          <p:nvPr/>
        </p:nvGrpSpPr>
        <p:grpSpPr>
          <a:xfrm>
            <a:off x="5361876" y="181181"/>
            <a:ext cx="3789080" cy="766018"/>
            <a:chOff x="5427985" y="-11894"/>
            <a:chExt cx="3789080" cy="766018"/>
          </a:xfrm>
        </p:grpSpPr>
        <p:pic>
          <p:nvPicPr>
            <p:cNvPr id="320" name="Shape 320" descr="global-goals_05_1.jpg"/>
            <p:cNvPicPr preferRelativeResize="0"/>
            <p:nvPr/>
          </p:nvPicPr>
          <p:blipFill rotWithShape="1">
            <a:blip r:embed="rId4">
              <a:alphaModFix/>
            </a:blip>
            <a:srcRect/>
            <a:stretch/>
          </p:blipFill>
          <p:spPr>
            <a:xfrm>
              <a:off x="5427985" y="-8516"/>
              <a:ext cx="756513" cy="762540"/>
            </a:xfrm>
            <a:prstGeom prst="rect">
              <a:avLst/>
            </a:prstGeom>
            <a:noFill/>
            <a:ln>
              <a:noFill/>
            </a:ln>
          </p:spPr>
        </p:pic>
        <p:pic>
          <p:nvPicPr>
            <p:cNvPr id="321" name="Shape 321" descr="csm_goal9_02_a4fbcc238b.jpg"/>
            <p:cNvPicPr preferRelativeResize="0"/>
            <p:nvPr/>
          </p:nvPicPr>
          <p:blipFill rotWithShape="1">
            <a:blip r:embed="rId5">
              <a:alphaModFix/>
            </a:blip>
            <a:srcRect l="487"/>
            <a:stretch/>
          </p:blipFill>
          <p:spPr>
            <a:xfrm>
              <a:off x="6184325" y="-8775"/>
              <a:ext cx="756525" cy="762450"/>
            </a:xfrm>
            <a:prstGeom prst="rect">
              <a:avLst/>
            </a:prstGeom>
            <a:noFill/>
            <a:ln>
              <a:noFill/>
            </a:ln>
          </p:spPr>
        </p:pic>
        <p:pic>
          <p:nvPicPr>
            <p:cNvPr id="322" name="Shape 322" descr="global-goals_11_1.jpg"/>
            <p:cNvPicPr preferRelativeResize="0"/>
            <p:nvPr/>
          </p:nvPicPr>
          <p:blipFill rotWithShape="1">
            <a:blip r:embed="rId6">
              <a:alphaModFix/>
            </a:blip>
            <a:srcRect/>
            <a:stretch/>
          </p:blipFill>
          <p:spPr>
            <a:xfrm>
              <a:off x="6940853" y="-11894"/>
              <a:ext cx="759773" cy="765633"/>
            </a:xfrm>
            <a:prstGeom prst="rect">
              <a:avLst/>
            </a:prstGeom>
            <a:noFill/>
            <a:ln>
              <a:noFill/>
            </a:ln>
          </p:spPr>
        </p:pic>
        <p:pic>
          <p:nvPicPr>
            <p:cNvPr id="323" name="Shape 323" descr="global-goals_12_1.jpg"/>
            <p:cNvPicPr preferRelativeResize="0"/>
            <p:nvPr/>
          </p:nvPicPr>
          <p:blipFill rotWithShape="1">
            <a:blip r:embed="rId7">
              <a:alphaModFix/>
            </a:blip>
            <a:srcRect/>
            <a:stretch/>
          </p:blipFill>
          <p:spPr>
            <a:xfrm>
              <a:off x="7700487" y="-10861"/>
              <a:ext cx="756525" cy="764386"/>
            </a:xfrm>
            <a:prstGeom prst="rect">
              <a:avLst/>
            </a:prstGeom>
            <a:noFill/>
            <a:ln>
              <a:noFill/>
            </a:ln>
          </p:spPr>
        </p:pic>
        <p:pic>
          <p:nvPicPr>
            <p:cNvPr id="324" name="Shape 324" descr="global-goals_04_1.jpg"/>
            <p:cNvPicPr preferRelativeResize="0"/>
            <p:nvPr/>
          </p:nvPicPr>
          <p:blipFill rotWithShape="1">
            <a:blip r:embed="rId8">
              <a:alphaModFix/>
            </a:blip>
            <a:srcRect/>
            <a:stretch/>
          </p:blipFill>
          <p:spPr>
            <a:xfrm>
              <a:off x="8456841" y="-11845"/>
              <a:ext cx="760225" cy="765969"/>
            </a:xfrm>
            <a:prstGeom prst="rect">
              <a:avLst/>
            </a:prstGeom>
            <a:noFill/>
            <a:ln>
              <a:noFill/>
            </a:ln>
          </p:spPr>
        </p:pic>
      </p:grpSp>
      <p:sp>
        <p:nvSpPr>
          <p:cNvPr id="325" name="Shape 325"/>
          <p:cNvSpPr/>
          <p:nvPr/>
        </p:nvSpPr>
        <p:spPr>
          <a:xfrm>
            <a:off x="-76200" y="4371975"/>
            <a:ext cx="9220200" cy="795900"/>
          </a:xfrm>
          <a:prstGeom prst="rect">
            <a:avLst/>
          </a:pr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326" name="Shape 326" descr="ups-logo.jpg"/>
          <p:cNvPicPr preferRelativeResize="0"/>
          <p:nvPr/>
        </p:nvPicPr>
        <p:blipFill rotWithShape="1">
          <a:blip r:embed="rId9">
            <a:alphaModFix/>
          </a:blip>
          <a:srcRect/>
          <a:stretch/>
        </p:blipFill>
        <p:spPr>
          <a:xfrm>
            <a:off x="4390004" y="4416121"/>
            <a:ext cx="560757" cy="695050"/>
          </a:xfrm>
          <a:prstGeom prst="rect">
            <a:avLst/>
          </a:prstGeom>
          <a:noFill/>
          <a:ln>
            <a:noFill/>
          </a:ln>
        </p:spPr>
      </p:pic>
      <p:pic>
        <p:nvPicPr>
          <p:cNvPr id="327" name="Shape 327" descr="http://broken-chair.com/wp-content/uploads/2016/04/HandicapInternational_logo.png"/>
          <p:cNvPicPr preferRelativeResize="0"/>
          <p:nvPr/>
        </p:nvPicPr>
        <p:blipFill rotWithShape="1">
          <a:blip r:embed="rId10">
            <a:alphaModFix/>
          </a:blip>
          <a:srcRect/>
          <a:stretch/>
        </p:blipFill>
        <p:spPr>
          <a:xfrm>
            <a:off x="5140758" y="4558361"/>
            <a:ext cx="1271125" cy="459450"/>
          </a:xfrm>
          <a:prstGeom prst="rect">
            <a:avLst/>
          </a:prstGeom>
          <a:noFill/>
          <a:ln>
            <a:noFill/>
          </a:ln>
        </p:spPr>
      </p:pic>
      <p:pic>
        <p:nvPicPr>
          <p:cNvPr id="328" name="Shape 328" descr="UNHCR_LOGO_1.png"/>
          <p:cNvPicPr preferRelativeResize="0"/>
          <p:nvPr/>
        </p:nvPicPr>
        <p:blipFill>
          <a:blip r:embed="rId11">
            <a:alphaModFix/>
          </a:blip>
          <a:stretch>
            <a:fillRect/>
          </a:stretch>
        </p:blipFill>
        <p:spPr>
          <a:xfrm>
            <a:off x="8343821" y="4454684"/>
            <a:ext cx="609480" cy="610175"/>
          </a:xfrm>
          <a:prstGeom prst="rect">
            <a:avLst/>
          </a:prstGeom>
          <a:noFill/>
          <a:ln>
            <a:noFill/>
          </a:ln>
        </p:spPr>
      </p:pic>
      <p:pic>
        <p:nvPicPr>
          <p:cNvPr id="329" name="Shape 329" descr="MIT.jpg"/>
          <p:cNvPicPr preferRelativeResize="0"/>
          <p:nvPr/>
        </p:nvPicPr>
        <p:blipFill>
          <a:blip r:embed="rId12">
            <a:alphaModFix/>
          </a:blip>
          <a:stretch>
            <a:fillRect/>
          </a:stretch>
        </p:blipFill>
        <p:spPr>
          <a:xfrm>
            <a:off x="6524808" y="4502825"/>
            <a:ext cx="1733869" cy="533500"/>
          </a:xfrm>
          <a:prstGeom prst="rect">
            <a:avLst/>
          </a:prstGeom>
          <a:noFill/>
          <a:ln>
            <a:noFill/>
          </a:ln>
        </p:spPr>
      </p:pic>
      <p:pic>
        <p:nvPicPr>
          <p:cNvPr id="330" name="Shape 330"/>
          <p:cNvPicPr preferRelativeResize="0"/>
          <p:nvPr/>
        </p:nvPicPr>
        <p:blipFill rotWithShape="1">
          <a:blip r:embed="rId13">
            <a:alphaModFix/>
          </a:blip>
          <a:srcRect t="24106" b="24219"/>
          <a:stretch/>
        </p:blipFill>
        <p:spPr>
          <a:xfrm>
            <a:off x="104088" y="4594768"/>
            <a:ext cx="1936955" cy="333825"/>
          </a:xfrm>
          <a:prstGeom prst="rect">
            <a:avLst/>
          </a:prstGeom>
          <a:noFill/>
          <a:ln>
            <a:noFill/>
          </a:ln>
        </p:spPr>
      </p:pic>
      <p:pic>
        <p:nvPicPr>
          <p:cNvPr id="331" name="Shape 331"/>
          <p:cNvPicPr preferRelativeResize="0"/>
          <p:nvPr/>
        </p:nvPicPr>
        <p:blipFill>
          <a:blip r:embed="rId14">
            <a:alphaModFix/>
          </a:blip>
          <a:stretch>
            <a:fillRect/>
          </a:stretch>
        </p:blipFill>
        <p:spPr>
          <a:xfrm>
            <a:off x="2257586" y="4654650"/>
            <a:ext cx="1936950" cy="274272"/>
          </a:xfrm>
          <a:prstGeom prst="rect">
            <a:avLst/>
          </a:prstGeom>
          <a:noFill/>
          <a:ln>
            <a:noFill/>
          </a:ln>
        </p:spPr>
      </p:pic>
      <p:sp>
        <p:nvSpPr>
          <p:cNvPr id="332" name="Shape 332"/>
          <p:cNvSpPr txBox="1">
            <a:spLocks noGrp="1"/>
          </p:cNvSpPr>
          <p:nvPr>
            <p:ph type="title"/>
          </p:nvPr>
        </p:nvSpPr>
        <p:spPr>
          <a:xfrm>
            <a:off x="105350" y="181175"/>
            <a:ext cx="6372300" cy="32640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1000"/>
              </a:spcBef>
              <a:spcAft>
                <a:spcPts val="0"/>
              </a:spcAft>
              <a:buNone/>
            </a:pPr>
            <a:r>
              <a:rPr lang="en" sz="3200" b="1">
                <a:solidFill>
                  <a:srgbClr val="FF0000"/>
                </a:solidFill>
                <a:latin typeface="Helvetica Neue"/>
                <a:ea typeface="Helvetica Neue"/>
                <a:cs typeface="Helvetica Neue"/>
                <a:sym typeface="Helvetica Neue"/>
              </a:rPr>
              <a:t>Develop</a:t>
            </a:r>
            <a:r>
              <a:rPr lang="en" sz="3200">
                <a:solidFill>
                  <a:srgbClr val="FF0000"/>
                </a:solidFill>
              </a:rPr>
              <a:t> and </a:t>
            </a:r>
            <a:r>
              <a:rPr lang="en" sz="3200" b="1">
                <a:solidFill>
                  <a:srgbClr val="FF0000"/>
                </a:solidFill>
                <a:latin typeface="Helvetica Neue"/>
                <a:ea typeface="Helvetica Neue"/>
                <a:cs typeface="Helvetica Neue"/>
                <a:sym typeface="Helvetica Neue"/>
              </a:rPr>
              <a:t>scale </a:t>
            </a:r>
            <a:r>
              <a:rPr lang="en" sz="3200">
                <a:solidFill>
                  <a:srgbClr val="FF0000"/>
                </a:solidFill>
              </a:rPr>
              <a:t>the</a:t>
            </a:r>
            <a:r>
              <a:rPr lang="en" sz="3200" b="1">
                <a:solidFill>
                  <a:srgbClr val="FF0000"/>
                </a:solidFill>
                <a:latin typeface="Helvetica Neue"/>
                <a:ea typeface="Helvetica Neue"/>
                <a:cs typeface="Helvetica Neue"/>
                <a:sym typeface="Helvetica Neue"/>
              </a:rPr>
              <a:t> </a:t>
            </a:r>
            <a:br>
              <a:rPr lang="en" sz="3200" b="1">
                <a:solidFill>
                  <a:srgbClr val="FF0000"/>
                </a:solidFill>
                <a:latin typeface="Helvetica Neue"/>
                <a:ea typeface="Helvetica Neue"/>
                <a:cs typeface="Helvetica Neue"/>
                <a:sym typeface="Helvetica Neue"/>
              </a:rPr>
            </a:br>
            <a:r>
              <a:rPr lang="en" sz="3200" b="1">
                <a:solidFill>
                  <a:srgbClr val="FF0000"/>
                </a:solidFill>
                <a:latin typeface="Helvetica Neue"/>
                <a:ea typeface="Helvetica Neue"/>
                <a:cs typeface="Helvetica Neue"/>
                <a:sym typeface="Helvetica Neue"/>
              </a:rPr>
              <a:t>humanitarian </a:t>
            </a:r>
            <a:r>
              <a:rPr lang="en" sz="3200">
                <a:solidFill>
                  <a:srgbClr val="FF0000"/>
                </a:solidFill>
              </a:rPr>
              <a:t>fablab model</a:t>
            </a:r>
            <a:endParaRPr sz="2500" b="0">
              <a:solidFill>
                <a:srgbClr val="FF0000"/>
              </a:solidFill>
            </a:endParaRPr>
          </a:p>
          <a:p>
            <a:pPr marL="0" marR="0" lvl="0" indent="0" algn="l" rtl="0">
              <a:lnSpc>
                <a:spcPct val="115000"/>
              </a:lnSpc>
              <a:spcBef>
                <a:spcPts val="0"/>
              </a:spcBef>
              <a:spcAft>
                <a:spcPts val="1000"/>
              </a:spcAft>
              <a:buNone/>
            </a:pPr>
            <a:r>
              <a:rPr lang="en" sz="2500" b="0">
                <a:solidFill>
                  <a:srgbClr val="0082BE"/>
                </a:solidFill>
              </a:rPr>
              <a:t>Empowering affected communities</a:t>
            </a:r>
            <a:endParaRPr sz="1500" b="0" i="0" u="none" strike="noStrike" cap="none">
              <a:solidFill>
                <a:srgbClr val="0082BE"/>
              </a:solidFill>
            </a:endParaRPr>
          </a:p>
        </p:txBody>
      </p:sp>
      <p:sp>
        <p:nvSpPr>
          <p:cNvPr id="333" name="Shape 333"/>
          <p:cNvSpPr txBox="1"/>
          <p:nvPr/>
        </p:nvSpPr>
        <p:spPr>
          <a:xfrm>
            <a:off x="198225" y="2385150"/>
            <a:ext cx="5758200" cy="1166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 sz="1400" b="0" i="0" u="none" strike="noStrike" cap="none">
                <a:solidFill>
                  <a:schemeClr val="dk1"/>
                </a:solidFill>
                <a:latin typeface="Arial"/>
                <a:ea typeface="Arial"/>
                <a:cs typeface="Arial"/>
                <a:sym typeface="Arial"/>
              </a:rPr>
              <a:t/>
            </a:r>
            <a:br>
              <a:rPr lang="en" sz="1400" b="0" i="0" u="none" strike="noStrike" cap="none">
                <a:solidFill>
                  <a:schemeClr val="dk1"/>
                </a:solidFill>
                <a:latin typeface="Arial"/>
                <a:ea typeface="Arial"/>
                <a:cs typeface="Arial"/>
                <a:sym typeface="Arial"/>
              </a:rPr>
            </a:br>
            <a:r>
              <a:rPr lang="en" sz="1600" b="1" i="0" u="none" strike="noStrike" cap="none">
                <a:solidFill>
                  <a:srgbClr val="0070C0"/>
                </a:solidFill>
                <a:latin typeface="Helvetica Neue"/>
                <a:ea typeface="Helvetica Neue"/>
                <a:cs typeface="Helvetica Neue"/>
                <a:sym typeface="Helvetica Neue"/>
              </a:rPr>
              <a:t>The GHL provided </a:t>
            </a:r>
            <a:r>
              <a:rPr lang="en" sz="1600" b="1">
                <a:solidFill>
                  <a:srgbClr val="0070C0"/>
                </a:solidFill>
                <a:latin typeface="Helvetica Neue"/>
                <a:ea typeface="Helvetica Neue"/>
                <a:cs typeface="Helvetica Neue"/>
                <a:sym typeface="Helvetica Neue"/>
              </a:rPr>
              <a:t>the Fab Lab model, initial proof of concepts, link to the Fab Lab network and initial seed funding</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Shape 338"/>
          <p:cNvSpPr txBox="1">
            <a:spLocks noGrp="1"/>
          </p:cNvSpPr>
          <p:nvPr>
            <p:ph type="title"/>
          </p:nvPr>
        </p:nvSpPr>
        <p:spPr>
          <a:xfrm>
            <a:off x="192450" y="504650"/>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CB6"/>
              </a:buClr>
              <a:buSzPts val="1400"/>
              <a:buFont typeface="Helvetica Neue"/>
              <a:buNone/>
            </a:pPr>
            <a:r>
              <a:rPr lang="en" sz="3600" b="1" i="0" u="none" strike="noStrike" cap="none">
                <a:solidFill>
                  <a:srgbClr val="FF0000"/>
                </a:solidFill>
                <a:latin typeface="Helvetica Neue"/>
                <a:ea typeface="Helvetica Neue"/>
                <a:cs typeface="Helvetica Neue"/>
                <a:sym typeface="Helvetica Neue"/>
              </a:rPr>
              <a:t>Easy Access for Start-ups and Social Entrepreneurs</a:t>
            </a:r>
            <a:endParaRPr sz="3600" b="1" i="0" u="none" strike="noStrike" cap="none">
              <a:solidFill>
                <a:srgbClr val="FF0000"/>
              </a:solidFill>
              <a:latin typeface="Helvetica Neue"/>
              <a:ea typeface="Helvetica Neue"/>
              <a:cs typeface="Helvetica Neue"/>
              <a:sym typeface="Helvetica Neue"/>
            </a:endParaRPr>
          </a:p>
        </p:txBody>
      </p:sp>
      <p:sp>
        <p:nvSpPr>
          <p:cNvPr id="339" name="Shape 339"/>
          <p:cNvSpPr txBox="1"/>
          <p:nvPr/>
        </p:nvSpPr>
        <p:spPr>
          <a:xfrm>
            <a:off x="192450" y="1809634"/>
            <a:ext cx="4730250" cy="203132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70C0"/>
              </a:buClr>
              <a:buSzPts val="1600"/>
              <a:buFont typeface="Helvetica Neue"/>
              <a:buNone/>
            </a:pPr>
            <a:r>
              <a:rPr lang="en" sz="1600" b="1" i="0" u="none" strike="noStrike" cap="none">
                <a:solidFill>
                  <a:srgbClr val="0070C0"/>
                </a:solidFill>
                <a:latin typeface="Helvetica Neue"/>
                <a:ea typeface="Helvetica Neue"/>
                <a:cs typeface="Helvetica Neue"/>
                <a:sym typeface="Helvetica Neue"/>
              </a:rPr>
              <a:t>SecuraXis</a:t>
            </a:r>
            <a:r>
              <a:rPr lang="en" sz="1600" b="0" i="0" u="none" strike="noStrike" cap="none">
                <a:solidFill>
                  <a:srgbClr val="0070C0"/>
                </a:solidFill>
                <a:latin typeface="Helvetica Neue"/>
                <a:ea typeface="Helvetica Neue"/>
                <a:cs typeface="Helvetica Neue"/>
                <a:sym typeface="Helvetica Neue"/>
              </a:rPr>
              <a:t> quantifies the level of risk for a person in a given context through predictive analysis and provides recommendations to the user via a web interface as well as a mobile application. </a:t>
            </a:r>
            <a:endParaRPr/>
          </a:p>
          <a:p>
            <a:pPr marL="0" marR="0" lvl="0" indent="0" algn="l" rtl="0">
              <a:lnSpc>
                <a:spcPct val="100000"/>
              </a:lnSpc>
              <a:spcBef>
                <a:spcPts val="0"/>
              </a:spcBef>
              <a:spcAft>
                <a:spcPts val="0"/>
              </a:spcAft>
              <a:buClr>
                <a:schemeClr val="dk1"/>
              </a:buClr>
              <a:buSzPts val="1400"/>
              <a:buFont typeface="Arial"/>
              <a:buNone/>
            </a:pPr>
            <a:r>
              <a:rPr lang="en" sz="1400" b="0" i="0" u="none" strike="noStrike" cap="none">
                <a:solidFill>
                  <a:schemeClr val="dk1"/>
                </a:solidFill>
                <a:latin typeface="Arial"/>
                <a:ea typeface="Arial"/>
                <a:cs typeface="Arial"/>
                <a:sym typeface="Arial"/>
              </a:rPr>
              <a:t/>
            </a:r>
            <a:br>
              <a:rPr lang="en" sz="1400" b="0" i="0" u="none" strike="noStrike" cap="none">
                <a:solidFill>
                  <a:schemeClr val="dk1"/>
                </a:solidFill>
                <a:latin typeface="Arial"/>
                <a:ea typeface="Arial"/>
                <a:cs typeface="Arial"/>
                <a:sym typeface="Arial"/>
              </a:rPr>
            </a:br>
            <a:r>
              <a:rPr lang="en" sz="1600" b="1" i="0" u="none" strike="noStrike" cap="none">
                <a:solidFill>
                  <a:srgbClr val="0070C0"/>
                </a:solidFill>
                <a:latin typeface="Helvetica Neue"/>
                <a:ea typeface="Helvetica Neue"/>
                <a:cs typeface="Helvetica Neue"/>
                <a:sym typeface="Helvetica Neue"/>
              </a:rPr>
              <a:t>The GHL provided risk financing facilitation that enabled Securaxis to raise start-up funds  and is hosting Securaxis</a:t>
            </a:r>
            <a:endParaRPr/>
          </a:p>
        </p:txBody>
      </p:sp>
      <p:pic>
        <p:nvPicPr>
          <p:cNvPr id="340" name="Shape 340" descr="A close up of a computer  Description generated with very high confidence"/>
          <p:cNvPicPr preferRelativeResize="0"/>
          <p:nvPr/>
        </p:nvPicPr>
        <p:blipFill rotWithShape="1">
          <a:blip r:embed="rId3">
            <a:alphaModFix/>
          </a:blip>
          <a:srcRect/>
          <a:stretch/>
        </p:blipFill>
        <p:spPr>
          <a:xfrm>
            <a:off x="4831050" y="791000"/>
            <a:ext cx="4080150" cy="4080150"/>
          </a:xfrm>
          <a:prstGeom prst="rect">
            <a:avLst/>
          </a:prstGeom>
          <a:noFill/>
          <a:ln>
            <a:noFill/>
          </a:ln>
        </p:spPr>
      </p:pic>
      <p:pic>
        <p:nvPicPr>
          <p:cNvPr id="341" name="Shape 341" descr="http://www.startup.ch/demandit/files/M_BB941CC4DCEF687AD98/dms/Image/securaxis-logo.png"/>
          <p:cNvPicPr preferRelativeResize="0"/>
          <p:nvPr/>
        </p:nvPicPr>
        <p:blipFill rotWithShape="1">
          <a:blip r:embed="rId4">
            <a:alphaModFix/>
          </a:blip>
          <a:srcRect/>
          <a:stretch/>
        </p:blipFill>
        <p:spPr>
          <a:xfrm>
            <a:off x="4046561" y="4283622"/>
            <a:ext cx="2343600" cy="587528"/>
          </a:xfrm>
          <a:prstGeom prst="rect">
            <a:avLst/>
          </a:prstGeom>
          <a:noFill/>
          <a:ln>
            <a:noFill/>
          </a:ln>
        </p:spPr>
      </p:pic>
      <p:pic>
        <p:nvPicPr>
          <p:cNvPr id="342" name="Shape 342"/>
          <p:cNvPicPr preferRelativeResize="0"/>
          <p:nvPr/>
        </p:nvPicPr>
        <p:blipFill rotWithShape="1">
          <a:blip r:embed="rId5">
            <a:alphaModFix/>
          </a:blip>
          <a:srcRect/>
          <a:stretch/>
        </p:blipFill>
        <p:spPr>
          <a:xfrm>
            <a:off x="2335446" y="4408599"/>
            <a:ext cx="1563800" cy="46793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pic>
        <p:nvPicPr>
          <p:cNvPr id="347" name="Shape 347"/>
          <p:cNvPicPr preferRelativeResize="0"/>
          <p:nvPr/>
        </p:nvPicPr>
        <p:blipFill rotWithShape="1">
          <a:blip r:embed="rId3">
            <a:alphaModFix/>
          </a:blip>
          <a:srcRect/>
          <a:stretch/>
        </p:blipFill>
        <p:spPr>
          <a:xfrm>
            <a:off x="2790701" y="198537"/>
            <a:ext cx="6340645" cy="4760893"/>
          </a:xfrm>
          <a:prstGeom prst="rect">
            <a:avLst/>
          </a:prstGeom>
          <a:noFill/>
          <a:ln>
            <a:noFill/>
          </a:ln>
        </p:spPr>
      </p:pic>
      <p:sp>
        <p:nvSpPr>
          <p:cNvPr id="348" name="Shape 348"/>
          <p:cNvSpPr/>
          <p:nvPr/>
        </p:nvSpPr>
        <p:spPr>
          <a:xfrm>
            <a:off x="2271600" y="175257"/>
            <a:ext cx="5281200" cy="4791374"/>
          </a:xfrm>
          <a:custGeom>
            <a:avLst/>
            <a:gdLst/>
            <a:ahLst/>
            <a:cxnLst/>
            <a:rect l="0" t="0" r="0" b="0"/>
            <a:pathLst>
              <a:path w="120000" h="120000" extrusionOk="0">
                <a:moveTo>
                  <a:pt x="0" y="119729"/>
                </a:moveTo>
                <a:lnTo>
                  <a:pt x="1554" y="102"/>
                </a:lnTo>
                <a:lnTo>
                  <a:pt x="92556" y="0"/>
                </a:lnTo>
                <a:lnTo>
                  <a:pt x="120000" y="120000"/>
                </a:lnTo>
                <a:lnTo>
                  <a:pt x="0" y="119729"/>
                </a:lnTo>
                <a:close/>
              </a:path>
            </a:pathLst>
          </a:custGeom>
          <a:solidFill>
            <a:srgbClr val="D6EAF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49" name="Shape 349"/>
          <p:cNvSpPr txBox="1">
            <a:spLocks noGrp="1"/>
          </p:cNvSpPr>
          <p:nvPr>
            <p:ph type="title"/>
          </p:nvPr>
        </p:nvSpPr>
        <p:spPr>
          <a:xfrm>
            <a:off x="367900" y="76464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CB6"/>
              </a:buClr>
              <a:buSzPts val="1400"/>
              <a:buFont typeface="Helvetica Neue"/>
              <a:buNone/>
            </a:pPr>
            <a:r>
              <a:rPr lang="en">
                <a:solidFill>
                  <a:srgbClr val="FF0000"/>
                </a:solidFill>
              </a:rPr>
              <a:t>Accelerating</a:t>
            </a:r>
            <a:r>
              <a:rPr lang="en" sz="3600" b="1" i="0" u="none" strike="noStrike" cap="none">
                <a:solidFill>
                  <a:srgbClr val="FF0000"/>
                </a:solidFill>
                <a:latin typeface="Helvetica Neue"/>
                <a:ea typeface="Helvetica Neue"/>
                <a:cs typeface="Helvetica Neue"/>
                <a:sym typeface="Helvetica Neue"/>
              </a:rPr>
              <a:t> innovative solutions</a:t>
            </a:r>
            <a:endParaRPr/>
          </a:p>
        </p:txBody>
      </p:sp>
      <p:sp>
        <p:nvSpPr>
          <p:cNvPr id="350" name="Shape 350"/>
          <p:cNvSpPr/>
          <p:nvPr/>
        </p:nvSpPr>
        <p:spPr>
          <a:xfrm>
            <a:off x="139300" y="964800"/>
            <a:ext cx="5008200" cy="3344400"/>
          </a:xfrm>
          <a:prstGeom prst="rect">
            <a:avLst/>
          </a:prstGeom>
          <a:noFill/>
          <a:ln>
            <a:noFill/>
          </a:ln>
        </p:spPr>
        <p:txBody>
          <a:bodyPr spcFirstLastPara="1" wrap="square" lIns="91425" tIns="45700" rIns="91425" bIns="45700" anchor="ctr" anchorCtr="0">
            <a:noAutofit/>
          </a:bodyPr>
          <a:lstStyle/>
          <a:p>
            <a:pPr marL="285750" marR="0" lvl="0" indent="-285750" algn="l" rtl="0">
              <a:lnSpc>
                <a:spcPct val="100000"/>
              </a:lnSpc>
              <a:spcBef>
                <a:spcPts val="0"/>
              </a:spcBef>
              <a:spcAft>
                <a:spcPts val="0"/>
              </a:spcAft>
              <a:buClr>
                <a:srgbClr val="000000"/>
              </a:buClr>
              <a:buSzPts val="1800"/>
              <a:buFont typeface="Arial"/>
              <a:buNone/>
            </a:pPr>
            <a:endParaRPr sz="1800" b="0" i="0" u="none" strike="noStrike" cap="none">
              <a:solidFill>
                <a:srgbClr val="007CB6"/>
              </a:solidFill>
              <a:latin typeface="Helvetica Neue"/>
              <a:ea typeface="Helvetica Neue"/>
              <a:cs typeface="Helvetica Neue"/>
              <a:sym typeface="Helvetica Neue"/>
            </a:endParaRPr>
          </a:p>
        </p:txBody>
      </p:sp>
      <p:sp>
        <p:nvSpPr>
          <p:cNvPr id="351" name="Shape 351"/>
          <p:cNvSpPr/>
          <p:nvPr/>
        </p:nvSpPr>
        <p:spPr>
          <a:xfrm>
            <a:off x="367899" y="1117200"/>
            <a:ext cx="6199155" cy="3344401"/>
          </a:xfrm>
          <a:prstGeom prst="rect">
            <a:avLst/>
          </a:prstGeom>
          <a:noFill/>
          <a:ln>
            <a:noFill/>
          </a:ln>
        </p:spPr>
        <p:txBody>
          <a:bodyPr spcFirstLastPara="1" wrap="square" lIns="91425" tIns="45700" rIns="91425" bIns="45700" anchor="ctr" anchorCtr="0">
            <a:noAutofit/>
          </a:bodyPr>
          <a:lstStyle/>
          <a:p>
            <a:pPr marL="0" lvl="0" indent="0" rtl="0">
              <a:lnSpc>
                <a:spcPct val="150000"/>
              </a:lnSpc>
              <a:spcBef>
                <a:spcPts val="0"/>
              </a:spcBef>
              <a:spcAft>
                <a:spcPts val="0"/>
              </a:spcAft>
              <a:buNone/>
            </a:pPr>
            <a:r>
              <a:rPr lang="en" sz="1600" b="1">
                <a:solidFill>
                  <a:srgbClr val="007CB6"/>
                </a:solidFill>
                <a:latin typeface="Helvetica Neue"/>
                <a:ea typeface="Helvetica Neue"/>
                <a:cs typeface="Helvetica Neue"/>
                <a:sym typeface="Helvetica Neue"/>
              </a:rPr>
              <a:t>The GHL is helping scaling the Better Shelter solution by: </a:t>
            </a:r>
            <a:endParaRPr sz="1800">
              <a:solidFill>
                <a:srgbClr val="007CB6"/>
              </a:solidFill>
              <a:latin typeface="Helvetica Neue"/>
              <a:ea typeface="Helvetica Neue"/>
              <a:cs typeface="Helvetica Neue"/>
              <a:sym typeface="Helvetica Neue"/>
            </a:endParaRPr>
          </a:p>
          <a:p>
            <a:pPr marL="285750" marR="0" lvl="0" indent="-285750" algn="l" rtl="0">
              <a:lnSpc>
                <a:spcPct val="150000"/>
              </a:lnSpc>
              <a:spcBef>
                <a:spcPts val="0"/>
              </a:spcBef>
              <a:spcAft>
                <a:spcPts val="0"/>
              </a:spcAft>
              <a:buClr>
                <a:schemeClr val="dk1"/>
              </a:buClr>
              <a:buSzPts val="1100"/>
              <a:buFont typeface="Arial"/>
              <a:buChar char="•"/>
            </a:pPr>
            <a:r>
              <a:rPr lang="en" sz="1800" b="0" i="0" u="none" strike="noStrike" cap="none">
                <a:solidFill>
                  <a:srgbClr val="007CB6"/>
                </a:solidFill>
                <a:latin typeface="Helvetica Neue"/>
                <a:ea typeface="Helvetica Neue"/>
                <a:cs typeface="Helvetica Neue"/>
                <a:sym typeface="Helvetica Neue"/>
              </a:rPr>
              <a:t>Aggregat</a:t>
            </a:r>
            <a:r>
              <a:rPr lang="en" sz="1800">
                <a:solidFill>
                  <a:srgbClr val="007CB6"/>
                </a:solidFill>
                <a:latin typeface="Helvetica Neue"/>
                <a:ea typeface="Helvetica Neue"/>
                <a:cs typeface="Helvetica Neue"/>
                <a:sym typeface="Helvetica Neue"/>
              </a:rPr>
              <a:t>ing</a:t>
            </a:r>
            <a:r>
              <a:rPr lang="en" sz="1800" b="0" i="0" u="none" strike="noStrike" cap="none">
                <a:solidFill>
                  <a:srgbClr val="007CB6"/>
                </a:solidFill>
                <a:latin typeface="Helvetica Neue"/>
                <a:ea typeface="Helvetica Neue"/>
                <a:cs typeface="Helvetica Neue"/>
                <a:sym typeface="Helvetica Neue"/>
              </a:rPr>
              <a:t> partner demand to lower costs</a:t>
            </a:r>
            <a:endParaRPr/>
          </a:p>
          <a:p>
            <a:pPr marL="285750" marR="0" lvl="0" indent="-285750" algn="l" rtl="0">
              <a:lnSpc>
                <a:spcPct val="150000"/>
              </a:lnSpc>
              <a:spcBef>
                <a:spcPts val="0"/>
              </a:spcBef>
              <a:spcAft>
                <a:spcPts val="0"/>
              </a:spcAft>
              <a:buClr>
                <a:schemeClr val="dk1"/>
              </a:buClr>
              <a:buSzPts val="1100"/>
              <a:buFont typeface="Arial"/>
              <a:buChar char="•"/>
            </a:pPr>
            <a:r>
              <a:rPr lang="en" sz="1800" b="0" i="0" u="none" strike="noStrike" cap="none">
                <a:solidFill>
                  <a:srgbClr val="007CB6"/>
                </a:solidFill>
                <a:latin typeface="Helvetica Neue"/>
                <a:ea typeface="Helvetica Neue"/>
                <a:cs typeface="Helvetica Neue"/>
                <a:sym typeface="Helvetica Neue"/>
              </a:rPr>
              <a:t>Outsourc</a:t>
            </a:r>
            <a:r>
              <a:rPr lang="en" sz="1800">
                <a:solidFill>
                  <a:srgbClr val="007CB6"/>
                </a:solidFill>
                <a:latin typeface="Helvetica Neue"/>
                <a:ea typeface="Helvetica Neue"/>
                <a:cs typeface="Helvetica Neue"/>
                <a:sym typeface="Helvetica Neue"/>
              </a:rPr>
              <a:t>ing</a:t>
            </a:r>
            <a:r>
              <a:rPr lang="en" sz="1800" b="0" i="0" u="none" strike="noStrike" cap="none">
                <a:solidFill>
                  <a:srgbClr val="007CB6"/>
                </a:solidFill>
                <a:latin typeface="Helvetica Neue"/>
                <a:ea typeface="Helvetica Neue"/>
                <a:cs typeface="Helvetica Neue"/>
                <a:sym typeface="Helvetica Neue"/>
              </a:rPr>
              <a:t> R&amp;D cost and risk</a:t>
            </a:r>
            <a:endParaRPr/>
          </a:p>
          <a:p>
            <a:pPr marL="285750" marR="0" lvl="0" indent="-285750" algn="l" rtl="0">
              <a:lnSpc>
                <a:spcPct val="150000"/>
              </a:lnSpc>
              <a:spcBef>
                <a:spcPts val="0"/>
              </a:spcBef>
              <a:spcAft>
                <a:spcPts val="0"/>
              </a:spcAft>
              <a:buClr>
                <a:schemeClr val="dk1"/>
              </a:buClr>
              <a:buSzPts val="1100"/>
              <a:buFont typeface="Arial"/>
              <a:buChar char="•"/>
            </a:pPr>
            <a:r>
              <a:rPr lang="en" sz="1800" b="0" i="0" u="none" strike="noStrike" cap="none">
                <a:solidFill>
                  <a:srgbClr val="007CB6"/>
                </a:solidFill>
                <a:latin typeface="Helvetica Neue"/>
                <a:ea typeface="Helvetica Neue"/>
                <a:cs typeface="Helvetica Neue"/>
                <a:sym typeface="Helvetica Neue"/>
              </a:rPr>
              <a:t>Explor</a:t>
            </a:r>
            <a:r>
              <a:rPr lang="en" sz="1800">
                <a:solidFill>
                  <a:srgbClr val="007CB6"/>
                </a:solidFill>
                <a:latin typeface="Helvetica Neue"/>
                <a:ea typeface="Helvetica Neue"/>
                <a:cs typeface="Helvetica Neue"/>
                <a:sym typeface="Helvetica Neue"/>
              </a:rPr>
              <a:t>ing</a:t>
            </a:r>
            <a:r>
              <a:rPr lang="en" sz="1800" b="0" i="0" u="none" strike="noStrike" cap="none">
                <a:solidFill>
                  <a:srgbClr val="007CB6"/>
                </a:solidFill>
                <a:latin typeface="Helvetica Neue"/>
                <a:ea typeface="Helvetica Neue"/>
                <a:cs typeface="Helvetica Neue"/>
                <a:sym typeface="Helvetica Neue"/>
              </a:rPr>
              <a:t> non-traditional financing models </a:t>
            </a:r>
            <a:endParaRPr/>
          </a:p>
          <a:p>
            <a:pPr marL="285750" marR="0" lvl="0" indent="-285750" algn="l" rtl="0">
              <a:lnSpc>
                <a:spcPct val="150000"/>
              </a:lnSpc>
              <a:spcBef>
                <a:spcPts val="0"/>
              </a:spcBef>
              <a:spcAft>
                <a:spcPts val="0"/>
              </a:spcAft>
              <a:buClr>
                <a:schemeClr val="dk1"/>
              </a:buClr>
              <a:buSzPts val="1100"/>
              <a:buFont typeface="Arial"/>
              <a:buChar char="•"/>
            </a:pPr>
            <a:r>
              <a:rPr lang="en" sz="1800" b="0" i="0" u="none" strike="noStrike" cap="none">
                <a:solidFill>
                  <a:srgbClr val="007CB6"/>
                </a:solidFill>
                <a:latin typeface="Helvetica Neue"/>
                <a:ea typeface="Helvetica Neue"/>
                <a:cs typeface="Helvetica Neue"/>
                <a:sym typeface="Helvetica Neue"/>
              </a:rPr>
              <a:t>Prototyp</a:t>
            </a:r>
            <a:r>
              <a:rPr lang="en" sz="1800">
                <a:solidFill>
                  <a:srgbClr val="007CB6"/>
                </a:solidFill>
                <a:latin typeface="Helvetica Neue"/>
                <a:ea typeface="Helvetica Neue"/>
                <a:cs typeface="Helvetica Neue"/>
                <a:sym typeface="Helvetica Neue"/>
              </a:rPr>
              <a:t>ing</a:t>
            </a:r>
            <a:r>
              <a:rPr lang="en" sz="1800" b="0" i="0" u="none" strike="noStrike" cap="none">
                <a:solidFill>
                  <a:srgbClr val="007CB6"/>
                </a:solidFill>
                <a:latin typeface="Helvetica Neue"/>
                <a:ea typeface="Helvetica Neue"/>
                <a:cs typeface="Helvetica Neue"/>
                <a:sym typeface="Helvetica Neue"/>
              </a:rPr>
              <a:t> &amp; test</a:t>
            </a:r>
            <a:r>
              <a:rPr lang="en" sz="1800">
                <a:solidFill>
                  <a:srgbClr val="007CB6"/>
                </a:solidFill>
                <a:latin typeface="Helvetica Neue"/>
                <a:ea typeface="Helvetica Neue"/>
                <a:cs typeface="Helvetica Neue"/>
                <a:sym typeface="Helvetica Neue"/>
              </a:rPr>
              <a:t>s </a:t>
            </a:r>
            <a:r>
              <a:rPr lang="en" sz="1800" b="0" i="0" u="none" strike="noStrike" cap="none">
                <a:solidFill>
                  <a:srgbClr val="007CB6"/>
                </a:solidFill>
                <a:latin typeface="Helvetica Neue"/>
                <a:ea typeface="Helvetica Neue"/>
                <a:cs typeface="Helvetica Neue"/>
                <a:sym typeface="Helvetica Neue"/>
              </a:rPr>
              <a:t>modularity and thermal features</a:t>
            </a:r>
            <a:endParaRPr/>
          </a:p>
        </p:txBody>
      </p:sp>
      <p:pic>
        <p:nvPicPr>
          <p:cNvPr id="352" name="Shape 352" descr="csm_goal9_02_a4fbcc238b.jpg"/>
          <p:cNvPicPr preferRelativeResize="0"/>
          <p:nvPr/>
        </p:nvPicPr>
        <p:blipFill rotWithShape="1">
          <a:blip r:embed="rId4">
            <a:alphaModFix/>
          </a:blip>
          <a:srcRect/>
          <a:stretch/>
        </p:blipFill>
        <p:spPr>
          <a:xfrm>
            <a:off x="8343956" y="188457"/>
            <a:ext cx="790260" cy="796052"/>
          </a:xfrm>
          <a:prstGeom prst="rect">
            <a:avLst/>
          </a:prstGeom>
          <a:noFill/>
          <a:ln>
            <a:noFill/>
          </a:ln>
        </p:spPr>
      </p:pic>
      <p:pic>
        <p:nvPicPr>
          <p:cNvPr id="353" name="Shape 353" descr="global-goals_11_1.jpg"/>
          <p:cNvPicPr preferRelativeResize="0"/>
          <p:nvPr/>
        </p:nvPicPr>
        <p:blipFill rotWithShape="1">
          <a:blip r:embed="rId5">
            <a:alphaModFix/>
          </a:blip>
          <a:srcRect/>
          <a:stretch/>
        </p:blipFill>
        <p:spPr>
          <a:xfrm>
            <a:off x="7546011" y="179500"/>
            <a:ext cx="802203" cy="807101"/>
          </a:xfrm>
          <a:prstGeom prst="rect">
            <a:avLst/>
          </a:prstGeom>
          <a:noFill/>
          <a:ln>
            <a:noFill/>
          </a:ln>
        </p:spPr>
      </p:pic>
      <p:pic>
        <p:nvPicPr>
          <p:cNvPr id="354" name="Shape 354" descr="A picture containing object  Description generated with high confidence"/>
          <p:cNvPicPr preferRelativeResize="0"/>
          <p:nvPr/>
        </p:nvPicPr>
        <p:blipFill rotWithShape="1">
          <a:blip r:embed="rId6">
            <a:alphaModFix/>
          </a:blip>
          <a:srcRect/>
          <a:stretch/>
        </p:blipFill>
        <p:spPr>
          <a:xfrm>
            <a:off x="4702181" y="4371266"/>
            <a:ext cx="1779031" cy="426967"/>
          </a:xfrm>
          <a:prstGeom prst="rect">
            <a:avLst/>
          </a:prstGeom>
          <a:noFill/>
          <a:ln>
            <a:noFill/>
          </a:ln>
        </p:spPr>
      </p:pic>
      <p:pic>
        <p:nvPicPr>
          <p:cNvPr id="355" name="Shape 355" descr="https://water.org/media/images/Partners_IKEA-Founation_Logo-RV.original.png"/>
          <p:cNvPicPr preferRelativeResize="0"/>
          <p:nvPr/>
        </p:nvPicPr>
        <p:blipFill rotWithShape="1">
          <a:blip r:embed="rId7">
            <a:alphaModFix/>
          </a:blip>
          <a:srcRect/>
          <a:stretch/>
        </p:blipFill>
        <p:spPr>
          <a:xfrm>
            <a:off x="2753033" y="4252169"/>
            <a:ext cx="2315673" cy="578918"/>
          </a:xfrm>
          <a:prstGeom prst="rect">
            <a:avLst/>
          </a:prstGeom>
          <a:noFill/>
          <a:ln>
            <a:noFill/>
          </a:ln>
        </p:spPr>
      </p:pic>
      <p:pic>
        <p:nvPicPr>
          <p:cNvPr id="356" name="Shape 356" descr="https://pbs.twimg.com/profile_images/599143854047002624/_8hxww5N_400x400.png"/>
          <p:cNvPicPr preferRelativeResize="0"/>
          <p:nvPr/>
        </p:nvPicPr>
        <p:blipFill rotWithShape="1">
          <a:blip r:embed="rId8">
            <a:alphaModFix/>
          </a:blip>
          <a:srcRect/>
          <a:stretch/>
        </p:blipFill>
        <p:spPr>
          <a:xfrm>
            <a:off x="2643971" y="4356866"/>
            <a:ext cx="489986" cy="489986"/>
          </a:xfrm>
          <a:prstGeom prst="rect">
            <a:avLst/>
          </a:prstGeom>
          <a:noFill/>
          <a:ln>
            <a:noFill/>
          </a:ln>
        </p:spPr>
      </p:pic>
      <p:pic>
        <p:nvPicPr>
          <p:cNvPr id="357" name="Shape 357" descr="https://asconafilmfestival.files.wordpress.com/2016/03/terre-des-hommes.png?w=221&amp;h=172"/>
          <p:cNvPicPr preferRelativeResize="0"/>
          <p:nvPr/>
        </p:nvPicPr>
        <p:blipFill rotWithShape="1">
          <a:blip r:embed="rId9">
            <a:alphaModFix/>
          </a:blip>
          <a:srcRect/>
          <a:stretch/>
        </p:blipFill>
        <p:spPr>
          <a:xfrm>
            <a:off x="6538622" y="4375995"/>
            <a:ext cx="565534" cy="44014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pic>
        <p:nvPicPr>
          <p:cNvPr id="362" name="Shape 362" descr="ieda11_0.jpg"/>
          <p:cNvPicPr preferRelativeResize="0"/>
          <p:nvPr/>
        </p:nvPicPr>
        <p:blipFill rotWithShape="1">
          <a:blip r:embed="rId3">
            <a:alphaModFix/>
          </a:blip>
          <a:srcRect t="20907" b="1511"/>
          <a:stretch/>
        </p:blipFill>
        <p:spPr>
          <a:xfrm>
            <a:off x="3578401" y="190300"/>
            <a:ext cx="5558374" cy="4766174"/>
          </a:xfrm>
          <a:prstGeom prst="rect">
            <a:avLst/>
          </a:prstGeom>
          <a:noFill/>
          <a:ln>
            <a:noFill/>
          </a:ln>
        </p:spPr>
      </p:pic>
      <p:sp>
        <p:nvSpPr>
          <p:cNvPr id="363" name="Shape 363"/>
          <p:cNvSpPr/>
          <p:nvPr/>
        </p:nvSpPr>
        <p:spPr>
          <a:xfrm>
            <a:off x="3178800" y="187200"/>
            <a:ext cx="4212000" cy="4769274"/>
          </a:xfrm>
          <a:custGeom>
            <a:avLst/>
            <a:gdLst/>
            <a:ahLst/>
            <a:cxnLst/>
            <a:rect l="0" t="0" r="0" b="0"/>
            <a:pathLst>
              <a:path w="120000" h="120000" extrusionOk="0">
                <a:moveTo>
                  <a:pt x="2974" y="119818"/>
                </a:moveTo>
                <a:lnTo>
                  <a:pt x="0" y="0"/>
                </a:lnTo>
                <a:lnTo>
                  <a:pt x="85459" y="217"/>
                </a:lnTo>
                <a:lnTo>
                  <a:pt x="120000" y="119999"/>
                </a:lnTo>
                <a:lnTo>
                  <a:pt x="2974" y="119818"/>
                </a:lnTo>
                <a:close/>
              </a:path>
            </a:pathLst>
          </a:custGeom>
          <a:solidFill>
            <a:srgbClr val="D6EAF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64" name="Shape 364"/>
          <p:cNvSpPr txBox="1">
            <a:spLocks noGrp="1"/>
          </p:cNvSpPr>
          <p:nvPr>
            <p:ph type="title"/>
          </p:nvPr>
        </p:nvSpPr>
        <p:spPr>
          <a:xfrm>
            <a:off x="215500" y="239636"/>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CB6"/>
              </a:buClr>
              <a:buSzPts val="1400"/>
              <a:buFont typeface="Helvetica Neue"/>
              <a:buNone/>
            </a:pPr>
            <a:r>
              <a:rPr lang="en" sz="3600" b="1" i="0" u="none" strike="noStrike" cap="none">
                <a:solidFill>
                  <a:srgbClr val="FF0000"/>
                </a:solidFill>
                <a:latin typeface="Helvetica Neue"/>
                <a:ea typeface="Helvetica Neue"/>
                <a:cs typeface="Helvetica Neue"/>
                <a:sym typeface="Helvetica Neue"/>
              </a:rPr>
              <a:t>mHealth Diagnostic</a:t>
            </a:r>
            <a:endParaRPr/>
          </a:p>
        </p:txBody>
      </p:sp>
      <p:sp>
        <p:nvSpPr>
          <p:cNvPr id="365" name="Shape 365"/>
          <p:cNvSpPr/>
          <p:nvPr/>
        </p:nvSpPr>
        <p:spPr>
          <a:xfrm>
            <a:off x="215499" y="1154802"/>
            <a:ext cx="6251401" cy="3154399"/>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2000"/>
              <a:buFont typeface="Helvetica Neue"/>
              <a:buNone/>
            </a:pPr>
            <a:r>
              <a:rPr lang="en" sz="2000" b="0" i="0" u="none" strike="noStrike" cap="none">
                <a:solidFill>
                  <a:srgbClr val="007CB6"/>
                </a:solidFill>
                <a:latin typeface="Helvetica Neue"/>
                <a:ea typeface="Helvetica Neue"/>
                <a:cs typeface="Helvetica Neue"/>
                <a:sym typeface="Helvetica Neue"/>
              </a:rPr>
              <a:t>Mobile technology to help health workers better diagnose children: 1 million patient records in 2017</a:t>
            </a:r>
            <a:br>
              <a:rPr lang="en" sz="2000" b="0" i="0" u="none" strike="noStrike" cap="none">
                <a:solidFill>
                  <a:srgbClr val="007CB6"/>
                </a:solidFill>
                <a:latin typeface="Helvetica Neue"/>
                <a:ea typeface="Helvetica Neue"/>
                <a:cs typeface="Helvetica Neue"/>
                <a:sym typeface="Helvetica Neue"/>
              </a:rPr>
            </a:br>
            <a:endParaRPr sz="2000" b="0" i="0" u="none" strike="noStrike" cap="none">
              <a:solidFill>
                <a:srgbClr val="007CB6"/>
              </a:solidFill>
              <a:latin typeface="Helvetica Neue"/>
              <a:ea typeface="Helvetica Neue"/>
              <a:cs typeface="Helvetica Neue"/>
              <a:sym typeface="Helvetica Neue"/>
            </a:endParaRPr>
          </a:p>
          <a:p>
            <a:pPr marL="0" marR="0" lvl="0" indent="0" algn="l" rtl="0">
              <a:lnSpc>
                <a:spcPct val="100000"/>
              </a:lnSpc>
              <a:spcBef>
                <a:spcPts val="0"/>
              </a:spcBef>
              <a:spcAft>
                <a:spcPts val="0"/>
              </a:spcAft>
              <a:buClr>
                <a:schemeClr val="dk1"/>
              </a:buClr>
              <a:buSzPts val="2000"/>
              <a:buFont typeface="Arial"/>
              <a:buNone/>
            </a:pPr>
            <a:r>
              <a:rPr lang="en" sz="2000" b="0" i="0" u="none" strike="noStrike" cap="none">
                <a:solidFill>
                  <a:srgbClr val="007CB6"/>
                </a:solidFill>
                <a:latin typeface="Helvetica Neue"/>
                <a:ea typeface="Helvetica Neue"/>
                <a:cs typeface="Helvetica Neue"/>
                <a:sym typeface="Helvetica Neue"/>
              </a:rPr>
              <a:t>Collaboration between ICRC, MSF &amp; Tdh</a:t>
            </a:r>
            <a:endParaRPr/>
          </a:p>
          <a:p>
            <a:pPr marL="0" marR="0" lvl="0" indent="0" algn="l" rtl="0">
              <a:lnSpc>
                <a:spcPct val="100000"/>
              </a:lnSpc>
              <a:spcBef>
                <a:spcPts val="0"/>
              </a:spcBef>
              <a:spcAft>
                <a:spcPts val="0"/>
              </a:spcAft>
              <a:buClr>
                <a:schemeClr val="dk1"/>
              </a:buClr>
              <a:buSzPts val="1600"/>
              <a:buFont typeface="Arial"/>
              <a:buNone/>
            </a:pPr>
            <a:endParaRPr sz="1600" b="0" i="0" u="none" strike="noStrike" cap="none">
              <a:solidFill>
                <a:srgbClr val="007CB6"/>
              </a:solidFill>
              <a:latin typeface="Helvetica Neue"/>
              <a:ea typeface="Helvetica Neue"/>
              <a:cs typeface="Helvetica Neue"/>
              <a:sym typeface="Helvetica Neue"/>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a:solidFill>
                <a:srgbClr val="007CB6"/>
              </a:solidFill>
              <a:latin typeface="Helvetica Neue"/>
              <a:ea typeface="Helvetica Neue"/>
              <a:cs typeface="Helvetica Neue"/>
              <a:sym typeface="Helvetica Neue"/>
            </a:endParaRPr>
          </a:p>
        </p:txBody>
      </p:sp>
      <p:pic>
        <p:nvPicPr>
          <p:cNvPr id="366" name="Shape 366" descr="logo.png"/>
          <p:cNvPicPr preferRelativeResize="0"/>
          <p:nvPr/>
        </p:nvPicPr>
        <p:blipFill rotWithShape="1">
          <a:blip r:embed="rId4">
            <a:alphaModFix/>
          </a:blip>
          <a:srcRect/>
          <a:stretch/>
        </p:blipFill>
        <p:spPr>
          <a:xfrm>
            <a:off x="2754499" y="4392236"/>
            <a:ext cx="1342301" cy="422664"/>
          </a:xfrm>
          <a:prstGeom prst="rect">
            <a:avLst/>
          </a:prstGeom>
          <a:noFill/>
          <a:ln>
            <a:noFill/>
          </a:ln>
        </p:spPr>
      </p:pic>
      <p:pic>
        <p:nvPicPr>
          <p:cNvPr id="367" name="Shape 367" descr="Flag_of_the_ICRC.svg.png"/>
          <p:cNvPicPr preferRelativeResize="0"/>
          <p:nvPr/>
        </p:nvPicPr>
        <p:blipFill rotWithShape="1">
          <a:blip r:embed="rId5">
            <a:alphaModFix/>
          </a:blip>
          <a:srcRect/>
          <a:stretch/>
        </p:blipFill>
        <p:spPr>
          <a:xfrm>
            <a:off x="5135400" y="4352399"/>
            <a:ext cx="445361" cy="514397"/>
          </a:xfrm>
          <a:prstGeom prst="rect">
            <a:avLst/>
          </a:prstGeom>
          <a:noFill/>
          <a:ln>
            <a:noFill/>
          </a:ln>
        </p:spPr>
      </p:pic>
      <p:pic>
        <p:nvPicPr>
          <p:cNvPr id="368" name="Shape 368" descr="GHLhealthSDG.png"/>
          <p:cNvPicPr preferRelativeResize="0"/>
          <p:nvPr/>
        </p:nvPicPr>
        <p:blipFill rotWithShape="1">
          <a:blip r:embed="rId6">
            <a:alphaModFix/>
          </a:blip>
          <a:srcRect/>
          <a:stretch/>
        </p:blipFill>
        <p:spPr>
          <a:xfrm>
            <a:off x="7610475" y="200025"/>
            <a:ext cx="755376" cy="763314"/>
          </a:xfrm>
          <a:prstGeom prst="rect">
            <a:avLst/>
          </a:prstGeom>
          <a:noFill/>
          <a:ln>
            <a:noFill/>
          </a:ln>
        </p:spPr>
      </p:pic>
      <p:pic>
        <p:nvPicPr>
          <p:cNvPr id="369" name="Shape 369" descr="E_SDG_Icons-17.jpg"/>
          <p:cNvPicPr preferRelativeResize="0"/>
          <p:nvPr/>
        </p:nvPicPr>
        <p:blipFill rotWithShape="1">
          <a:blip r:embed="rId7">
            <a:alphaModFix/>
          </a:blip>
          <a:srcRect/>
          <a:stretch/>
        </p:blipFill>
        <p:spPr>
          <a:xfrm>
            <a:off x="8353425" y="200025"/>
            <a:ext cx="757721" cy="767580"/>
          </a:xfrm>
          <a:prstGeom prst="rect">
            <a:avLst/>
          </a:prstGeom>
          <a:noFill/>
          <a:ln>
            <a:noFill/>
          </a:ln>
        </p:spPr>
      </p:pic>
      <p:pic>
        <p:nvPicPr>
          <p:cNvPr id="370" name="Shape 370" descr="https://asconafilmfestival.files.wordpress.com/2016/03/terre-des-hommes.png?w=221&amp;h=172"/>
          <p:cNvPicPr preferRelativeResize="0"/>
          <p:nvPr/>
        </p:nvPicPr>
        <p:blipFill rotWithShape="1">
          <a:blip r:embed="rId8">
            <a:alphaModFix/>
          </a:blip>
          <a:srcRect/>
          <a:stretch/>
        </p:blipFill>
        <p:spPr>
          <a:xfrm>
            <a:off x="4277231" y="4392236"/>
            <a:ext cx="609756" cy="47456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799</Words>
  <Application>Microsoft Macintosh PowerPoint</Application>
  <PresentationFormat>On-screen Show (16:9)</PresentationFormat>
  <Paragraphs>57</Paragraphs>
  <Slides>11</Slides>
  <Notes>11</Notes>
  <HiddenSlides>0</HiddenSlides>
  <MMClips>1</MMClips>
  <ScaleCrop>false</ScaleCrop>
  <HeadingPairs>
    <vt:vector size="6" baseType="variant">
      <vt:variant>
        <vt:lpstr>Fonts Used</vt:lpstr>
      </vt:variant>
      <vt:variant>
        <vt:i4>2</vt:i4>
      </vt:variant>
      <vt:variant>
        <vt:lpstr>Theme</vt:lpstr>
      </vt:variant>
      <vt:variant>
        <vt:i4>4</vt:i4>
      </vt:variant>
      <vt:variant>
        <vt:lpstr>Slide Titles</vt:lpstr>
      </vt:variant>
      <vt:variant>
        <vt:i4>11</vt:i4>
      </vt:variant>
    </vt:vector>
  </HeadingPairs>
  <TitlesOfParts>
    <vt:vector size="17" baseType="lpstr">
      <vt:lpstr>Helvetica Neue</vt:lpstr>
      <vt:lpstr>Helvetica Neue Light</vt:lpstr>
      <vt:lpstr>Simple Light</vt:lpstr>
      <vt:lpstr>Simple Light</vt:lpstr>
      <vt:lpstr>Simple Light</vt:lpstr>
      <vt:lpstr>Custom</vt:lpstr>
      <vt:lpstr> Global Humanitarian Lab (GHL) Accelerating Innovative Solutions for Efficiency, Impact &amp; Dignity       </vt:lpstr>
      <vt:lpstr>GHL is..</vt:lpstr>
      <vt:lpstr>Partners</vt:lpstr>
      <vt:lpstr>PowerPoint Presentation</vt:lpstr>
      <vt:lpstr>Foresight and Futures</vt:lpstr>
      <vt:lpstr>Develop and scale the  humanitarian fablab model Empowering affected communities</vt:lpstr>
      <vt:lpstr>Easy Access for Start-ups and Social Entrepreneurs</vt:lpstr>
      <vt:lpstr>Accelerating innovative solutions</vt:lpstr>
      <vt:lpstr>mHealth Diagnostic</vt:lpstr>
      <vt:lpstr>   globalhumanitarianlab.org daniel@globalhumanitarianlab.org @HScienceAdvisor</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Global Humanitarian Lab (GHL) Accelerating Innovative Solutions for Efficiency, Impact &amp; Dignity       </dc:title>
  <cp:lastModifiedBy>Jack</cp:lastModifiedBy>
  <cp:revision>1</cp:revision>
  <dcterms:modified xsi:type="dcterms:W3CDTF">2018-04-09T11:37:29Z</dcterms:modified>
</cp:coreProperties>
</file>