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defaultTextStyle>
    <a:defPPr>
      <a:defRPr lang="es-E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2F46"/>
    <a:srgbClr val="599F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71"/>
  </p:normalViewPr>
  <p:slideViewPr>
    <p:cSldViewPr snapToGrid="0" snapToObjects="1">
      <p:cViewPr>
        <p:scale>
          <a:sx n="134" d="100"/>
          <a:sy n="134" d="100"/>
        </p:scale>
        <p:origin x="464" y="-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posición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862B1D-9E30-D94E-8EA2-C7F63A6454C3}" type="datetimeFigureOut">
              <a:rPr lang="es-ES" smtClean="0"/>
              <a:t>9/4/18</a:t>
            </a:fld>
            <a:endParaRPr lang="es-ES"/>
          </a:p>
        </p:txBody>
      </p:sp>
      <p:sp>
        <p:nvSpPr>
          <p:cNvPr id="4" name="Marcador de posición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2E5351-082C-4449-9C4A-8F9EA27EF10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95506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2E5351-082C-4449-9C4A-8F9EA27EF101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92822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F85D4-AF18-2048-8ADE-D511C0444671}" type="datetimeFigureOut">
              <a:rPr lang="es-ES" smtClean="0"/>
              <a:t>9/4/18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7A6A8-5D26-8C42-A1ED-8318FBBC31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556018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F85D4-AF18-2048-8ADE-D511C0444671}" type="datetimeFigureOut">
              <a:rPr lang="es-ES" smtClean="0"/>
              <a:t>9/4/18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7A6A8-5D26-8C42-A1ED-8318FBBC31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8595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F85D4-AF18-2048-8ADE-D511C0444671}" type="datetimeFigureOut">
              <a:rPr lang="es-ES" smtClean="0"/>
              <a:t>9/4/18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7A6A8-5D26-8C42-A1ED-8318FBBC31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5460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F85D4-AF18-2048-8ADE-D511C0444671}" type="datetimeFigureOut">
              <a:rPr lang="es-ES" smtClean="0"/>
              <a:t>9/4/18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7A6A8-5D26-8C42-A1ED-8318FBBC31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58683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F85D4-AF18-2048-8ADE-D511C0444671}" type="datetimeFigureOut">
              <a:rPr lang="es-ES" smtClean="0"/>
              <a:t>9/4/18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7A6A8-5D26-8C42-A1ED-8318FBBC31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00467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conteni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F85D4-AF18-2048-8ADE-D511C0444671}" type="datetimeFigureOut">
              <a:rPr lang="es-ES" smtClean="0"/>
              <a:t>9/4/18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7A6A8-5D26-8C42-A1ED-8318FBBC31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46965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F85D4-AF18-2048-8ADE-D511C0444671}" type="datetimeFigureOut">
              <a:rPr lang="es-ES" smtClean="0"/>
              <a:t>9/4/18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7A6A8-5D26-8C42-A1ED-8318FBBC31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217452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F85D4-AF18-2048-8ADE-D511C0444671}" type="datetimeFigureOut">
              <a:rPr lang="es-ES" smtClean="0"/>
              <a:t>9/4/18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7A6A8-5D26-8C42-A1ED-8318FBBC31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2755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F85D4-AF18-2048-8ADE-D511C0444671}" type="datetimeFigureOut">
              <a:rPr lang="es-ES" smtClean="0"/>
              <a:t>9/4/18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7A6A8-5D26-8C42-A1ED-8318FBBC31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300856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F85D4-AF18-2048-8ADE-D511C0444671}" type="datetimeFigureOut">
              <a:rPr lang="es-ES" smtClean="0"/>
              <a:t>9/4/18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7A6A8-5D26-8C42-A1ED-8318FBBC31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3382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F85D4-AF18-2048-8ADE-D511C0444671}" type="datetimeFigureOut">
              <a:rPr lang="es-ES" smtClean="0"/>
              <a:t>9/4/18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37A6A8-5D26-8C42-A1ED-8318FBBC31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6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F85D4-AF18-2048-8ADE-D511C0444671}" type="datetimeFigureOut">
              <a:rPr lang="es-ES" smtClean="0"/>
              <a:t>9/4/18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37A6A8-5D26-8C42-A1ED-8318FBBC31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79975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E99135A0-175C-E44C-893D-B4AD94C642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4082" y="-73572"/>
            <a:ext cx="9228082" cy="521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2628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9F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A2BAD24A-8F9E-B44D-BBCE-390DBA876A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8" y="0"/>
            <a:ext cx="91154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816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9F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52649AD-0065-9144-B742-9C49890E8F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8" y="0"/>
            <a:ext cx="91154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13939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9F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D545A65D-3A99-6E4A-BB51-C83FCEDC3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8" y="0"/>
            <a:ext cx="91154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0017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9F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81A3E9B-8E1C-E749-939B-1899F47D46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8" y="0"/>
            <a:ext cx="91154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9342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01CE3A6D-DB57-A747-98E9-B0B1BAA63E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8" y="0"/>
            <a:ext cx="91154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3234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9F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19AB04F-7DCC-8041-9297-099D23CDB5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8" y="0"/>
            <a:ext cx="91154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737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9F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97F4DA16-9E9E-1043-A498-FD6B892B14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8" y="0"/>
            <a:ext cx="91154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0783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D2F4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5316A6A-5381-A54E-B698-0F7E1FDC4C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8" y="0"/>
            <a:ext cx="9115425" cy="51435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5323B4BF-AC8C-EC46-A01B-B9C6FE9707E1}"/>
              </a:ext>
            </a:extLst>
          </p:cNvPr>
          <p:cNvSpPr txBox="1"/>
          <p:nvPr/>
        </p:nvSpPr>
        <p:spPr>
          <a:xfrm>
            <a:off x="3100552" y="3176368"/>
            <a:ext cx="2942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800" i="1" dirty="0" err="1">
                <a:solidFill>
                  <a:schemeClr val="bg1"/>
                </a:solidFill>
                <a:latin typeface="Aileron" pitchFamily="2" charset="77"/>
              </a:rPr>
              <a:t>Spreading</a:t>
            </a:r>
            <a:r>
              <a:rPr lang="es-ES" sz="1800" i="1" dirty="0">
                <a:solidFill>
                  <a:schemeClr val="bg1"/>
                </a:solidFill>
                <a:latin typeface="Aileron" pitchFamily="2" charset="77"/>
              </a:rPr>
              <a:t> </a:t>
            </a:r>
            <a:r>
              <a:rPr lang="es-ES" sz="1800" i="1" dirty="0" err="1">
                <a:solidFill>
                  <a:schemeClr val="bg1"/>
                </a:solidFill>
                <a:latin typeface="Aileron" pitchFamily="2" charset="77"/>
              </a:rPr>
              <a:t>equality</a:t>
            </a:r>
            <a:endParaRPr lang="es-ES" sz="1800" i="1" dirty="0">
              <a:solidFill>
                <a:schemeClr val="bg1"/>
              </a:solidFill>
              <a:latin typeface="Aileron" pitchFamily="2" charset="77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E8F53A7-B8BB-7649-A1B0-A12CC5D6E401}"/>
              </a:ext>
            </a:extLst>
          </p:cNvPr>
          <p:cNvSpPr txBox="1"/>
          <p:nvPr/>
        </p:nvSpPr>
        <p:spPr>
          <a:xfrm>
            <a:off x="6344864" y="4651451"/>
            <a:ext cx="29428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err="1">
                <a:solidFill>
                  <a:schemeClr val="bg1"/>
                </a:solidFill>
                <a:latin typeface="Aileron SemiBold" pitchFamily="2" charset="77"/>
              </a:rPr>
              <a:t>www.medsquad.es</a:t>
            </a:r>
            <a:endParaRPr lang="es-ES" sz="1600" b="1" dirty="0">
              <a:solidFill>
                <a:schemeClr val="bg1"/>
              </a:solidFill>
              <a:latin typeface="Aileron SemiBold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194682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506533D-C669-1442-970A-934FE4C41C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8" y="0"/>
            <a:ext cx="91154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8524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9F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63AA168C-D189-CF4D-9A4A-982B66A460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8" y="0"/>
            <a:ext cx="91154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446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9F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4CB41DFF-2413-6746-B285-8741E5FD97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8" y="0"/>
            <a:ext cx="91154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739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9F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8B559AC1-0B63-C94D-8ECC-0A89C6F76F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8" y="0"/>
            <a:ext cx="91154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094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9F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3E252C56-A84D-DE44-BE7D-653BF36D02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8" y="0"/>
            <a:ext cx="91154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67599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9F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0D5BEA4-EC52-184A-96C6-65E7359F98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8" y="0"/>
            <a:ext cx="91154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34539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9F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FAF46E6D-873A-7547-8478-8620C1FC67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8" y="0"/>
            <a:ext cx="91154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44530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99F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ED44A223-A9E1-1142-8FFD-B410352A8F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8" y="0"/>
            <a:ext cx="9115425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77254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</TotalTime>
  <Words>8</Words>
  <Application>Microsoft Macintosh PowerPoint</Application>
  <PresentationFormat>Presentación en pantalla (16:9)</PresentationFormat>
  <Paragraphs>3</Paragraphs>
  <Slides>17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17</vt:i4>
      </vt:variant>
    </vt:vector>
  </HeadingPairs>
  <TitlesOfParts>
    <vt:vector size="23" baseType="lpstr">
      <vt:lpstr>Aileron</vt:lpstr>
      <vt:lpstr>Aileron SemiBold</vt:lpstr>
      <vt:lpstr>Arial</vt:lpstr>
      <vt:lpstr>Calibri</vt:lpstr>
      <vt:lpstr>Calibri Light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Elena Fabiola Aguilera Balboa</dc:creator>
  <cp:lastModifiedBy>Elena Fabiola Aguilera Balboa</cp:lastModifiedBy>
  <cp:revision>2</cp:revision>
  <dcterms:created xsi:type="dcterms:W3CDTF">2018-04-09T09:19:55Z</dcterms:created>
  <dcterms:modified xsi:type="dcterms:W3CDTF">2018-04-09T09:40:27Z</dcterms:modified>
</cp:coreProperties>
</file>