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61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9" d="100"/>
          <a:sy n="89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A2BFD-7BFB-2847-BF17-560108A0C96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14809-1C9E-0B45-8BC9-315225431F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CE-related info in the WLCG 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Julia Andreeva, CERN IT</a:t>
            </a:r>
          </a:p>
          <a:p>
            <a:r>
              <a:rPr lang="en-US" dirty="0" smtClean="0"/>
              <a:t>IS Evolution Task Force meeting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Information required by the experiments</a:t>
            </a:r>
            <a:endParaRPr lang="en-US" dirty="0"/>
          </a:p>
        </p:txBody>
      </p:sp>
      <p:pic>
        <p:nvPicPr>
          <p:cNvPr id="4" name="Content Placeholder 3" descr="Screen Shot 2017-11-16 at 1.51.0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4081" y="1600200"/>
            <a:ext cx="5795838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5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Attribute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Static/Dynamic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CRIC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 list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GocDB</a:t>
                      </a:r>
                      <a:r>
                        <a:rPr lang="en-US" dirty="0" smtClean="0"/>
                        <a:t>/OIM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Queue list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BDII/ Condor publisher/ </a:t>
                      </a:r>
                      <a:r>
                        <a:rPr lang="en-US" dirty="0" err="1" smtClean="0"/>
                        <a:t>Glidein</a:t>
                      </a:r>
                      <a:r>
                        <a:rPr lang="en-US" dirty="0" smtClean="0"/>
                        <a:t> XML configuration file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MaxCPUTime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BDII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Semi-static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MaxWallClockTime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BDII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Semi-static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HS06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BDII/</a:t>
                      </a:r>
                      <a:r>
                        <a:rPr lang="en-US" dirty="0" err="1" smtClean="0"/>
                        <a:t>MyOSG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Semi-static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Logical CPU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REBUS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Semi-static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waiting jobs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BDII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dynamic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running jobs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BDII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dynamic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Downtime info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GocDB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dynamic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For static and semi-static information we bootstrap CRIC from any available sources, can be even experiment specific</a:t>
            </a:r>
          </a:p>
          <a:p>
            <a:r>
              <a:rPr lang="en-US" dirty="0" smtClean="0"/>
              <a:t>For sites which do run BDII, we continue to use data from BDII</a:t>
            </a:r>
          </a:p>
          <a:p>
            <a:r>
              <a:rPr lang="en-US" dirty="0" smtClean="0"/>
              <a:t>For EGI sites which won’t run BDII, there are two possible scenarios:</a:t>
            </a:r>
          </a:p>
          <a:p>
            <a:pPr lvl="1">
              <a:buFontTx/>
              <a:buChar char="-"/>
            </a:pPr>
            <a:r>
              <a:rPr lang="en-US" dirty="0" smtClean="0"/>
              <a:t>update info in CRIC through UI (API)</a:t>
            </a:r>
          </a:p>
          <a:p>
            <a:pPr lvl="1">
              <a:buFontTx/>
              <a:buChar char="-"/>
            </a:pPr>
            <a:r>
              <a:rPr lang="en-US" dirty="0" smtClean="0"/>
              <a:t>Expose CE/queues info in JSON file, similarly to what we agreed for storage. If we consider this option, we have to agree on the format</a:t>
            </a:r>
          </a:p>
          <a:p>
            <a:pPr lvl="1">
              <a:buFontTx/>
              <a:buChar char="-"/>
            </a:pPr>
            <a:r>
              <a:rPr lang="en-US" dirty="0" err="1" smtClean="0"/>
              <a:t>Apel</a:t>
            </a:r>
            <a:r>
              <a:rPr lang="en-US" dirty="0" smtClean="0"/>
              <a:t> client would need to be modified to get </a:t>
            </a:r>
            <a:r>
              <a:rPr lang="en-US" dirty="0" err="1" smtClean="0"/>
              <a:t>infor</a:t>
            </a:r>
            <a:r>
              <a:rPr lang="en-US" smtClean="0"/>
              <a:t> from CRIC instead of BDII</a:t>
            </a:r>
          </a:p>
          <a:p>
            <a:r>
              <a:rPr lang="en-US" dirty="0" smtClean="0"/>
              <a:t>For OSG sites for ATLAS get info from Condor publisher, for CMS from </a:t>
            </a:r>
            <a:r>
              <a:rPr lang="en-US" dirty="0" err="1" smtClean="0"/>
              <a:t>Glidein</a:t>
            </a:r>
            <a:r>
              <a:rPr lang="en-US" dirty="0" smtClean="0"/>
              <a:t> XML configuration file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only experiment requiring dynamic attributes like number of pending/running jobs is ALICE</a:t>
            </a:r>
          </a:p>
          <a:p>
            <a:r>
              <a:rPr lang="en-US" dirty="0" smtClean="0"/>
              <a:t>ALICE will continue to rely on BDII where it is available. For sites which won’t run BDII, there is a way around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257</Words>
  <Application>Microsoft Macintosh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CE-related info in the WLCG IS</vt:lpstr>
      <vt:lpstr>Information required by the experiments</vt:lpstr>
      <vt:lpstr>Slide 3</vt:lpstr>
      <vt:lpstr>Static attributes</vt:lpstr>
      <vt:lpstr>Dynamic attributes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Julia Andreeva</dc:creator>
  <cp:lastModifiedBy>Julia Andreeva</cp:lastModifiedBy>
  <cp:revision>7</cp:revision>
  <dcterms:created xsi:type="dcterms:W3CDTF">2017-11-16T12:51:37Z</dcterms:created>
  <dcterms:modified xsi:type="dcterms:W3CDTF">2017-11-16T13:53:18Z</dcterms:modified>
</cp:coreProperties>
</file>