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2" r:id="rId2"/>
    <p:sldId id="300" r:id="rId3"/>
    <p:sldId id="291" r:id="rId4"/>
    <p:sldId id="311" r:id="rId5"/>
    <p:sldId id="293" r:id="rId6"/>
    <p:sldId id="310" r:id="rId7"/>
    <p:sldId id="312" r:id="rId8"/>
  </p:sldIdLst>
  <p:sldSz cx="9906000" cy="6858000" type="A4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820" autoAdjust="0"/>
  </p:normalViewPr>
  <p:slideViewPr>
    <p:cSldViewPr>
      <p:cViewPr varScale="1">
        <p:scale>
          <a:sx n="85" d="100"/>
          <a:sy n="85" d="100"/>
        </p:scale>
        <p:origin x="94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87" y="0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AFFF9-B41D-4592-AA39-18ABC4AE686E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39775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73" y="4689167"/>
            <a:ext cx="5437530" cy="444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594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87" y="9376594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0B7AC-8C86-488C-9CA8-14EB58F9E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0B7AC-8C86-488C-9CA8-14EB58F9E34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06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0B7AC-8C86-488C-9CA8-14EB58F9E34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0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4488" y="2141984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i="1" dirty="0" smtClean="0">
                <a:solidFill>
                  <a:srgbClr val="0000FF"/>
                </a:solidFill>
              </a:rPr>
              <a:t>EP TSO Meeting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600" i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i="1" dirty="0" smtClean="0">
                <a:solidFill>
                  <a:srgbClr val="0000FF"/>
                </a:solidFill>
              </a:rPr>
              <a:t>Electrical Work in EP Buildings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</a:t>
            </a:r>
            <a:r>
              <a:rPr lang="en-US" dirty="0"/>
              <a:t>T</a:t>
            </a:r>
            <a:r>
              <a:rPr lang="en-US" dirty="0" smtClean="0"/>
              <a:t>SO Meeting, G. Maire</a:t>
            </a:r>
            <a:r>
              <a:rPr lang="en-US" dirty="0"/>
              <a:t> </a:t>
            </a:r>
            <a:r>
              <a:rPr lang="en-US" dirty="0" smtClean="0"/>
              <a:t>EP/DI-SO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99482" y="4469050"/>
            <a:ext cx="3707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Gilles MAIRE EP/DI-SO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EP Electrical Safety Officer (ESO)</a:t>
            </a:r>
          </a:p>
        </p:txBody>
      </p:sp>
    </p:spTree>
    <p:extLst>
      <p:ext uri="{BB962C8B-B14F-4D97-AF65-F5344CB8AC3E}">
        <p14:creationId xmlns:p14="http://schemas.microsoft.com/office/powerpoint/2010/main" val="18331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59668" y="4137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Outline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TSO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1484784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EP Electrical Safety Officer (ESO) Function.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EP Buildings Electrical Inspection.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EP Buildings Appraisal.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Action Plan.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Summary.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5465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8504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EP Electrical Safety Officer (ESO) Function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TSO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6496" y="1124744"/>
            <a:ext cx="8987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Part of the Safety Office, especially for the electrical safety aspects.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Electrical Inspection of experiments. Improvement of non-conformities.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AUL </a:t>
            </a:r>
            <a:r>
              <a:rPr lang="en-US" sz="2000" dirty="0"/>
              <a:t>Improvement </a:t>
            </a:r>
            <a:r>
              <a:rPr lang="en-US" sz="2000" dirty="0" smtClean="0"/>
              <a:t>of experiments. This year upgrade for COMPASS, CAST and </a:t>
            </a:r>
            <a:r>
              <a:rPr lang="en-US" sz="2000" dirty="0" smtClean="0"/>
              <a:t>AD, work will be done during YETS.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Advice on request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Electric accident analysis, study and implementation of improvement.  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AUL Improvement of workshops. </a:t>
            </a:r>
            <a:r>
              <a:rPr lang="en-US" sz="2000" dirty="0"/>
              <a:t>This year upgrade </a:t>
            </a:r>
            <a:r>
              <a:rPr lang="en-US" sz="2000" dirty="0" smtClean="0"/>
              <a:t>of Building 3 workshop.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EP Building non-conformities.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16496" y="4102040"/>
            <a:ext cx="9145016" cy="163121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doubt about your electrical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new electrical equipment on your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problem with AUL or AUG.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Don’t hesitate to contact your Safety </a:t>
            </a:r>
            <a:r>
              <a:rPr lang="en-US" sz="2000" dirty="0"/>
              <a:t>C</a:t>
            </a:r>
            <a:r>
              <a:rPr lang="en-US" sz="2000" dirty="0" smtClean="0"/>
              <a:t>orrespondent OR EP Electrical Safety Officer.</a:t>
            </a:r>
            <a:endParaRPr lang="en-US" sz="2000" dirty="0"/>
          </a:p>
        </p:txBody>
      </p:sp>
      <p:sp>
        <p:nvSpPr>
          <p:cNvPr id="10" name="Right Arrow 9"/>
          <p:cNvSpPr/>
          <p:nvPr/>
        </p:nvSpPr>
        <p:spPr>
          <a:xfrm>
            <a:off x="416496" y="5033966"/>
            <a:ext cx="399228" cy="242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9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2096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EP Buildings Electrical Inspection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TSO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48544" y="1124744"/>
            <a:ext cx="79276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Organization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Electrical Inspection for each building every year.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Performed by a specialized external company (APAVE, DEKRA, </a:t>
            </a:r>
            <a:r>
              <a:rPr lang="en-US" sz="2000" dirty="0" err="1" smtClean="0"/>
              <a:t>etc</a:t>
            </a:r>
            <a:r>
              <a:rPr lang="en-US" sz="2000" dirty="0" smtClean="0"/>
              <a:t>…).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Supervised by HSE.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Report stored in EDMS.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8544" y="5169386"/>
            <a:ext cx="7776864" cy="70788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Electrical non-conformities have not been treated for several years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For the safety of people, it was urgent to do improvements.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8544" y="2949912"/>
            <a:ext cx="7927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Type of Non-conformities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Labelling.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Earth.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Obsolete material (circuit breaker, electrical plug, electrical box, </a:t>
            </a:r>
            <a:r>
              <a:rPr lang="en-US" sz="2000" dirty="0" err="1" smtClean="0"/>
              <a:t>etc</a:t>
            </a:r>
            <a:r>
              <a:rPr lang="en-US" sz="2000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Safety Lights.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Etc</a:t>
            </a:r>
            <a:r>
              <a:rPr lang="en-US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311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0088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EP Buildings Appraisal &amp; Action Plan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</a:t>
            </a:r>
            <a:r>
              <a:rPr lang="en-US" dirty="0"/>
              <a:t>T</a:t>
            </a:r>
            <a:r>
              <a:rPr lang="en-US" dirty="0" smtClean="0"/>
              <a:t>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2249577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Status in June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98 </a:t>
            </a:r>
            <a:r>
              <a:rPr lang="en-GB" sz="2000" dirty="0" smtClean="0"/>
              <a:t>Buildings under EP responsibility.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1005 Electrical non-conformities.</a:t>
            </a:r>
          </a:p>
          <a:p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04528" y="3573016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Status end of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Building 11, 40, 216, 222, 1, 2, 3, 4, 13 in progress.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213 non-conformities treated, in collaboration with HSE &amp; SMB.</a:t>
            </a:r>
          </a:p>
          <a:p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04528" y="4888905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Continue with priority order.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 function of human and financial resources of SMB.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04528" y="881425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Priority Order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Number of occupants / building.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Number of Electrical non-conformities / building.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593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2096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Summary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TSO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1129968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Very important work to insure the safety of people.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Have an electrical installation respecting the rules.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Lot of work to treat EP buildings non-conformities.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SMB dependence for resources.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Work with TSO in 2018 for some non-conformities.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Don’t hesitate to contact </a:t>
            </a:r>
            <a:r>
              <a:rPr lang="en-US" sz="2000" dirty="0" smtClean="0"/>
              <a:t>me for any electrical problem.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9" name="Right Arrow 8"/>
          <p:cNvSpPr/>
          <p:nvPr/>
        </p:nvSpPr>
        <p:spPr>
          <a:xfrm>
            <a:off x="216882" y="3645024"/>
            <a:ext cx="399228" cy="242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3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TSO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 December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8460" y="2060848"/>
            <a:ext cx="50408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Thanks for your attention.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Any questions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7141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26144</TotalTime>
  <Words>484</Words>
  <Application>Microsoft Office PowerPoint</Application>
  <PresentationFormat>A4 Paper (210x297 mm)</PresentationFormat>
  <Paragraphs>88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maireg</dc:creator>
  <cp:lastModifiedBy>Gilles Maire</cp:lastModifiedBy>
  <cp:revision>553</cp:revision>
  <cp:lastPrinted>2017-10-03T13:30:54Z</cp:lastPrinted>
  <dcterms:created xsi:type="dcterms:W3CDTF">2011-02-25T10:34:14Z</dcterms:created>
  <dcterms:modified xsi:type="dcterms:W3CDTF">2017-12-11T08:16:39Z</dcterms:modified>
</cp:coreProperties>
</file>