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3"/>
  </p:notesMasterIdLst>
  <p:sldIdLst>
    <p:sldId id="273" r:id="rId13"/>
    <p:sldId id="300" r:id="rId14"/>
    <p:sldId id="313" r:id="rId15"/>
    <p:sldId id="309" r:id="rId16"/>
    <p:sldId id="292" r:id="rId17"/>
    <p:sldId id="293" r:id="rId18"/>
    <p:sldId id="294" r:id="rId19"/>
    <p:sldId id="305" r:id="rId20"/>
    <p:sldId id="306" r:id="rId21"/>
    <p:sldId id="296" r:id="rId2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3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44" y="3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3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3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21/11/2017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21/11/2017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21/11/2017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21/11/2017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21/11/2017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21/11/2017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21/11/2017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21/11/2017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LIU-PSB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</a:t>
            </a:r>
            <a:r>
              <a:rPr lang="en-GB" dirty="0" smtClean="0"/>
              <a:t>15 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LIU-PSB Crosstab – TE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67682"/>
            <a:ext cx="11010668" cy="437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LIU-PSB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32" y="1506071"/>
            <a:ext cx="7824028" cy="41644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4395" y="1739264"/>
            <a:ext cx="1913363" cy="6123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4395" y="2811879"/>
            <a:ext cx="4156951" cy="100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26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Variances by </a:t>
            </a:r>
            <a:r>
              <a:rPr lang="fr-CH" dirty="0" err="1" smtClean="0"/>
              <a:t>Workpackage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255058"/>
            <a:ext cx="11719733" cy="448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62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175" y="1137014"/>
            <a:ext cx="11352526" cy="47677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LIU-PSB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241417"/>
              </p:ext>
            </p:extLst>
          </p:nvPr>
        </p:nvGraphicFramePr>
        <p:xfrm>
          <a:off x="4983480" y="6121390"/>
          <a:ext cx="6555777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78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57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1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9487">
                <a:tc rowSpan="2">
                  <a:txBody>
                    <a:bodyPr/>
                    <a:lstStyle/>
                    <a:p>
                      <a:r>
                        <a:rPr lang="en-GB" sz="1200" b="1" dirty="0" smtClean="0"/>
                        <a:t>CET</a:t>
                      </a:r>
                      <a:r>
                        <a:rPr lang="en-GB" sz="1200" b="1" baseline="0" dirty="0" smtClean="0"/>
                        <a:t> objective 1</a:t>
                      </a:r>
                      <a:r>
                        <a:rPr lang="en-GB" sz="1200" b="1" baseline="30000" dirty="0" smtClean="0"/>
                        <a:t>st</a:t>
                      </a:r>
                      <a:r>
                        <a:rPr lang="en-GB" sz="1200" b="1" baseline="0" dirty="0" smtClean="0"/>
                        <a:t> </a:t>
                      </a:r>
                      <a:r>
                        <a:rPr lang="en-GB" sz="1200" b="1" baseline="0" dirty="0" smtClean="0"/>
                        <a:t>December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Charges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74</a:t>
                      </a:r>
                      <a:r>
                        <a:rPr lang="en-GB" sz="1200" b="1" dirty="0" smtClean="0"/>
                        <a:t>%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40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Commitments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96%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9" name="Right Arrow 28"/>
          <p:cNvSpPr/>
          <p:nvPr/>
        </p:nvSpPr>
        <p:spPr>
          <a:xfrm rot="2020894" flipV="1">
            <a:off x="2952023" y="3294090"/>
            <a:ext cx="226711" cy="17654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19579106">
            <a:off x="2995942" y="2570190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Equal 25"/>
          <p:cNvSpPr/>
          <p:nvPr/>
        </p:nvSpPr>
        <p:spPr>
          <a:xfrm>
            <a:off x="1930774" y="3812081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Equal 24"/>
          <p:cNvSpPr/>
          <p:nvPr/>
        </p:nvSpPr>
        <p:spPr>
          <a:xfrm>
            <a:off x="1930774" y="2410787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Right Arrow 30"/>
          <p:cNvSpPr/>
          <p:nvPr/>
        </p:nvSpPr>
        <p:spPr>
          <a:xfrm rot="19579106">
            <a:off x="1893584" y="4456570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ight Arrow 33"/>
          <p:cNvSpPr/>
          <p:nvPr/>
        </p:nvSpPr>
        <p:spPr>
          <a:xfrm rot="19579106">
            <a:off x="1927140" y="4822288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ight Arrow 34"/>
          <p:cNvSpPr/>
          <p:nvPr/>
        </p:nvSpPr>
        <p:spPr>
          <a:xfrm rot="2020894" flipV="1">
            <a:off x="2985578" y="4866581"/>
            <a:ext cx="226711" cy="17654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ight Arrow 36"/>
          <p:cNvSpPr/>
          <p:nvPr/>
        </p:nvSpPr>
        <p:spPr>
          <a:xfrm rot="2020894" flipV="1">
            <a:off x="1925983" y="5541712"/>
            <a:ext cx="226711" cy="17654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19579106">
            <a:off x="2952021" y="3481452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Equal 23"/>
          <p:cNvSpPr/>
          <p:nvPr/>
        </p:nvSpPr>
        <p:spPr>
          <a:xfrm>
            <a:off x="2955653" y="4501725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 rot="2020894" flipV="1">
            <a:off x="2981965" y="5317843"/>
            <a:ext cx="226711" cy="17654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Equal 31"/>
          <p:cNvSpPr/>
          <p:nvPr/>
        </p:nvSpPr>
        <p:spPr>
          <a:xfrm>
            <a:off x="2952039" y="5542434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5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LIU-PSB Crosstab – BE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270" y="1161058"/>
            <a:ext cx="11387184" cy="468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LIU-PSB Crosstab – EN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689251"/>
            <a:ext cx="11700949" cy="330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LIU-PSB Crosstab – SMB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54" y="1936376"/>
            <a:ext cx="11398750" cy="109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83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LIU-PSB Crosstab – TE Department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987" y="1685364"/>
            <a:ext cx="11407076" cy="338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94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4E1EB7-34CF-41A9-9082-2AA74F93F90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2664</TotalTime>
  <Words>101</Words>
  <Application>Microsoft Office PowerPoint</Application>
  <PresentationFormat>Widescreen</PresentationFormat>
  <Paragraphs>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LIU-PSB EVM Status</vt:lpstr>
      <vt:lpstr>LIU-PSB Dashboard</vt:lpstr>
      <vt:lpstr>Variances by Workpackage</vt:lpstr>
      <vt:lpstr>LIU-PSB Crosstab by Group</vt:lpstr>
      <vt:lpstr> Spare Slides</vt:lpstr>
      <vt:lpstr>LIU-PSB Crosstab – BE Department</vt:lpstr>
      <vt:lpstr>LIU-PSB Crosstab – EN Department</vt:lpstr>
      <vt:lpstr>LIU-PSB Crosstab – SMB Department</vt:lpstr>
      <vt:lpstr>LIU-PSB Crosstab – TE Department</vt:lpstr>
      <vt:lpstr>LIU-PSB Crosstab – TE Department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197</cp:revision>
  <cp:lastPrinted>2017-08-29T11:24:15Z</cp:lastPrinted>
  <dcterms:created xsi:type="dcterms:W3CDTF">2016-01-26T10:53:29Z</dcterms:created>
  <dcterms:modified xsi:type="dcterms:W3CDTF">2017-11-21T09:22:35Z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