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42A39-1A8E-4949-9A4E-97D1057DC5A2}" type="datetimeFigureOut">
              <a:rPr lang="en-GB" smtClean="0"/>
              <a:t>09/11/2017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54D7B-38F4-4973-80D8-E4E359141F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547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C7B6F-FDE2-4519-A6F3-9FBE60293F94}" type="datetime1">
              <a:rPr lang="en-GB" smtClean="0"/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Commissioning meeting, 9/11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5C43A-B0B0-4F45-B6B8-4E730B2204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988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3A6D-BCBC-4359-824F-D8F2A1AA96E9}" type="datetime1">
              <a:rPr lang="en-GB" smtClean="0"/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Commissioning meeting, 9/11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5C43A-B0B0-4F45-B6B8-4E730B2204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683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552F0-0392-4D81-B5F0-5C9F4B705DB2}" type="datetime1">
              <a:rPr lang="en-GB" smtClean="0"/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Commissioning meeting, 9/11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5C43A-B0B0-4F45-B6B8-4E730B2204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578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D728C-4EA0-41F2-AFC3-FDF812F40548}" type="datetime1">
              <a:rPr lang="en-GB" smtClean="0"/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Commissioning meeting, 9/11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5C43A-B0B0-4F45-B6B8-4E730B2204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996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6434-6829-4263-ADFC-83DEBB258EA0}" type="datetime1">
              <a:rPr lang="en-GB" smtClean="0"/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Commissioning meeting, 9/11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5C43A-B0B0-4F45-B6B8-4E730B2204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463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7144-8E31-4FA6-BEB5-FB69D47B3193}" type="datetime1">
              <a:rPr lang="en-GB" smtClean="0"/>
              <a:t>09/11/2017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Commissioning meeting, 9/11 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5C43A-B0B0-4F45-B6B8-4E730B2204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177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BB8F9-6754-4356-9F22-C5395A9097CA}" type="datetime1">
              <a:rPr lang="en-GB" smtClean="0"/>
              <a:t>09/11/2017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Commissioning meeting, 9/11 2017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5C43A-B0B0-4F45-B6B8-4E730B2204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506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3F1F0-27A1-47BC-9D39-EB6147D9A633}" type="datetime1">
              <a:rPr lang="en-GB" smtClean="0"/>
              <a:t>09/11/2017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Commissioning meeting, 9/11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5C43A-B0B0-4F45-B6B8-4E730B2204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312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0378-98A4-4FA9-A8B9-AE954049B980}" type="datetime1">
              <a:rPr lang="en-GB" smtClean="0"/>
              <a:t>09/11/2017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Commissioning meeting, 9/11 2017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5C43A-B0B0-4F45-B6B8-4E730B2204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837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DDC27-DCBD-4B11-A83D-6132AB2C3A54}" type="datetime1">
              <a:rPr lang="en-GB" smtClean="0"/>
              <a:t>09/11/2017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Commissioning meeting, 9/11 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5C43A-B0B0-4F45-B6B8-4E730B2204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976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32DFA-F589-49D8-B414-4896372810E1}" type="datetime1">
              <a:rPr lang="en-GB" smtClean="0"/>
              <a:t>09/11/2017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Commissioning meeting, 9/11 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5C43A-B0B0-4F45-B6B8-4E730B2204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185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A2849-9548-4C6A-BF59-7DF817AF2A6E}" type="datetime1">
              <a:rPr lang="en-GB" smtClean="0"/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ELENA Commissioning meeting, 9/11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5C43A-B0B0-4F45-B6B8-4E730B2204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057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ELENA electron cooler progress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Lars V. J</a:t>
            </a:r>
            <a:r>
              <a:rPr lang="da-DK" dirty="0" smtClean="0"/>
              <a:t>ø</a:t>
            </a:r>
            <a:r>
              <a:rPr lang="en-GB" dirty="0" err="1" smtClean="0"/>
              <a:t>rgensen</a:t>
            </a:r>
            <a:r>
              <a:rPr lang="en-GB" dirty="0" smtClean="0"/>
              <a:t>, BE-BI-EA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Commissioning meeting, 9/11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5C43A-B0B0-4F45-B6B8-4E730B22042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245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28997" y="1317328"/>
            <a:ext cx="4352925" cy="244852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Commissioning meeting, 9/11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5C43A-B0B0-4F45-B6B8-4E730B220423}" type="slidenum">
              <a:rPr lang="en-GB" smtClean="0"/>
              <a:t>10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251" y="655781"/>
            <a:ext cx="5648549" cy="31773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726" y="3484128"/>
            <a:ext cx="5938981" cy="334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1320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6477000" cy="364331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Commissioning meeting, 9/11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5C43A-B0B0-4F45-B6B8-4E730B220423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395518"/>
            <a:ext cx="5263701" cy="2960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713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u="sng" dirty="0" smtClean="0"/>
              <a:t>Progress on preparing the electron cooler for insertion in ELENA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62909"/>
            <a:ext cx="10515600" cy="3914054"/>
          </a:xfrm>
        </p:spPr>
        <p:txBody>
          <a:bodyPr/>
          <a:lstStyle/>
          <a:p>
            <a:r>
              <a:rPr lang="en-GB" dirty="0" smtClean="0"/>
              <a:t>Most vacuum components and magnetic system arrived at the AD about 3-4 weeks ago.</a:t>
            </a:r>
          </a:p>
          <a:p>
            <a:r>
              <a:rPr lang="en-GB" dirty="0" smtClean="0"/>
              <a:t>Assembly progressing pretty steady with one component of magnetic and associated vacuum chamber installed at a time followed by leak testing before the next component installed.</a:t>
            </a:r>
          </a:p>
          <a:p>
            <a:r>
              <a:rPr lang="en-GB" dirty="0" smtClean="0"/>
              <a:t>First main drift magnet with vacuum chamber and BPMs.</a:t>
            </a:r>
          </a:p>
          <a:p>
            <a:r>
              <a:rPr lang="en-GB" dirty="0" smtClean="0"/>
              <a:t>Then first toroid section with the elaborate 3D gymnastics of the individual coils to get the toroid chamber in.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Commissioning meeting, 9/11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5C43A-B0B0-4F45-B6B8-4E730B22042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618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u="sng" dirty="0" smtClean="0"/>
              <a:t>Progress on preparing the electron cooler for insertion in ELENA - II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62909"/>
            <a:ext cx="10515600" cy="3914054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Second toroid section installed</a:t>
            </a:r>
          </a:p>
          <a:p>
            <a:r>
              <a:rPr lang="en-GB" dirty="0" smtClean="0"/>
              <a:t>Vertical solenoids with the vertical vacuum chambers installed</a:t>
            </a:r>
          </a:p>
          <a:p>
            <a:r>
              <a:rPr lang="en-GB" dirty="0" smtClean="0"/>
              <a:t>Squeeze coil installed</a:t>
            </a:r>
          </a:p>
          <a:p>
            <a:r>
              <a:rPr lang="en-GB" dirty="0" smtClean="0"/>
              <a:t>Gun vacuum chamber installed.</a:t>
            </a:r>
          </a:p>
          <a:p>
            <a:r>
              <a:rPr lang="en-US" dirty="0" smtClean="0"/>
              <a:t>On schedule for insertion in ELENA in early December.</a:t>
            </a:r>
          </a:p>
          <a:p>
            <a:r>
              <a:rPr lang="en-US" dirty="0" smtClean="0"/>
              <a:t>Expansion coil will only be installed after bake-out.</a:t>
            </a:r>
          </a:p>
          <a:p>
            <a:r>
              <a:rPr lang="en-US" dirty="0" smtClean="0"/>
              <a:t>Collector will be installed when the system is in its final position in the ELENA ring because the ceramic breaks in collector are very sensitive to </a:t>
            </a:r>
            <a:r>
              <a:rPr lang="en-US" dirty="0" err="1" smtClean="0"/>
              <a:t>schocks</a:t>
            </a:r>
            <a:r>
              <a:rPr lang="en-US" dirty="0" smtClean="0"/>
              <a:t>.</a:t>
            </a:r>
          </a:p>
          <a:p>
            <a:r>
              <a:rPr lang="en-US" dirty="0" smtClean="0"/>
              <a:t>Electrical connections and cooling connections to be made (as far as possible) before insertion.</a:t>
            </a:r>
          </a:p>
          <a:p>
            <a:r>
              <a:rPr lang="en-US" dirty="0" smtClean="0"/>
              <a:t>Magnets will all be tested with a 1 A current before insertion (no cooling available at that position)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Commissioning meeting, 9/11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5C43A-B0B0-4F45-B6B8-4E730B22042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764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Photos of installation of ELENA </a:t>
            </a:r>
            <a:r>
              <a:rPr lang="en-US" b="1" u="sng" dirty="0" err="1" smtClean="0"/>
              <a:t>ecooler</a:t>
            </a:r>
            <a:endParaRPr lang="en-GB" b="1" u="sn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Commissioning meeting, 9/11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5C43A-B0B0-4F45-B6B8-4E730B220423}" type="slidenum">
              <a:rPr lang="en-GB" smtClean="0"/>
              <a:t>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037" y="1439573"/>
            <a:ext cx="9065491" cy="509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219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err="1" smtClean="0"/>
              <a:t>Ecooler</a:t>
            </a:r>
            <a:r>
              <a:rPr lang="en-US" b="1" u="sng" dirty="0" smtClean="0"/>
              <a:t> assembly</a:t>
            </a:r>
            <a:endParaRPr lang="en-GB" b="1" u="sng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Commissioning meeting, 9/11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5C43A-B0B0-4F45-B6B8-4E730B22042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4954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1344" y="263525"/>
            <a:ext cx="6269311" cy="352648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Commissioning meeting, 9/11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5C43A-B0B0-4F45-B6B8-4E730B220423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46" y="3617787"/>
            <a:ext cx="5852936" cy="32922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963" y="3288723"/>
            <a:ext cx="6345381" cy="3569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816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88" y="365125"/>
            <a:ext cx="7735712" cy="435133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Commissioning meeting, 9/11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5C43A-B0B0-4F45-B6B8-4E730B220423}" type="slidenum">
              <a:rPr lang="en-GB" smtClean="0"/>
              <a:t>7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18839" y="1947206"/>
            <a:ext cx="5643705" cy="3174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879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7735712" cy="435133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Commissioning meeting, 9/11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5C43A-B0B0-4F45-B6B8-4E730B220423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153400" cy="45862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04735" y="1462324"/>
            <a:ext cx="6097730" cy="3429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517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6587836" cy="370565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Commissioning meeting, 9/11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5C43A-B0B0-4F45-B6B8-4E730B220423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325091"/>
            <a:ext cx="6038016" cy="33963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561" y="365125"/>
            <a:ext cx="5033819" cy="28315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380268" y="3676364"/>
            <a:ext cx="3897743" cy="21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658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295</Words>
  <Application>Microsoft Office PowerPoint</Application>
  <PresentationFormat>Widescreen</PresentationFormat>
  <Paragraphs>41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ELENA electron cooler progress</vt:lpstr>
      <vt:lpstr>Progress on preparing the electron cooler for insertion in ELENA</vt:lpstr>
      <vt:lpstr>Progress on preparing the electron cooler for insertion in ELENA - II</vt:lpstr>
      <vt:lpstr>Photos of installation of ELENA ecooler</vt:lpstr>
      <vt:lpstr>Ecooler assembly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 electron cooler progress</dc:title>
  <dc:creator>Lars Varming Joergensen</dc:creator>
  <cp:lastModifiedBy>Lars Varming Joergensen</cp:lastModifiedBy>
  <cp:revision>5</cp:revision>
  <dcterms:created xsi:type="dcterms:W3CDTF">2017-11-09T11:16:58Z</dcterms:created>
  <dcterms:modified xsi:type="dcterms:W3CDTF">2017-11-09T13:49:10Z</dcterms:modified>
</cp:coreProperties>
</file>