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57" r:id="rId6"/>
    <p:sldId id="262" r:id="rId7"/>
    <p:sldId id="263" r:id="rId8"/>
    <p:sldId id="264" r:id="rId9"/>
    <p:sldId id="267" r:id="rId10"/>
    <p:sldId id="268" r:id="rId11"/>
    <p:sldId id="269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6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068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696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076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00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918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951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50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7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9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299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F711D-13A2-4286-92B7-E2AE334E418A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43E49-5AB4-4D97-85B2-C3AD9DF58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6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8682" y="3249185"/>
            <a:ext cx="101041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An attempt to prove the Higgs mechanism through experimentation at CMS </a:t>
            </a:r>
            <a:endParaRPr lang="en-GB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57301" y="559308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By The ESADE crazy particles team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815" y="222885"/>
            <a:ext cx="2381250" cy="2371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" y="222885"/>
            <a:ext cx="2371724" cy="237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95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 EVENT OF 2 MUONS VERY LOW MASS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62" y="1825625"/>
            <a:ext cx="10467676" cy="4351338"/>
          </a:xfrm>
        </p:spPr>
      </p:pic>
    </p:spTree>
    <p:extLst>
      <p:ext uri="{BB962C8B-B14F-4D97-AF65-F5344CB8AC3E}">
        <p14:creationId xmlns:p14="http://schemas.microsoft.com/office/powerpoint/2010/main" val="217069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ONE Z OF 2 ELECTRONS AND 1 W OF ELECTRON AND NEUTRINO (choosing the closest to 91GeV)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62" y="1825625"/>
            <a:ext cx="10467676" cy="4351338"/>
          </a:xfrm>
        </p:spPr>
      </p:pic>
    </p:spTree>
    <p:extLst>
      <p:ext uri="{BB962C8B-B14F-4D97-AF65-F5344CB8AC3E}">
        <p14:creationId xmlns:p14="http://schemas.microsoft.com/office/powerpoint/2010/main" val="2851173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953544"/>
            <a:ext cx="3345180" cy="3345180"/>
          </a:xfrm>
        </p:spPr>
      </p:pic>
    </p:spTree>
    <p:extLst>
      <p:ext uri="{BB962C8B-B14F-4D97-AF65-F5344CB8AC3E}">
        <p14:creationId xmlns:p14="http://schemas.microsoft.com/office/powerpoint/2010/main" val="2126461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823" t="24933" r="56894" b="16965"/>
          <a:stretch/>
        </p:blipFill>
        <p:spPr>
          <a:xfrm>
            <a:off x="2917340" y="205740"/>
            <a:ext cx="7272000" cy="655045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463540" y="3086100"/>
            <a:ext cx="822960" cy="3348990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528631" y="2777490"/>
            <a:ext cx="31071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There is evidence that there is a Z Boson, with the mass we expected to find (91 GeV) 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274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823" t="24933" r="56894" b="16965"/>
          <a:stretch/>
        </p:blipFill>
        <p:spPr>
          <a:xfrm>
            <a:off x="2917340" y="205740"/>
            <a:ext cx="7272000" cy="655045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983480" y="4629150"/>
            <a:ext cx="742950" cy="1794510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528631" y="2777490"/>
            <a:ext cx="33928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There is also a small evidence for W boson around 80 GeV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This is an experiential confirmation of the standard model theory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879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823" t="24933" r="56894" b="16965"/>
          <a:stretch/>
        </p:blipFill>
        <p:spPr>
          <a:xfrm>
            <a:off x="1824265" y="153188"/>
            <a:ext cx="7272000" cy="655045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799215" y="4976648"/>
            <a:ext cx="1179655" cy="1165860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920991" y="2034540"/>
            <a:ext cx="40919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We have also observed 7 Higgs-like events: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4 two photons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1 two electrons and two muons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2 four muons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Average mass 112 +/- 15 GeV compatible within one sigma with the true Higgs mass value (125 GeV)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95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4912" t="16331" r="19085" b="28903"/>
          <a:stretch/>
        </p:blipFill>
        <p:spPr>
          <a:xfrm>
            <a:off x="1062990" y="1245883"/>
            <a:ext cx="9792000" cy="53863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1490" y="285750"/>
            <a:ext cx="11411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Example of a Higgs-like event with 2 photons and 123.7 GeV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686201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490" y="285750"/>
            <a:ext cx="11249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Example of a Higgs-like event with 4 muons and 91.12 GeV 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456" t="15597" b="29257"/>
          <a:stretch/>
        </p:blipFill>
        <p:spPr>
          <a:xfrm>
            <a:off x="594359" y="1565907"/>
            <a:ext cx="10980000" cy="456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770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490" y="285750"/>
            <a:ext cx="112496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Example of a Higgs-like event with 2 electrons and 2 muons and </a:t>
            </a:r>
            <a:r>
              <a:rPr lang="en-US" sz="3600" dirty="0" err="1" smtClean="0"/>
              <a:t>mis</a:t>
            </a:r>
            <a:r>
              <a:rPr lang="en-US" sz="3600" dirty="0" smtClean="0"/>
              <a:t>-reconstructed energy with 131.4 GeV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4917" t="15930" b="31630"/>
          <a:stretch/>
        </p:blipFill>
        <p:spPr>
          <a:xfrm>
            <a:off x="298450" y="1691640"/>
            <a:ext cx="11442700" cy="449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013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3017520"/>
            <a:ext cx="11249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And we also found a bunch of weird things…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66120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 Z WITH MASS 330.04 GeV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62" y="1825625"/>
            <a:ext cx="10467676" cy="4351338"/>
          </a:xfrm>
        </p:spPr>
      </p:pic>
    </p:spTree>
    <p:extLst>
      <p:ext uri="{BB962C8B-B14F-4D97-AF65-F5344CB8AC3E}">
        <p14:creationId xmlns:p14="http://schemas.microsoft.com/office/powerpoint/2010/main" val="706977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182</Words>
  <Application>Microsoft Office PowerPoint</Application>
  <PresentationFormat>Widescreen</PresentationFormat>
  <Paragraphs>20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ONE Z WITH MASS 330.04 GeV</vt:lpstr>
      <vt:lpstr>ONE EVENT OF 2 MUONS VERY LOW MASS</vt:lpstr>
      <vt:lpstr>ONE Z OF 2 ELECTRONS AND 1 W OF ELECTRON AND NEUTRINO (choosing the closest to 91GeV)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11</cp:revision>
  <dcterms:created xsi:type="dcterms:W3CDTF">2017-11-14T10:55:04Z</dcterms:created>
  <dcterms:modified xsi:type="dcterms:W3CDTF">2017-11-14T13:06:57Z</dcterms:modified>
</cp:coreProperties>
</file>