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894" r:id="rId2"/>
    <p:sldId id="949" r:id="rId3"/>
    <p:sldId id="955" r:id="rId4"/>
    <p:sldId id="956" r:id="rId5"/>
    <p:sldId id="957" r:id="rId6"/>
    <p:sldId id="958" r:id="rId7"/>
    <p:sldId id="959" r:id="rId8"/>
    <p:sldId id="954" r:id="rId9"/>
  </p:sldIdLst>
  <p:sldSz cx="9144000" cy="6858000" type="screen4x3"/>
  <p:notesSz cx="7099300" cy="10234613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DBB"/>
    <a:srgbClr val="39AFFF"/>
    <a:srgbClr val="000000"/>
    <a:srgbClr val="FF0000"/>
    <a:srgbClr val="3366FF"/>
    <a:srgbClr val="FFFF00"/>
    <a:srgbClr val="006666"/>
    <a:srgbClr val="008080"/>
    <a:srgbClr val="39A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24" autoAdjust="0"/>
    <p:restoredTop sz="95742" autoAdjust="0"/>
  </p:normalViewPr>
  <p:slideViewPr>
    <p:cSldViewPr>
      <p:cViewPr varScale="1">
        <p:scale>
          <a:sx n="121" d="100"/>
          <a:sy n="121" d="100"/>
        </p:scale>
        <p:origin x="68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5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64" y="-10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 dirty="0">
              <a:latin typeface="Verdana"/>
              <a:ea typeface="Verdana"/>
              <a:cs typeface="Verdana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 dirty="0">
              <a:latin typeface="Verdana"/>
              <a:ea typeface="Verdana"/>
              <a:cs typeface="Verdana"/>
            </a:endParaRP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 dirty="0">
              <a:latin typeface="Verdana"/>
              <a:ea typeface="Verdana"/>
              <a:cs typeface="Verdana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C3BB3F6E-06D9-E744-8AD3-C080868A02CF}" type="slidenum">
              <a:rPr lang="en-GB">
                <a:latin typeface="Verdana"/>
                <a:ea typeface="Verdana"/>
                <a:cs typeface="Verdana"/>
              </a:rPr>
              <a:pPr>
                <a:defRPr/>
              </a:pPr>
              <a:t>‹#›</a:t>
            </a:fld>
            <a:endParaRPr lang="en-GB" dirty="0"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94392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redigere</a:t>
            </a:r>
            <a:r>
              <a:rPr lang="en-GB" noProof="0" dirty="0"/>
              <a:t> </a:t>
            </a:r>
            <a:r>
              <a:rPr lang="en-GB" noProof="0" dirty="0" err="1"/>
              <a:t>teksttypografierne</a:t>
            </a:r>
            <a:r>
              <a:rPr lang="en-GB" noProof="0" dirty="0"/>
              <a:t> </a:t>
            </a:r>
            <a:r>
              <a:rPr lang="en-GB" noProof="0" dirty="0" err="1"/>
              <a:t>i</a:t>
            </a:r>
            <a:r>
              <a:rPr lang="en-GB" noProof="0" dirty="0"/>
              <a:t> </a:t>
            </a:r>
            <a:r>
              <a:rPr lang="en-GB" noProof="0" dirty="0" err="1"/>
              <a:t>masteren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fld id="{3AB40DA7-E887-DB45-A9BA-6D9B4BB84991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911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Verdana"/>
        <a:cs typeface="Verdana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Verdan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Verdan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Verdan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Verdan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E7AA8A-4E5C-584F-AB09-1AEB56ABAEDF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474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5" name="Picture 1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50" y="0"/>
              <a:ext cx="1510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AutoShape 10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95D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Verdana"/>
                  <a:ea typeface="Verdana"/>
                  <a:cs typeface="Verdana"/>
                </a:rPr>
                <a:t>   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0"/>
            <a:ext cx="2357438" cy="630238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Verdana"/>
                <a:ea typeface="Verdana"/>
                <a:cs typeface="Verdana"/>
              </a:rPr>
              <a:t>NORDUnet</a:t>
            </a:r>
          </a:p>
          <a:p>
            <a:pPr algn="ctr">
              <a:defRPr/>
            </a:pPr>
            <a:r>
              <a:rPr lang="en-US" sz="600" b="1" dirty="0">
                <a:latin typeface="Verdana"/>
                <a:ea typeface="Verdana"/>
                <a:cs typeface="Verdana"/>
              </a:rPr>
              <a:t> Nordic Infrastructure for Research &amp; Education</a:t>
            </a: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7844" y="6525344"/>
            <a:ext cx="216769" cy="21676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9" name="Group 14"/>
          <p:cNvGrpSpPr>
            <a:grpSpLocks/>
          </p:cNvGrpSpPr>
          <p:nvPr userDrawn="1"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10" name="Picture 2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50" y="0"/>
              <a:ext cx="1510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" name="AutoShape 10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5DBB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Verdana"/>
                  <a:ea typeface="Verdana"/>
                  <a:cs typeface="Verdana"/>
                </a:rPr>
                <a:t>   </a:t>
              </a:r>
            </a:p>
          </p:txBody>
        </p:sp>
      </p:grpSp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844675"/>
            <a:ext cx="7772400" cy="1555750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da-DK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11158-E0A6-3444-84DD-C10B1E551C3C}" type="slidenum">
              <a:rPr lang="da-DK"/>
              <a:pPr>
                <a:defRPr/>
              </a:pPr>
              <a:t>‹#›</a:t>
            </a:fld>
            <a:endParaRPr lang="da-DK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" y="0"/>
            <a:ext cx="2751000" cy="64481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0"/>
            <a:ext cx="6444208" cy="642938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0FB68-CDDB-0A48-B4C9-EEF0B5E5563F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765175"/>
            <a:ext cx="2070100" cy="546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6057900" cy="546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195FB-6B2D-9742-89AD-9D2BE1BBF8B3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"/>
            <a:ext cx="6444208" cy="642918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1538" y="928670"/>
            <a:ext cx="374015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8" y="928670"/>
            <a:ext cx="374015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71538" y="3286125"/>
            <a:ext cx="7677175" cy="29448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845D6-12DC-0842-B612-B7C30E1269DB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"/>
            <a:ext cx="6444208" cy="642918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928671"/>
            <a:ext cx="7632700" cy="530226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AD643-71B7-CF42-9A3A-B10178C4608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  <p:sp>
        <p:nvSpPr>
          <p:cNvPr id="7" name="TextBox 6"/>
          <p:cNvSpPr txBox="1"/>
          <p:nvPr userDrawn="1"/>
        </p:nvSpPr>
        <p:spPr>
          <a:xfrm>
            <a:off x="1240971" y="1524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Verdana" charset="0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33413-B858-3F42-BACF-DCCD51629419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"/>
            <a:ext cx="6444208" cy="642918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857233"/>
            <a:ext cx="3740150" cy="53737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857233"/>
            <a:ext cx="3740150" cy="53737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34EA2-440C-5049-9976-7FA0BCB83426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0"/>
            <a:ext cx="6444208" cy="642918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1612"/>
            <a:ext cx="4041775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3D2E4-4FF6-4D43-9124-BAB83CF5FD02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0"/>
            <a:ext cx="6444208" cy="642938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E5528-F995-9448-9A3A-C86F05D5535A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F0F41-E604-0E4C-A323-3A97649BDA39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670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361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2F4FB-FAF3-9749-B612-5CBBB0DFCDE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a-DK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4162-35C8-DB4E-BE4C-78BA9DD55BCE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28688"/>
            <a:ext cx="763270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/>
              <a:t>Klik for at redigere teksttypografierne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DDDDDD"/>
                  </a:outerShdw>
                </a:effectLst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DDDDDD"/>
                  </a:outerShdw>
                </a:effectLst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DDDDDD"/>
                  </a:outerShdw>
                </a:effectLst>
                <a:latin typeface="Verdana"/>
                <a:ea typeface="Verdana"/>
                <a:cs typeface="Verdana"/>
              </a:defRPr>
            </a:lvl1pPr>
          </a:lstStyle>
          <a:p>
            <a:pPr>
              <a:defRPr/>
            </a:pPr>
            <a:fld id="{D0FEE6D5-DD04-FF46-A2B3-90B38ABA5655}" type="slidenum">
              <a:rPr lang="da-DK" smtClean="0"/>
              <a:pPr>
                <a:defRPr/>
              </a:pPr>
              <a:t>‹#›</a:t>
            </a:fld>
            <a:endParaRPr lang="da-DK" dirty="0"/>
          </a:p>
        </p:txBody>
      </p:sp>
      <p:grpSp>
        <p:nvGrpSpPr>
          <p:cNvPr id="1030" name="Group 10"/>
          <p:cNvGrpSpPr>
            <a:grpSpLocks/>
          </p:cNvGrpSpPr>
          <p:nvPr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1038" name="Picture 11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250" y="0"/>
              <a:ext cx="1316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95D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Verdana"/>
                  <a:ea typeface="Verdana"/>
                  <a:cs typeface="Verdana"/>
                </a:rPr>
                <a:t>   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0"/>
            <a:ext cx="2357438" cy="630238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Verdana"/>
                <a:ea typeface="Verdana"/>
                <a:cs typeface="Verdana"/>
              </a:rPr>
              <a:t>NORDUnet</a:t>
            </a:r>
          </a:p>
          <a:p>
            <a:pPr algn="ctr">
              <a:defRPr/>
            </a:pPr>
            <a:r>
              <a:rPr lang="en-US" sz="600" b="1" dirty="0">
                <a:latin typeface="Verdana"/>
                <a:ea typeface="Verdana"/>
                <a:cs typeface="Verdana"/>
              </a:rPr>
              <a:t>Nordic infrastructure for Research &amp; Education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0"/>
            <a:ext cx="69294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a-DK" dirty="0"/>
              <a:t>Klik for at redigere titeltypografi i masteren</a:t>
            </a:r>
          </a:p>
        </p:txBody>
      </p:sp>
      <p:pic>
        <p:nvPicPr>
          <p:cNvPr id="1033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747844" y="6525344"/>
            <a:ext cx="216769" cy="21676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1034" name="Group 10"/>
          <p:cNvGrpSpPr>
            <a:grpSpLocks/>
          </p:cNvGrpSpPr>
          <p:nvPr userDrawn="1"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1036" name="Picture 11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250" y="0"/>
              <a:ext cx="1316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5" name="AutoShape 12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5DBB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Verdana"/>
                  <a:ea typeface="Verdana"/>
                  <a:cs typeface="Verdana"/>
                </a:rPr>
                <a:t>   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" y="0"/>
            <a:ext cx="2751000" cy="644811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79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baseline="0">
          <a:solidFill>
            <a:schemeClr val="tx1"/>
          </a:solidFill>
          <a:latin typeface="Verdana"/>
          <a:ea typeface="Verdana"/>
          <a:cs typeface="Verdana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3200">
          <a:solidFill>
            <a:srgbClr val="000000"/>
          </a:solidFill>
          <a:latin typeface="Verdana"/>
          <a:ea typeface="Verdana"/>
          <a:cs typeface="Verdan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800">
          <a:solidFill>
            <a:srgbClr val="000000"/>
          </a:solidFill>
          <a:latin typeface="Verdana"/>
          <a:ea typeface="Verdan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400">
          <a:solidFill>
            <a:srgbClr val="000000"/>
          </a:solidFill>
          <a:latin typeface="Verdana"/>
          <a:ea typeface="Verdan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>
          <a:solidFill>
            <a:srgbClr val="000000"/>
          </a:solidFill>
          <a:latin typeface="Verdana"/>
          <a:ea typeface="Verdan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>
          <a:solidFill>
            <a:srgbClr val="000000"/>
          </a:solidFill>
          <a:latin typeface="Verdana"/>
          <a:ea typeface="Verdan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b="1" dirty="0" err="1">
                <a:solidFill>
                  <a:schemeClr val="bg1"/>
                </a:solidFill>
              </a:rPr>
              <a:t>xRP</a:t>
            </a:r>
            <a:r>
              <a:rPr lang="en-US" sz="4000" b="1" dirty="0">
                <a:solidFill>
                  <a:schemeClr val="bg1"/>
                </a:solidFill>
              </a:rPr>
              <a:t> @ NORDUnet</a:t>
            </a:r>
            <a:br>
              <a:rPr lang="en-US" sz="4000" dirty="0"/>
            </a:br>
            <a:endParaRPr lang="en-US" sz="4000" dirty="0"/>
          </a:p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259632" y="4077072"/>
            <a:ext cx="691276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320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800">
                <a:solidFill>
                  <a:srgbClr val="000000"/>
                </a:solidFill>
                <a:latin typeface="Verdana"/>
                <a:ea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400">
                <a:solidFill>
                  <a:srgbClr val="000000"/>
                </a:solidFill>
                <a:latin typeface="Verdana"/>
                <a:ea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Verdana"/>
                <a:ea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Verdana"/>
                <a:ea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b="1" kern="0" dirty="0">
                <a:solidFill>
                  <a:srgbClr val="000099"/>
                </a:solidFill>
                <a:latin typeface="Tahoma" pitchFamily="-109" charset="0"/>
              </a:rPr>
              <a:t>Lars Fischer</a:t>
            </a:r>
          </a:p>
          <a:p>
            <a:pPr marL="0" indent="0" algn="ctr">
              <a:buNone/>
            </a:pPr>
            <a:r>
              <a:rPr lang="en-GB" sz="2400" b="1" kern="0" dirty="0">
                <a:solidFill>
                  <a:srgbClr val="000099"/>
                </a:solidFill>
                <a:latin typeface="Tahoma" pitchFamily="-109" charset="0"/>
              </a:rPr>
              <a:t>LHCONE meeting</a:t>
            </a:r>
          </a:p>
          <a:p>
            <a:pPr marL="0" indent="0" algn="ctr">
              <a:buNone/>
            </a:pPr>
            <a:r>
              <a:rPr lang="en-GB" sz="2400" b="1" kern="0" dirty="0">
                <a:solidFill>
                  <a:srgbClr val="000099"/>
                </a:solidFill>
                <a:latin typeface="Tahoma" pitchFamily="-109" charset="0"/>
              </a:rPr>
              <a:t>RAL, 7 March 2018</a:t>
            </a:r>
          </a:p>
          <a:p>
            <a:pPr marL="0" indent="0" algn="ctr">
              <a:buNone/>
            </a:pP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420096426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at NORDUnet…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5F81BCA-3E46-AC41-A36F-D6F00E73CF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530" y="928688"/>
            <a:ext cx="7069666" cy="5302250"/>
          </a:xfrm>
        </p:spPr>
      </p:pic>
    </p:spTree>
    <p:extLst>
      <p:ext uri="{BB962C8B-B14F-4D97-AF65-F5344CB8AC3E}">
        <p14:creationId xmlns:p14="http://schemas.microsoft.com/office/powerpoint/2010/main" val="267553912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A6E71-248A-5F48-AC1F-3A3DAAC76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Global Research Platform?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D6AC6-7D04-9B46-BF13-DA8E6408A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PRP is</a:t>
            </a:r>
          </a:p>
          <a:p>
            <a:pPr lvl="1"/>
            <a:r>
              <a:rPr lang="en-GB" dirty="0"/>
              <a:t>Science Engagement</a:t>
            </a:r>
          </a:p>
          <a:p>
            <a:pPr lvl="1"/>
            <a:r>
              <a:rPr lang="en-GB" dirty="0"/>
              <a:t>Technology</a:t>
            </a:r>
          </a:p>
          <a:p>
            <a:pPr lvl="1"/>
            <a:r>
              <a:rPr lang="en-GB" dirty="0"/>
              <a:t>Communities</a:t>
            </a:r>
          </a:p>
          <a:p>
            <a:r>
              <a:rPr lang="en-GB" dirty="0"/>
              <a:t>Can PRP be replicated?</a:t>
            </a:r>
          </a:p>
          <a:p>
            <a:pPr lvl="1"/>
            <a:r>
              <a:rPr lang="en-GB" dirty="0"/>
              <a:t>Global Reach</a:t>
            </a:r>
          </a:p>
          <a:p>
            <a:pPr lvl="1"/>
            <a:r>
              <a:rPr lang="en-GB" dirty="0"/>
              <a:t>European Communities?</a:t>
            </a:r>
          </a:p>
          <a:p>
            <a:pPr lvl="1"/>
            <a:r>
              <a:rPr lang="en-GB" dirty="0"/>
              <a:t>Global Communities?</a:t>
            </a:r>
          </a:p>
          <a:p>
            <a:pPr lvl="1"/>
            <a:r>
              <a:rPr lang="en-GB" dirty="0"/>
              <a:t>Replication of results in Europe?</a:t>
            </a:r>
          </a:p>
        </p:txBody>
      </p:sp>
    </p:spTree>
    <p:extLst>
      <p:ext uri="{BB962C8B-B14F-4D97-AF65-F5344CB8AC3E}">
        <p14:creationId xmlns:p14="http://schemas.microsoft.com/office/powerpoint/2010/main" val="35808154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696AB-7FF2-AB4A-969B-1447265F8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Science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9A034-22FF-5749-8063-77AE1439A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important part of PRP</a:t>
            </a:r>
          </a:p>
          <a:p>
            <a:pPr lvl="1"/>
            <a:r>
              <a:rPr lang="en-GB" dirty="0"/>
              <a:t>… and also the hard part</a:t>
            </a:r>
          </a:p>
          <a:p>
            <a:r>
              <a:rPr lang="en-GB" dirty="0"/>
              <a:t>NORDUnet + SURFnet</a:t>
            </a:r>
          </a:p>
          <a:p>
            <a:pPr lvl="1"/>
            <a:r>
              <a:rPr lang="en-GB" dirty="0"/>
              <a:t>Promotion of PRP results w/ science engagement teams</a:t>
            </a:r>
          </a:p>
          <a:p>
            <a:pPr lvl="1"/>
            <a:r>
              <a:rPr lang="en-GB" dirty="0"/>
              <a:t>Small-scale experiments</a:t>
            </a:r>
          </a:p>
          <a:p>
            <a:pPr lvl="1"/>
            <a:r>
              <a:rPr lang="en-GB" dirty="0"/>
              <a:t>Candidate science communities?</a:t>
            </a:r>
          </a:p>
          <a:p>
            <a:pPr lvl="1"/>
            <a:r>
              <a:rPr lang="en-GB" dirty="0"/>
              <a:t>Potential projects &amp; funding sources?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3132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AB20B-9677-F84B-B8B1-6604B64A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93F99-B4E5-9945-A0DF-7A278174A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013" y="928670"/>
            <a:ext cx="7632700" cy="5740689"/>
          </a:xfrm>
        </p:spPr>
        <p:txBody>
          <a:bodyPr>
            <a:normAutofit lnSpcReduction="10000"/>
          </a:bodyPr>
          <a:lstStyle/>
          <a:p>
            <a:r>
              <a:rPr lang="da-DK" dirty="0"/>
              <a:t>Nordic / European Training Workshops</a:t>
            </a:r>
          </a:p>
          <a:p>
            <a:pPr lvl="1"/>
            <a:r>
              <a:rPr lang="da-DK" dirty="0" err="1"/>
              <a:t>Partnership</a:t>
            </a:r>
            <a:r>
              <a:rPr lang="da-DK" dirty="0"/>
              <a:t> w/ CENIC, NSRC, SURFnet</a:t>
            </a:r>
          </a:p>
          <a:p>
            <a:pPr lvl="1"/>
            <a:r>
              <a:rPr lang="da-DK" dirty="0"/>
              <a:t>2 </a:t>
            </a:r>
            <a:r>
              <a:rPr lang="da-DK" dirty="0" err="1"/>
              <a:t>day</a:t>
            </a:r>
            <a:r>
              <a:rPr lang="da-DK" dirty="0"/>
              <a:t> Events for </a:t>
            </a:r>
            <a:r>
              <a:rPr lang="da-DK" dirty="0" err="1"/>
              <a:t>Engineers</a:t>
            </a:r>
            <a:endParaRPr lang="da-DK" dirty="0"/>
          </a:p>
          <a:p>
            <a:pPr lvl="1"/>
            <a:r>
              <a:rPr lang="da-DK" dirty="0"/>
              <a:t>First run: 16-17 April, Nordic </a:t>
            </a:r>
            <a:r>
              <a:rPr lang="da-DK" dirty="0" err="1"/>
              <a:t>NRENs</a:t>
            </a:r>
            <a:r>
              <a:rPr lang="da-DK" dirty="0"/>
              <a:t> + SURFnet</a:t>
            </a:r>
          </a:p>
          <a:p>
            <a:r>
              <a:rPr lang="da-DK" dirty="0"/>
              <a:t>Training </a:t>
            </a:r>
            <a:r>
              <a:rPr lang="da-DK" dirty="0" err="1"/>
              <a:t>setup</a:t>
            </a:r>
            <a:endParaRPr lang="da-DK" dirty="0"/>
          </a:p>
          <a:p>
            <a:pPr lvl="1"/>
            <a:r>
              <a:rPr lang="da-DK" dirty="0" err="1"/>
              <a:t>Flightcase</a:t>
            </a:r>
            <a:r>
              <a:rPr lang="da-DK" dirty="0"/>
              <a:t> w/ private </a:t>
            </a:r>
            <a:r>
              <a:rPr lang="da-DK" dirty="0" err="1"/>
              <a:t>network</a:t>
            </a:r>
            <a:r>
              <a:rPr lang="da-DK" dirty="0"/>
              <a:t>, private </a:t>
            </a:r>
            <a:r>
              <a:rPr lang="da-DK" dirty="0" err="1"/>
              <a:t>wifi</a:t>
            </a:r>
            <a:r>
              <a:rPr lang="da-DK" dirty="0"/>
              <a:t>, 2 x 10G FIONA, 24 x 1G FIONETTE</a:t>
            </a:r>
          </a:p>
          <a:p>
            <a:pPr lvl="1"/>
            <a:r>
              <a:rPr lang="da-DK" dirty="0" err="1"/>
              <a:t>Built</a:t>
            </a:r>
            <a:r>
              <a:rPr lang="da-DK" dirty="0"/>
              <a:t> for </a:t>
            </a:r>
            <a:r>
              <a:rPr lang="da-DK" dirty="0" err="1"/>
              <a:t>repeated</a:t>
            </a:r>
            <a:r>
              <a:rPr lang="da-DK" dirty="0"/>
              <a:t>, </a:t>
            </a:r>
            <a:r>
              <a:rPr lang="da-DK" dirty="0" err="1"/>
              <a:t>local</a:t>
            </a:r>
            <a:r>
              <a:rPr lang="da-DK" dirty="0"/>
              <a:t> events</a:t>
            </a:r>
          </a:p>
        </p:txBody>
      </p:sp>
    </p:spTree>
    <p:extLst>
      <p:ext uri="{BB962C8B-B14F-4D97-AF65-F5344CB8AC3E}">
        <p14:creationId xmlns:p14="http://schemas.microsoft.com/office/powerpoint/2010/main" val="9745940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12FC-9506-914B-87BF-5C16C739B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Community</a:t>
            </a:r>
            <a:r>
              <a:rPr lang="da-DK" dirty="0"/>
              <a:t>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C11B9-4B3D-FB41-AF99-70C9C9132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Informal outreach</a:t>
            </a:r>
          </a:p>
          <a:p>
            <a:pPr lvl="1"/>
            <a:r>
              <a:rPr lang="en-GB" dirty="0"/>
              <a:t>Large science infrastructures – HPC centres, large projects w/ dedicate infrastructure</a:t>
            </a:r>
          </a:p>
          <a:p>
            <a:pPr lvl="1"/>
            <a:r>
              <a:rPr lang="en-GB" dirty="0"/>
              <a:t>Small and medium scale science collaborations - the long tail</a:t>
            </a:r>
          </a:p>
          <a:p>
            <a:pPr lvl="1"/>
            <a:r>
              <a:rPr lang="en-GB" dirty="0"/>
              <a:t>Pilots w/ long tail </a:t>
            </a:r>
            <a:r>
              <a:rPr lang="en-GB" dirty="0" err="1"/>
              <a:t>reseachers</a:t>
            </a:r>
            <a:endParaRPr lang="en-GB" dirty="0"/>
          </a:p>
          <a:p>
            <a:r>
              <a:rPr lang="en-GB" dirty="0"/>
              <a:t>Involving TF-RED</a:t>
            </a:r>
          </a:p>
          <a:p>
            <a:r>
              <a:rPr lang="en-GB" dirty="0"/>
              <a:t>Science engagement session at NORDUnet 2018</a:t>
            </a:r>
          </a:p>
        </p:txBody>
      </p:sp>
    </p:spTree>
    <p:extLst>
      <p:ext uri="{BB962C8B-B14F-4D97-AF65-F5344CB8AC3E}">
        <p14:creationId xmlns:p14="http://schemas.microsoft.com/office/powerpoint/2010/main" val="42196012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51720" y="2691795"/>
            <a:ext cx="8055631" cy="1310190"/>
          </a:xfrm>
        </p:spPr>
        <p:txBody>
          <a:bodyPr/>
          <a:lstStyle/>
          <a:p>
            <a:pPr eaLnBrk="1" hangingPunct="1"/>
            <a:endParaRPr lang="en-GB" sz="1350" b="1" dirty="0">
              <a:solidFill>
                <a:srgbClr val="005DB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7" y="776393"/>
            <a:ext cx="8966622" cy="5976664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208098" y="3175442"/>
            <a:ext cx="3769253" cy="71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prstTxWarp prst="textNoShape">
              <a:avLst/>
            </a:prstTxWarp>
          </a:bodyPr>
          <a:lstStyle/>
          <a:p>
            <a:pPr algn="ctr"/>
            <a:r>
              <a:rPr lang="da-DK" sz="3000" b="1" dirty="0">
                <a:solidFill>
                  <a:srgbClr val="FFFF00"/>
                </a:solidFill>
                <a:latin typeface="Verdana"/>
                <a:ea typeface="Verdana"/>
                <a:cs typeface="Verdana"/>
              </a:rPr>
              <a:t>NORDUnet 2018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3292" y="776393"/>
            <a:ext cx="3274178" cy="71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prstTxWarp prst="textNoShape">
              <a:avLst/>
            </a:prstTxWarp>
          </a:bodyPr>
          <a:lstStyle/>
          <a:p>
            <a:pPr algn="ctr"/>
            <a:r>
              <a:rPr lang="da-DK" sz="3000" b="1" dirty="0">
                <a:solidFill>
                  <a:srgbClr val="FFFF00"/>
                </a:solidFill>
                <a:latin typeface="Verdana"/>
                <a:ea typeface="Verdana"/>
                <a:cs typeface="Verdana"/>
              </a:rPr>
              <a:t>To </a:t>
            </a:r>
            <a:r>
              <a:rPr lang="da-DK" sz="3000" b="1" dirty="0" err="1">
                <a:solidFill>
                  <a:srgbClr val="FFFF00"/>
                </a:solidFill>
                <a:latin typeface="Verdana"/>
                <a:ea typeface="Verdana"/>
                <a:cs typeface="Verdana"/>
              </a:rPr>
              <a:t>Airport</a:t>
            </a:r>
            <a:endParaRPr lang="da-DK" sz="3000" b="1" dirty="0">
              <a:solidFill>
                <a:srgbClr val="FFFF00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848289" y="5231172"/>
            <a:ext cx="3274178" cy="71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prstTxWarp prst="textNoShape">
              <a:avLst/>
            </a:prstTxWarp>
          </a:bodyPr>
          <a:lstStyle/>
          <a:p>
            <a:pPr algn="ctr"/>
            <a:r>
              <a:rPr lang="da-DK" sz="3000" b="1" dirty="0">
                <a:solidFill>
                  <a:srgbClr val="FFFF00"/>
                </a:solidFill>
                <a:latin typeface="Verdana"/>
                <a:ea typeface="Verdana"/>
                <a:cs typeface="Verdana"/>
              </a:rPr>
              <a:t>Hamlet</a:t>
            </a:r>
          </a:p>
        </p:txBody>
      </p:sp>
      <p:sp>
        <p:nvSpPr>
          <p:cNvPr id="6" name="Oval 5"/>
          <p:cNvSpPr/>
          <p:nvPr/>
        </p:nvSpPr>
        <p:spPr>
          <a:xfrm>
            <a:off x="5208098" y="2180688"/>
            <a:ext cx="1178705" cy="108930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>
          <a:xfrm>
            <a:off x="2363113" y="1386034"/>
            <a:ext cx="920880" cy="87022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2355852" y="3490768"/>
            <a:ext cx="2033038" cy="175358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299933B-EF9D-3149-B264-B9A987D0D69C}"/>
              </a:ext>
            </a:extLst>
          </p:cNvPr>
          <p:cNvSpPr txBox="1">
            <a:spLocks/>
          </p:cNvSpPr>
          <p:nvPr/>
        </p:nvSpPr>
        <p:spPr bwMode="auto">
          <a:xfrm>
            <a:off x="2699792" y="1"/>
            <a:ext cx="6444208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0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r>
              <a:rPr lang="da-DK" sz="2800" b="1" kern="0" dirty="0" err="1"/>
              <a:t>Elsinore</a:t>
            </a:r>
            <a:r>
              <a:rPr lang="da-DK" sz="2800" b="1" kern="0" dirty="0"/>
              <a:t>, 18-20 </a:t>
            </a:r>
            <a:r>
              <a:rPr lang="da-DK" sz="2800" b="1" kern="0" dirty="0" err="1"/>
              <a:t>Sep</a:t>
            </a:r>
            <a:r>
              <a:rPr lang="da-DK" sz="2800" b="1" kern="0" dirty="0"/>
              <a:t> 18</a:t>
            </a:r>
          </a:p>
        </p:txBody>
      </p:sp>
    </p:spTree>
    <p:extLst>
      <p:ext uri="{BB962C8B-B14F-4D97-AF65-F5344CB8AC3E}">
        <p14:creationId xmlns:p14="http://schemas.microsoft.com/office/powerpoint/2010/main" val="332275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6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Natives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92896"/>
            <a:ext cx="6772340" cy="1693085"/>
          </a:xfrm>
        </p:spPr>
      </p:pic>
    </p:spTree>
    <p:extLst>
      <p:ext uri="{BB962C8B-B14F-4D97-AF65-F5344CB8AC3E}">
        <p14:creationId xmlns:p14="http://schemas.microsoft.com/office/powerpoint/2010/main" val="171872343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NORDUnet 1">
  <a:themeElements>
    <a:clrScheme name="Custom 1">
      <a:dk1>
        <a:srgbClr val="000066"/>
      </a:dk1>
      <a:lt1>
        <a:srgbClr val="FFFFFF"/>
      </a:lt1>
      <a:dk2>
        <a:srgbClr val="000099"/>
      </a:dk2>
      <a:lt2>
        <a:srgbClr val="9FBFFF"/>
      </a:lt2>
      <a:accent1>
        <a:srgbClr val="0099CC"/>
      </a:accent1>
      <a:accent2>
        <a:srgbClr val="00CC66"/>
      </a:accent2>
      <a:accent3>
        <a:srgbClr val="AAAACA"/>
      </a:accent3>
      <a:accent4>
        <a:srgbClr val="DADADA"/>
      </a:accent4>
      <a:accent5>
        <a:srgbClr val="AACAE2"/>
      </a:accent5>
      <a:accent6>
        <a:srgbClr val="00B95C"/>
      </a:accent6>
      <a:hlink>
        <a:srgbClr val="260EFF"/>
      </a:hlink>
      <a:folHlink>
        <a:srgbClr val="400EFF"/>
      </a:folHlink>
    </a:clrScheme>
    <a:fontScheme name="NORDUne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ORDUnet 1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Unet 1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RDUnet PPT Template June 2015" id="{D21E1825-B84F-1A46-B0D1-256ED1AF0969}" vid="{62976F18-7B43-5749-8847-BEABC12DE1A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36664</TotalTime>
  <Words>192</Words>
  <Application>Microsoft Macintosh PowerPoint</Application>
  <PresentationFormat>On-screen Show (4:3)</PresentationFormat>
  <Paragraphs>47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StarSymbol</vt:lpstr>
      <vt:lpstr>Tahoma</vt:lpstr>
      <vt:lpstr>Verdana</vt:lpstr>
      <vt:lpstr>NORDUnet 1</vt:lpstr>
      <vt:lpstr>PowerPoint Presentation</vt:lpstr>
      <vt:lpstr>Activities at NORDUnet…</vt:lpstr>
      <vt:lpstr>Global Research Platform?</vt:lpstr>
      <vt:lpstr>Science Engagement</vt:lpstr>
      <vt:lpstr>Technology</vt:lpstr>
      <vt:lpstr>Community Building</vt:lpstr>
      <vt:lpstr>PowerPoint Presentation</vt:lpstr>
      <vt:lpstr>Meet the Natives</vt:lpstr>
    </vt:vector>
  </TitlesOfParts>
  <Manager/>
  <Company>NORDUnet</Company>
  <LinksUpToDate>false</LinksUpToDate>
  <SharedDoc>false</SharedDoc>
  <HyperlinkBase/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NORDUnet Presentation</dc:title>
  <dc:subject>NORDUnet Vision &amp; Strategy</dc:subject>
  <dc:creator>rbuch</dc:creator>
  <cp:keywords/>
  <dc:description/>
  <cp:lastModifiedBy>Lars Fischer</cp:lastModifiedBy>
  <cp:revision>1003</cp:revision>
  <cp:lastPrinted>2008-11-12T09:41:42Z</cp:lastPrinted>
  <dcterms:created xsi:type="dcterms:W3CDTF">2009-11-17T14:03:26Z</dcterms:created>
  <dcterms:modified xsi:type="dcterms:W3CDTF">2018-03-07T10:16:47Z</dcterms:modified>
  <cp:category/>
</cp:coreProperties>
</file>