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4" r:id="rId2"/>
    <p:sldMasterId id="2147483688" r:id="rId3"/>
  </p:sldMasterIdLst>
  <p:notesMasterIdLst>
    <p:notesMasterId r:id="rId30"/>
  </p:notesMasterIdLst>
  <p:sldIdLst>
    <p:sldId id="257" r:id="rId4"/>
    <p:sldId id="258" r:id="rId5"/>
    <p:sldId id="260" r:id="rId6"/>
    <p:sldId id="266" r:id="rId7"/>
    <p:sldId id="262" r:id="rId8"/>
    <p:sldId id="264" r:id="rId9"/>
    <p:sldId id="265" r:id="rId10"/>
    <p:sldId id="269" r:id="rId11"/>
    <p:sldId id="267" r:id="rId12"/>
    <p:sldId id="284" r:id="rId13"/>
    <p:sldId id="261" r:id="rId14"/>
    <p:sldId id="268" r:id="rId15"/>
    <p:sldId id="259" r:id="rId16"/>
    <p:sldId id="270" r:id="rId17"/>
    <p:sldId id="272" r:id="rId18"/>
    <p:sldId id="273" r:id="rId19"/>
    <p:sldId id="274" r:id="rId20"/>
    <p:sldId id="279" r:id="rId21"/>
    <p:sldId id="275" r:id="rId22"/>
    <p:sldId id="271" r:id="rId23"/>
    <p:sldId id="278" r:id="rId24"/>
    <p:sldId id="276" r:id="rId25"/>
    <p:sldId id="280" r:id="rId26"/>
    <p:sldId id="281" r:id="rId27"/>
    <p:sldId id="282" r:id="rId28"/>
    <p:sldId id="283"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519" autoAdjust="0"/>
    <p:restoredTop sz="94660"/>
  </p:normalViewPr>
  <p:slideViewPr>
    <p:cSldViewPr>
      <p:cViewPr>
        <p:scale>
          <a:sx n="70" d="100"/>
          <a:sy n="70" d="100"/>
        </p:scale>
        <p:origin x="-1124" y="-5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CBC0B6-7897-4810-86CE-591A00144C89}" type="datetimeFigureOut">
              <a:rPr lang="en-GB" smtClean="0"/>
              <a:t>24/04/2018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A200197-38AB-4F50-BEA7-CC3DD7A4266D}" type="slidenum">
              <a:rPr lang="en-GB" smtClean="0"/>
              <a:t>‹#›</a:t>
            </a:fld>
            <a:endParaRPr lang="en-GB"/>
          </a:p>
        </p:txBody>
      </p:sp>
    </p:spTree>
    <p:extLst>
      <p:ext uri="{BB962C8B-B14F-4D97-AF65-F5344CB8AC3E}">
        <p14:creationId xmlns:p14="http://schemas.microsoft.com/office/powerpoint/2010/main" val="14579015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A200197-38AB-4F50-BEA7-CC3DD7A4266D}" type="slidenum">
              <a:rPr lang="en-GB" smtClean="0"/>
              <a:t>26</a:t>
            </a:fld>
            <a:endParaRPr lang="en-GB"/>
          </a:p>
        </p:txBody>
      </p:sp>
    </p:spTree>
    <p:extLst>
      <p:ext uri="{BB962C8B-B14F-4D97-AF65-F5344CB8AC3E}">
        <p14:creationId xmlns:p14="http://schemas.microsoft.com/office/powerpoint/2010/main" val="16290478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4.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 descr="Background graded"/>
          <p:cNvPicPr>
            <a:picLocks noChangeAspect="1" noChangeArrowheads="1"/>
          </p:cNvPicPr>
          <p:nvPr/>
        </p:nvPicPr>
        <p:blipFill>
          <a:blip r:embed="rId2" cstate="print">
            <a:lum bright="6000" contrast="-6000"/>
          </a:blip>
          <a:srcRect t="-93" b="369"/>
          <a:stretch>
            <a:fillRect/>
          </a:stretch>
        </p:blipFill>
        <p:spPr bwMode="auto">
          <a:xfrm>
            <a:off x="0" y="0"/>
            <a:ext cx="9144000" cy="6858000"/>
          </a:xfrm>
          <a:prstGeom prst="rect">
            <a:avLst/>
          </a:prstGeom>
          <a:noFill/>
          <a:ln w="9525">
            <a:noFill/>
            <a:miter lim="800000"/>
            <a:headEnd/>
            <a:tailEnd/>
          </a:ln>
        </p:spPr>
      </p:pic>
      <p:pic>
        <p:nvPicPr>
          <p:cNvPr id="5" name="Picture 14" descr="Merged_dropshadow_UniGeneral"/>
          <p:cNvPicPr>
            <a:picLocks noChangeAspect="1" noChangeArrowheads="1"/>
          </p:cNvPicPr>
          <p:nvPr userDrawn="1"/>
        </p:nvPicPr>
        <p:blipFill>
          <a:blip r:embed="rId3" cstate="print"/>
          <a:srcRect/>
          <a:stretch>
            <a:fillRect/>
          </a:stretch>
        </p:blipFill>
        <p:spPr bwMode="auto">
          <a:xfrm>
            <a:off x="0" y="4335468"/>
            <a:ext cx="9144000" cy="2522537"/>
          </a:xfrm>
          <a:prstGeom prst="rect">
            <a:avLst/>
          </a:prstGeom>
          <a:noFill/>
          <a:ln w="9525">
            <a:noFill/>
            <a:miter lim="800000"/>
            <a:headEnd/>
            <a:tailEnd/>
          </a:ln>
        </p:spPr>
      </p:pic>
      <p:sp>
        <p:nvSpPr>
          <p:cNvPr id="6" name="Rectangle 11"/>
          <p:cNvSpPr>
            <a:spLocks noChangeArrowheads="1"/>
          </p:cNvSpPr>
          <p:nvPr/>
        </p:nvSpPr>
        <p:spPr bwMode="auto">
          <a:xfrm>
            <a:off x="0" y="0"/>
            <a:ext cx="253512" cy="6858000"/>
          </a:xfrm>
          <a:prstGeom prst="rect">
            <a:avLst/>
          </a:prstGeom>
          <a:solidFill>
            <a:schemeClr val="tx2"/>
          </a:solidFill>
          <a:ln w="9525">
            <a:noFill/>
            <a:miter lim="800000"/>
            <a:headEnd/>
            <a:tailEnd/>
          </a:ln>
          <a:effectLst/>
        </p:spPr>
        <p:txBody>
          <a:bodyPr wrap="none" anchor="ctr"/>
          <a:lstStyle/>
          <a:p>
            <a:pPr eaLnBrk="0" fontAlgn="base" hangingPunct="0">
              <a:spcBef>
                <a:spcPct val="30000"/>
              </a:spcBef>
              <a:spcAft>
                <a:spcPct val="0"/>
              </a:spcAft>
              <a:defRPr/>
            </a:pPr>
            <a:endParaRPr lang="en-GB" sz="2000" b="1" dirty="0">
              <a:solidFill>
                <a:srgbClr val="333333"/>
              </a:solidFill>
            </a:endParaRPr>
          </a:p>
        </p:txBody>
      </p:sp>
      <p:pic>
        <p:nvPicPr>
          <p:cNvPr id="7" name="Picture 16"/>
          <p:cNvPicPr>
            <a:picLocks noChangeAspect="1" noChangeArrowheads="1"/>
          </p:cNvPicPr>
          <p:nvPr userDrawn="1"/>
        </p:nvPicPr>
        <p:blipFill>
          <a:blip r:embed="rId4" cstate="print"/>
          <a:srcRect/>
          <a:stretch>
            <a:fillRect/>
          </a:stretch>
        </p:blipFill>
        <p:spPr bwMode="auto">
          <a:xfrm>
            <a:off x="388330" y="166688"/>
            <a:ext cx="4292111" cy="641350"/>
          </a:xfrm>
          <a:prstGeom prst="rect">
            <a:avLst/>
          </a:prstGeom>
          <a:noFill/>
          <a:ln w="9525" algn="ctr">
            <a:noFill/>
            <a:miter lim="800000"/>
            <a:headEnd/>
            <a:tailEnd/>
          </a:ln>
        </p:spPr>
      </p:pic>
      <p:sp>
        <p:nvSpPr>
          <p:cNvPr id="40962" name="Rectangle 2"/>
          <p:cNvSpPr>
            <a:spLocks noGrp="1" noChangeArrowheads="1"/>
          </p:cNvSpPr>
          <p:nvPr>
            <p:ph type="ctrTitle"/>
          </p:nvPr>
        </p:nvSpPr>
        <p:spPr>
          <a:xfrm>
            <a:off x="3256087" y="1573218"/>
            <a:ext cx="5887915" cy="1057275"/>
          </a:xfrm>
          <a:noFill/>
        </p:spPr>
        <p:txBody>
          <a:bodyPr lIns="0" tIns="0" rIns="0" bIns="0" anchor="b"/>
          <a:lstStyle>
            <a:lvl1pPr algn="l">
              <a:defRPr sz="3600" b="1" smtClean="0">
                <a:solidFill>
                  <a:schemeClr val="tx2"/>
                </a:solidFill>
              </a:defRPr>
            </a:lvl1pPr>
          </a:lstStyle>
          <a:p>
            <a:r>
              <a:rPr lang="en-GB" smtClean="0"/>
              <a:t>Click to edit Master title style</a:t>
            </a:r>
          </a:p>
        </p:txBody>
      </p:sp>
      <p:sp>
        <p:nvSpPr>
          <p:cNvPr id="40963" name="Rectangle 3"/>
          <p:cNvSpPr>
            <a:spLocks noGrp="1" noChangeArrowheads="1"/>
          </p:cNvSpPr>
          <p:nvPr>
            <p:ph type="subTitle" idx="1"/>
          </p:nvPr>
        </p:nvSpPr>
        <p:spPr>
          <a:xfrm>
            <a:off x="3256087" y="2771775"/>
            <a:ext cx="5887915" cy="973138"/>
          </a:xfrm>
        </p:spPr>
        <p:txBody>
          <a:bodyPr/>
          <a:lstStyle>
            <a:lvl1pPr>
              <a:defRPr sz="3200" smtClean="0">
                <a:solidFill>
                  <a:srgbClr val="333333"/>
                </a:solidFill>
              </a:defRPr>
            </a:lvl1pPr>
          </a:lstStyle>
          <a:p>
            <a:r>
              <a:rPr lang="en-GB" smtClean="0"/>
              <a:t>Click to edit Master subtitle style</a:t>
            </a:r>
          </a:p>
        </p:txBody>
      </p:sp>
    </p:spTree>
    <p:extLst>
      <p:ext uri="{BB962C8B-B14F-4D97-AF65-F5344CB8AC3E}">
        <p14:creationId xmlns:p14="http://schemas.microsoft.com/office/powerpoint/2010/main" val="41089326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3"/>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2" y="274643"/>
            <a:ext cx="603152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p:txBody>
          <a:bodyPr/>
          <a:lstStyle>
            <a:lvl1pPr>
              <a:defRPr/>
            </a:lvl1pPr>
          </a:lstStyle>
          <a:p>
            <a:pPr>
              <a:defRPr/>
            </a:pPr>
            <a:fld id="{FFD9A4E5-01D6-4CD6-8F41-159016541768}" type="slidenum">
              <a:rPr lang="en-GB">
                <a:solidFill>
                  <a:srgbClr val="000000"/>
                </a:solidFill>
              </a:rPr>
              <a:pPr>
                <a:defRPr/>
              </a:pPr>
              <a:t>‹#›</a:t>
            </a:fld>
            <a:endParaRPr lang="en-GB" dirty="0">
              <a:solidFill>
                <a:srgbClr val="000000"/>
              </a:solidFill>
            </a:endParaRPr>
          </a:p>
        </p:txBody>
      </p:sp>
      <p:sp>
        <p:nvSpPr>
          <p:cNvPr id="5" name="Rectangle 4"/>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23016992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40826" y="0"/>
            <a:ext cx="4903177"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85397" y="990600"/>
            <a:ext cx="4243754" cy="54530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769830" y="990600"/>
            <a:ext cx="4245219" cy="5453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p:txBody>
          <a:bodyPr/>
          <a:lstStyle>
            <a:lvl1pPr>
              <a:defRPr/>
            </a:lvl1pPr>
          </a:lstStyle>
          <a:p>
            <a:pPr>
              <a:defRPr/>
            </a:pPr>
            <a:fld id="{17CAE128-F7FE-40A4-B88C-C9A33656090F}" type="slidenum">
              <a:rPr lang="en-GB">
                <a:solidFill>
                  <a:srgbClr val="000000"/>
                </a:solidFill>
              </a:rPr>
              <a:pPr>
                <a:defRPr/>
              </a:pPr>
              <a:t>‹#›</a:t>
            </a:fld>
            <a:endParaRPr lang="en-GB" dirty="0">
              <a:solidFill>
                <a:srgbClr val="000000"/>
              </a:solidFill>
            </a:endParaRPr>
          </a:p>
        </p:txBody>
      </p:sp>
      <p:sp>
        <p:nvSpPr>
          <p:cNvPr id="6" name="Rectangle 5"/>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6"/>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230230973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240826" y="0"/>
            <a:ext cx="4903177"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85397" y="990600"/>
            <a:ext cx="4243754" cy="5453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769830" y="990600"/>
            <a:ext cx="4245219" cy="2649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769830" y="3792543"/>
            <a:ext cx="4245219" cy="2651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6"/>
          <p:cNvSpPr>
            <a:spLocks noGrp="1" noChangeArrowheads="1"/>
          </p:cNvSpPr>
          <p:nvPr>
            <p:ph type="sldNum" sz="quarter" idx="10"/>
          </p:nvPr>
        </p:nvSpPr>
        <p:spPr/>
        <p:txBody>
          <a:bodyPr/>
          <a:lstStyle>
            <a:lvl1pPr>
              <a:defRPr/>
            </a:lvl1pPr>
          </a:lstStyle>
          <a:p>
            <a:pPr>
              <a:defRPr/>
            </a:pPr>
            <a:fld id="{C78FD9EB-7931-44AC-85D6-87722CB67CA0}" type="slidenum">
              <a:rPr lang="en-GB">
                <a:solidFill>
                  <a:srgbClr val="000000"/>
                </a:solidFill>
              </a:rPr>
              <a:pPr>
                <a:defRPr/>
              </a:pPr>
              <a:t>‹#›</a:t>
            </a:fld>
            <a:endParaRPr lang="en-GB" dirty="0">
              <a:solidFill>
                <a:srgbClr val="000000"/>
              </a:solidFill>
            </a:endParaRPr>
          </a:p>
        </p:txBody>
      </p:sp>
      <p:sp>
        <p:nvSpPr>
          <p:cNvPr id="7" name="Rectangle 6"/>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8" name="Rectangle 7"/>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8336717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240826" y="0"/>
            <a:ext cx="4903177" cy="6096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385397" y="990600"/>
            <a:ext cx="4243754" cy="5453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769830" y="990600"/>
            <a:ext cx="4245219" cy="5453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p:txBody>
          <a:bodyPr/>
          <a:lstStyle>
            <a:lvl1pPr>
              <a:defRPr/>
            </a:lvl1pPr>
          </a:lstStyle>
          <a:p>
            <a:pPr>
              <a:defRPr/>
            </a:pPr>
            <a:fld id="{D5708C71-42ED-47F9-906A-FC65BF64BC80}" type="slidenum">
              <a:rPr lang="en-GB">
                <a:solidFill>
                  <a:srgbClr val="000000"/>
                </a:solidFill>
              </a:rPr>
              <a:pPr>
                <a:defRPr/>
              </a:pPr>
              <a:t>‹#›</a:t>
            </a:fld>
            <a:endParaRPr lang="en-GB" dirty="0">
              <a:solidFill>
                <a:srgbClr val="000000"/>
              </a:solidFill>
            </a:endParaRPr>
          </a:p>
        </p:txBody>
      </p:sp>
      <p:sp>
        <p:nvSpPr>
          <p:cNvPr id="6" name="Rectangle 5"/>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6"/>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28693004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 descr="Background graded"/>
          <p:cNvPicPr>
            <a:picLocks noChangeAspect="1" noChangeArrowheads="1"/>
          </p:cNvPicPr>
          <p:nvPr/>
        </p:nvPicPr>
        <p:blipFill>
          <a:blip r:embed="rId2" cstate="print">
            <a:lum bright="6000" contrast="-6000"/>
          </a:blip>
          <a:srcRect t="-93" b="369"/>
          <a:stretch>
            <a:fillRect/>
          </a:stretch>
        </p:blipFill>
        <p:spPr bwMode="auto">
          <a:xfrm>
            <a:off x="0" y="0"/>
            <a:ext cx="9144000" cy="6858000"/>
          </a:xfrm>
          <a:prstGeom prst="rect">
            <a:avLst/>
          </a:prstGeom>
          <a:noFill/>
          <a:ln w="9525">
            <a:noFill/>
            <a:miter lim="800000"/>
            <a:headEnd/>
            <a:tailEnd/>
          </a:ln>
        </p:spPr>
      </p:pic>
      <p:pic>
        <p:nvPicPr>
          <p:cNvPr id="5" name="Picture 14" descr="Merged_dropshadow_UniGeneral"/>
          <p:cNvPicPr>
            <a:picLocks noChangeAspect="1" noChangeArrowheads="1"/>
          </p:cNvPicPr>
          <p:nvPr userDrawn="1"/>
        </p:nvPicPr>
        <p:blipFill>
          <a:blip r:embed="rId3" cstate="print"/>
          <a:srcRect/>
          <a:stretch>
            <a:fillRect/>
          </a:stretch>
        </p:blipFill>
        <p:spPr bwMode="auto">
          <a:xfrm>
            <a:off x="0" y="4335464"/>
            <a:ext cx="9144000" cy="2522537"/>
          </a:xfrm>
          <a:prstGeom prst="rect">
            <a:avLst/>
          </a:prstGeom>
          <a:noFill/>
          <a:ln w="9525">
            <a:noFill/>
            <a:miter lim="800000"/>
            <a:headEnd/>
            <a:tailEnd/>
          </a:ln>
        </p:spPr>
      </p:pic>
      <p:sp>
        <p:nvSpPr>
          <p:cNvPr id="6" name="Rectangle 11"/>
          <p:cNvSpPr>
            <a:spLocks noChangeArrowheads="1"/>
          </p:cNvSpPr>
          <p:nvPr/>
        </p:nvSpPr>
        <p:spPr bwMode="auto">
          <a:xfrm>
            <a:off x="0" y="0"/>
            <a:ext cx="253512" cy="6858000"/>
          </a:xfrm>
          <a:prstGeom prst="rect">
            <a:avLst/>
          </a:prstGeom>
          <a:solidFill>
            <a:schemeClr val="tx2"/>
          </a:solidFill>
          <a:ln w="9525">
            <a:noFill/>
            <a:miter lim="800000"/>
            <a:headEnd/>
            <a:tailEnd/>
          </a:ln>
          <a:effectLst/>
        </p:spPr>
        <p:txBody>
          <a:bodyPr wrap="none" anchor="ctr"/>
          <a:lstStyle/>
          <a:p>
            <a:pPr eaLnBrk="0" fontAlgn="base" hangingPunct="0">
              <a:spcBef>
                <a:spcPct val="30000"/>
              </a:spcBef>
              <a:spcAft>
                <a:spcPct val="0"/>
              </a:spcAft>
              <a:defRPr/>
            </a:pPr>
            <a:endParaRPr lang="en-GB" sz="2000" b="1" dirty="0">
              <a:solidFill>
                <a:srgbClr val="333333"/>
              </a:solidFill>
            </a:endParaRPr>
          </a:p>
        </p:txBody>
      </p:sp>
      <p:pic>
        <p:nvPicPr>
          <p:cNvPr id="7" name="Picture 16"/>
          <p:cNvPicPr>
            <a:picLocks noChangeAspect="1" noChangeArrowheads="1"/>
          </p:cNvPicPr>
          <p:nvPr userDrawn="1"/>
        </p:nvPicPr>
        <p:blipFill>
          <a:blip r:embed="rId4" cstate="print"/>
          <a:srcRect/>
          <a:stretch>
            <a:fillRect/>
          </a:stretch>
        </p:blipFill>
        <p:spPr bwMode="auto">
          <a:xfrm>
            <a:off x="388328" y="166688"/>
            <a:ext cx="4292111" cy="641350"/>
          </a:xfrm>
          <a:prstGeom prst="rect">
            <a:avLst/>
          </a:prstGeom>
          <a:noFill/>
          <a:ln w="9525" algn="ctr">
            <a:noFill/>
            <a:miter lim="800000"/>
            <a:headEnd/>
            <a:tailEnd/>
          </a:ln>
        </p:spPr>
      </p:pic>
      <p:sp>
        <p:nvSpPr>
          <p:cNvPr id="40962" name="Rectangle 2"/>
          <p:cNvSpPr>
            <a:spLocks noGrp="1" noChangeArrowheads="1"/>
          </p:cNvSpPr>
          <p:nvPr>
            <p:ph type="ctrTitle"/>
          </p:nvPr>
        </p:nvSpPr>
        <p:spPr>
          <a:xfrm>
            <a:off x="3256085" y="1573214"/>
            <a:ext cx="5887915" cy="1057275"/>
          </a:xfrm>
          <a:noFill/>
        </p:spPr>
        <p:txBody>
          <a:bodyPr lIns="0" tIns="0" rIns="0" bIns="0" anchor="b"/>
          <a:lstStyle>
            <a:lvl1pPr algn="l">
              <a:defRPr sz="3600" b="1" smtClean="0">
                <a:solidFill>
                  <a:schemeClr val="tx2"/>
                </a:solidFill>
              </a:defRPr>
            </a:lvl1pPr>
          </a:lstStyle>
          <a:p>
            <a:r>
              <a:rPr lang="en-GB" smtClean="0"/>
              <a:t>Click to edit Master title style</a:t>
            </a:r>
          </a:p>
        </p:txBody>
      </p:sp>
      <p:sp>
        <p:nvSpPr>
          <p:cNvPr id="40963" name="Rectangle 3"/>
          <p:cNvSpPr>
            <a:spLocks noGrp="1" noChangeArrowheads="1"/>
          </p:cNvSpPr>
          <p:nvPr>
            <p:ph type="subTitle" idx="1"/>
          </p:nvPr>
        </p:nvSpPr>
        <p:spPr>
          <a:xfrm>
            <a:off x="3256085" y="2771775"/>
            <a:ext cx="5887915" cy="973138"/>
          </a:xfrm>
        </p:spPr>
        <p:txBody>
          <a:bodyPr/>
          <a:lstStyle>
            <a:lvl1pPr>
              <a:defRPr sz="3200" smtClean="0">
                <a:solidFill>
                  <a:srgbClr val="333333"/>
                </a:solidFill>
              </a:defRPr>
            </a:lvl1pPr>
          </a:lstStyle>
          <a:p>
            <a:r>
              <a:rPr lang="en-GB" smtClean="0"/>
              <a:t>Click to edit Master subtitle style</a:t>
            </a:r>
          </a:p>
        </p:txBody>
      </p:sp>
    </p:spTree>
    <p:extLst>
      <p:ext uri="{BB962C8B-B14F-4D97-AF65-F5344CB8AC3E}">
        <p14:creationId xmlns:p14="http://schemas.microsoft.com/office/powerpoint/2010/main" val="45947502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6"/>
          <p:cNvSpPr>
            <a:spLocks noGrp="1" noChangeArrowheads="1"/>
          </p:cNvSpPr>
          <p:nvPr>
            <p:ph type="sldNum" sz="quarter" idx="10"/>
          </p:nvPr>
        </p:nvSpPr>
        <p:spPr/>
        <p:txBody>
          <a:bodyPr/>
          <a:lstStyle>
            <a:lvl1pPr>
              <a:defRPr/>
            </a:lvl1pPr>
          </a:lstStyle>
          <a:p>
            <a:pPr>
              <a:defRPr/>
            </a:pPr>
            <a:fld id="{73D89558-054E-4782-9D02-EE2D4EB66026}" type="slidenum">
              <a:rPr lang="en-GB">
                <a:solidFill>
                  <a:srgbClr val="000000"/>
                </a:solidFill>
              </a:rPr>
              <a:pPr>
                <a:defRPr/>
              </a:pPr>
              <a:t>‹#›</a:t>
            </a:fld>
            <a:endParaRPr lang="en-GB" dirty="0">
              <a:solidFill>
                <a:srgbClr val="000000"/>
              </a:solidFill>
            </a:endParaRPr>
          </a:p>
        </p:txBody>
      </p:sp>
      <p:sp>
        <p:nvSpPr>
          <p:cNvPr id="5" name="Rectangle 4"/>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382879852"/>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40824" y="0"/>
            <a:ext cx="4903177" cy="609600"/>
          </a:xfrm>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p:txBody>
          <a:bodyPr/>
          <a:lstStyle>
            <a:lvl1pPr>
              <a:defRPr/>
            </a:lvl1pPr>
          </a:lstStyle>
          <a:p>
            <a:pPr>
              <a:defRPr/>
            </a:pPr>
            <a:fld id="{7373292F-2C09-4F6E-95AA-5B2B25FDC460}" type="slidenum">
              <a:rPr lang="en-GB">
                <a:solidFill>
                  <a:srgbClr val="000000"/>
                </a:solidFill>
              </a:rPr>
              <a:pPr>
                <a:defRPr/>
              </a:pPr>
              <a:t>‹#›</a:t>
            </a:fld>
            <a:endParaRPr lang="en-GB" dirty="0">
              <a:solidFill>
                <a:srgbClr val="000000"/>
              </a:solidFill>
            </a:endParaRPr>
          </a:p>
        </p:txBody>
      </p:sp>
      <p:sp>
        <p:nvSpPr>
          <p:cNvPr id="5" name="Rectangle 4"/>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1216773541"/>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itle 1"/>
          <p:cNvSpPr txBox="1">
            <a:spLocks/>
          </p:cNvSpPr>
          <p:nvPr userDrawn="1"/>
        </p:nvSpPr>
        <p:spPr bwMode="auto">
          <a:xfrm>
            <a:off x="4240824" y="0"/>
            <a:ext cx="4903177" cy="609600"/>
          </a:xfrm>
          <a:prstGeom prst="rect">
            <a:avLst/>
          </a:prstGeom>
          <a:solidFill>
            <a:schemeClr val="tx2"/>
          </a:solidFill>
          <a:ln w="9525">
            <a:noFill/>
            <a:miter lim="800000"/>
            <a:headEnd/>
            <a:tailEnd/>
          </a:ln>
        </p:spPr>
        <p:txBody>
          <a:bodyPr lIns="72000" tIns="36000" bIns="36000" anchor="ctr"/>
          <a:lstStyle/>
          <a:p>
            <a:pPr algn="r" eaLnBrk="0" fontAlgn="base" hangingPunct="0">
              <a:lnSpc>
                <a:spcPct val="90000"/>
              </a:lnSpc>
              <a:spcBef>
                <a:spcPct val="0"/>
              </a:spcBef>
              <a:spcAft>
                <a:spcPct val="0"/>
              </a:spcAft>
              <a:defRPr/>
            </a:pPr>
            <a:r>
              <a:rPr lang="en-US" sz="2800" kern="0" dirty="0">
                <a:solidFill>
                  <a:srgbClr val="FFFFFF"/>
                </a:solidFill>
              </a:rPr>
              <a:t>Click to edit Master title style</a:t>
            </a:r>
            <a:endParaRPr lang="en-GB" sz="2800" kern="0" dirty="0">
              <a:solidFill>
                <a:srgbClr val="FFFFFF"/>
              </a:solidFill>
            </a:endParaRPr>
          </a:p>
        </p:txBody>
      </p:sp>
      <p:sp>
        <p:nvSpPr>
          <p:cNvPr id="2" name="Title 1"/>
          <p:cNvSpPr>
            <a:spLocks noGrp="1"/>
          </p:cNvSpPr>
          <p:nvPr>
            <p:ph type="title"/>
          </p:nvPr>
        </p:nvSpPr>
        <p:spPr>
          <a:xfrm>
            <a:off x="722435" y="4406901"/>
            <a:ext cx="777240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989D445D-45F5-486B-BAC3-EC98420309F7}" type="slidenum">
              <a:rPr lang="en-GB">
                <a:solidFill>
                  <a:srgbClr val="000000"/>
                </a:solidFill>
              </a:rPr>
              <a:pPr>
                <a:defRPr/>
              </a:pPr>
              <a:t>‹#›</a:t>
            </a:fld>
            <a:endParaRPr lang="en-GB" dirty="0">
              <a:solidFill>
                <a:srgbClr val="000000"/>
              </a:solidFill>
            </a:endParaRPr>
          </a:p>
        </p:txBody>
      </p:sp>
      <p:sp>
        <p:nvSpPr>
          <p:cNvPr id="6" name="Rectangle 9"/>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10"/>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346219692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1"/>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2338" y="1600201"/>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pPr>
              <a:defRPr/>
            </a:pPr>
            <a:fld id="{0A3AE1FD-DAF2-4D9F-95AD-634C0D76F374}" type="slidenum">
              <a:rPr lang="en-GB">
                <a:solidFill>
                  <a:srgbClr val="000000"/>
                </a:solidFill>
              </a:rPr>
              <a:pPr>
                <a:defRPr/>
              </a:pPr>
              <a:t>‹#›</a:t>
            </a:fld>
            <a:endParaRPr lang="en-GB" dirty="0">
              <a:solidFill>
                <a:srgbClr val="000000"/>
              </a:solidFill>
            </a:endParaRPr>
          </a:p>
        </p:txBody>
      </p:sp>
      <p:sp>
        <p:nvSpPr>
          <p:cNvPr id="6" name="Rectangle 9"/>
          <p:cNvSpPr>
            <a:spLocks noGrp="1" noChangeArrowheads="1"/>
          </p:cNvSpPr>
          <p:nvPr>
            <p:ph type="dt" sz="half" idx="11"/>
          </p:nvPr>
        </p:nvSpPr>
        <p:spPr>
          <a:ln/>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10"/>
          <p:cNvSpPr>
            <a:spLocks noGrp="1" noChangeArrowheads="1"/>
          </p:cNvSpPr>
          <p:nvPr>
            <p:ph type="ftr" sz="quarter" idx="12"/>
          </p:nvPr>
        </p:nvSpPr>
        <p:spPr>
          <a:ln/>
        </p:spPr>
        <p:txBody>
          <a:bodyPr/>
          <a:lstStyle>
            <a:lvl1pPr>
              <a:defRPr/>
            </a:lvl1pPr>
          </a:lstStyle>
          <a:p>
            <a:pPr>
              <a:defRPr/>
            </a:pPr>
            <a:r>
              <a:rPr lang="en-US" dirty="0">
                <a:solidFill>
                  <a:srgbClr val="000000"/>
                </a:solidFill>
              </a:rPr>
              <a:t>Dima </a:t>
            </a:r>
            <a:r>
              <a:rPr lang="en-US" dirty="0" smtClean="0">
                <a:solidFill>
                  <a:srgbClr val="000000"/>
                </a:solidFill>
              </a:rPr>
              <a:t>Maneuski</a:t>
            </a:r>
            <a:endParaRPr lang="en-US" dirty="0">
              <a:solidFill>
                <a:srgbClr val="000000"/>
              </a:solidFill>
            </a:endParaRPr>
          </a:p>
        </p:txBody>
      </p:sp>
    </p:spTree>
    <p:extLst>
      <p:ext uri="{BB962C8B-B14F-4D97-AF65-F5344CB8AC3E}">
        <p14:creationId xmlns:p14="http://schemas.microsoft.com/office/powerpoint/2010/main" val="3362073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270"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0"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sldNum" sz="quarter" idx="10"/>
          </p:nvPr>
        </p:nvSpPr>
        <p:spPr/>
        <p:txBody>
          <a:bodyPr/>
          <a:lstStyle>
            <a:lvl1pPr>
              <a:defRPr/>
            </a:lvl1pPr>
          </a:lstStyle>
          <a:p>
            <a:pPr>
              <a:defRPr/>
            </a:pPr>
            <a:fld id="{A9C9DDA7-EBFE-4BF4-B75B-FB68D7313C3A}" type="slidenum">
              <a:rPr lang="en-GB">
                <a:solidFill>
                  <a:srgbClr val="000000"/>
                </a:solidFill>
              </a:rPr>
              <a:pPr>
                <a:defRPr/>
              </a:pPr>
              <a:t>‹#›</a:t>
            </a:fld>
            <a:endParaRPr lang="en-GB" dirty="0">
              <a:solidFill>
                <a:srgbClr val="000000"/>
              </a:solidFill>
            </a:endParaRPr>
          </a:p>
        </p:txBody>
      </p:sp>
      <p:sp>
        <p:nvSpPr>
          <p:cNvPr id="8" name="Rectangle 7"/>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9" name="Rectangle 8"/>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10405954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30"/>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6"/>
          <p:cNvSpPr>
            <a:spLocks noGrp="1" noChangeArrowheads="1"/>
          </p:cNvSpPr>
          <p:nvPr>
            <p:ph type="sldNum" sz="quarter" idx="10"/>
          </p:nvPr>
        </p:nvSpPr>
        <p:spPr/>
        <p:txBody>
          <a:bodyPr/>
          <a:lstStyle>
            <a:lvl1pPr>
              <a:defRPr/>
            </a:lvl1pPr>
          </a:lstStyle>
          <a:p>
            <a:pPr>
              <a:defRPr/>
            </a:pPr>
            <a:fld id="{73D89558-054E-4782-9D02-EE2D4EB66026}" type="slidenum">
              <a:rPr lang="en-GB">
                <a:solidFill>
                  <a:srgbClr val="000000"/>
                </a:solidFill>
              </a:rPr>
              <a:pPr>
                <a:defRPr/>
              </a:pPr>
              <a:t>‹#›</a:t>
            </a:fld>
            <a:endParaRPr lang="en-GB" dirty="0">
              <a:solidFill>
                <a:srgbClr val="000000"/>
              </a:solidFill>
            </a:endParaRPr>
          </a:p>
        </p:txBody>
      </p:sp>
      <p:sp>
        <p:nvSpPr>
          <p:cNvPr id="5" name="Rectangle 4"/>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4285345681"/>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p:txBody>
          <a:bodyPr/>
          <a:lstStyle>
            <a:lvl1pPr>
              <a:defRPr/>
            </a:lvl1pPr>
          </a:lstStyle>
          <a:p>
            <a:pPr>
              <a:defRPr/>
            </a:pPr>
            <a:fld id="{697153A3-ADF7-4557-8D47-179EBE21DEE6}" type="slidenum">
              <a:rPr lang="en-GB">
                <a:solidFill>
                  <a:srgbClr val="000000"/>
                </a:solidFill>
              </a:rPr>
              <a:pPr>
                <a:defRPr/>
              </a:pPr>
              <a:t>‹#›</a:t>
            </a:fld>
            <a:endParaRPr lang="en-GB" dirty="0">
              <a:solidFill>
                <a:srgbClr val="000000"/>
              </a:solidFill>
            </a:endParaRPr>
          </a:p>
        </p:txBody>
      </p:sp>
      <p:sp>
        <p:nvSpPr>
          <p:cNvPr id="4" name="Rectangle 3"/>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5" name="Rectangle 4"/>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9735183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lIns="91440" tIns="45720" rIns="91440" bIns="4572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EEA2C0D3-4686-4311-B291-D3B596FFC54E}" type="slidenum">
              <a:rPr lang="en-GB">
                <a:solidFill>
                  <a:srgbClr val="000000"/>
                </a:solidFill>
              </a:rPr>
              <a:pPr>
                <a:defRPr/>
              </a:pPr>
              <a:t>‹#›</a:t>
            </a:fld>
            <a:endParaRPr lang="en-GB" dirty="0">
              <a:solidFill>
                <a:srgbClr val="000000"/>
              </a:solidFill>
            </a:endParaRPr>
          </a:p>
        </p:txBody>
      </p:sp>
      <p:sp>
        <p:nvSpPr>
          <p:cNvPr id="6" name="Rectangle 5"/>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6"/>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123114206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p:txBody>
          <a:bodyPr/>
          <a:lstStyle>
            <a:lvl1pPr>
              <a:defRPr/>
            </a:lvl1pPr>
          </a:lstStyle>
          <a:p>
            <a:pPr>
              <a:defRPr/>
            </a:pPr>
            <a:fld id="{67D1D42F-55B1-443B-B261-42F5C5E969B9}" type="slidenum">
              <a:rPr lang="en-GB">
                <a:solidFill>
                  <a:srgbClr val="000000"/>
                </a:solidFill>
              </a:rPr>
              <a:pPr>
                <a:defRPr/>
              </a:pPr>
              <a:t>‹#›</a:t>
            </a:fld>
            <a:endParaRPr lang="en-GB" dirty="0">
              <a:solidFill>
                <a:srgbClr val="000000"/>
              </a:solidFill>
            </a:endParaRPr>
          </a:p>
        </p:txBody>
      </p:sp>
      <p:sp>
        <p:nvSpPr>
          <p:cNvPr id="5" name="Rectangle 4"/>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226744367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9"/>
            <a:ext cx="603152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p:txBody>
          <a:bodyPr/>
          <a:lstStyle>
            <a:lvl1pPr>
              <a:defRPr/>
            </a:lvl1pPr>
          </a:lstStyle>
          <a:p>
            <a:pPr>
              <a:defRPr/>
            </a:pPr>
            <a:fld id="{FFD9A4E5-01D6-4CD6-8F41-159016541768}" type="slidenum">
              <a:rPr lang="en-GB">
                <a:solidFill>
                  <a:srgbClr val="000000"/>
                </a:solidFill>
              </a:rPr>
              <a:pPr>
                <a:defRPr/>
              </a:pPr>
              <a:t>‹#›</a:t>
            </a:fld>
            <a:endParaRPr lang="en-GB" dirty="0">
              <a:solidFill>
                <a:srgbClr val="000000"/>
              </a:solidFill>
            </a:endParaRPr>
          </a:p>
        </p:txBody>
      </p:sp>
      <p:sp>
        <p:nvSpPr>
          <p:cNvPr id="5" name="Rectangle 4"/>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15666151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40824" y="0"/>
            <a:ext cx="4903177"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85397" y="990600"/>
            <a:ext cx="4243754" cy="54530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769828" y="990600"/>
            <a:ext cx="4245219" cy="5453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p:txBody>
          <a:bodyPr/>
          <a:lstStyle>
            <a:lvl1pPr>
              <a:defRPr/>
            </a:lvl1pPr>
          </a:lstStyle>
          <a:p>
            <a:pPr>
              <a:defRPr/>
            </a:pPr>
            <a:fld id="{17CAE128-F7FE-40A4-B88C-C9A33656090F}" type="slidenum">
              <a:rPr lang="en-GB">
                <a:solidFill>
                  <a:srgbClr val="000000"/>
                </a:solidFill>
              </a:rPr>
              <a:pPr>
                <a:defRPr/>
              </a:pPr>
              <a:t>‹#›</a:t>
            </a:fld>
            <a:endParaRPr lang="en-GB" dirty="0">
              <a:solidFill>
                <a:srgbClr val="000000"/>
              </a:solidFill>
            </a:endParaRPr>
          </a:p>
        </p:txBody>
      </p:sp>
      <p:sp>
        <p:nvSpPr>
          <p:cNvPr id="6" name="Rectangle 5"/>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6"/>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4062086965"/>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240824" y="0"/>
            <a:ext cx="4903177"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85397" y="990600"/>
            <a:ext cx="4243754" cy="5453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769828" y="990600"/>
            <a:ext cx="4245219" cy="2649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769828" y="3792539"/>
            <a:ext cx="4245219" cy="2651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6"/>
          <p:cNvSpPr>
            <a:spLocks noGrp="1" noChangeArrowheads="1"/>
          </p:cNvSpPr>
          <p:nvPr>
            <p:ph type="sldNum" sz="quarter" idx="10"/>
          </p:nvPr>
        </p:nvSpPr>
        <p:spPr/>
        <p:txBody>
          <a:bodyPr/>
          <a:lstStyle>
            <a:lvl1pPr>
              <a:defRPr/>
            </a:lvl1pPr>
          </a:lstStyle>
          <a:p>
            <a:pPr>
              <a:defRPr/>
            </a:pPr>
            <a:fld id="{C78FD9EB-7931-44AC-85D6-87722CB67CA0}" type="slidenum">
              <a:rPr lang="en-GB">
                <a:solidFill>
                  <a:srgbClr val="000000"/>
                </a:solidFill>
              </a:rPr>
              <a:pPr>
                <a:defRPr/>
              </a:pPr>
              <a:t>‹#›</a:t>
            </a:fld>
            <a:endParaRPr lang="en-GB" dirty="0">
              <a:solidFill>
                <a:srgbClr val="000000"/>
              </a:solidFill>
            </a:endParaRPr>
          </a:p>
        </p:txBody>
      </p:sp>
      <p:sp>
        <p:nvSpPr>
          <p:cNvPr id="7" name="Rectangle 6"/>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8" name="Rectangle 7"/>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21500311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240824" y="0"/>
            <a:ext cx="4903177" cy="6096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385397" y="990600"/>
            <a:ext cx="4243754" cy="5453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769828" y="990600"/>
            <a:ext cx="4245219" cy="5453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p:txBody>
          <a:bodyPr/>
          <a:lstStyle>
            <a:lvl1pPr>
              <a:defRPr/>
            </a:lvl1pPr>
          </a:lstStyle>
          <a:p>
            <a:pPr>
              <a:defRPr/>
            </a:pPr>
            <a:fld id="{D5708C71-42ED-47F9-906A-FC65BF64BC80}" type="slidenum">
              <a:rPr lang="en-GB">
                <a:solidFill>
                  <a:srgbClr val="000000"/>
                </a:solidFill>
              </a:rPr>
              <a:pPr>
                <a:defRPr/>
              </a:pPr>
              <a:t>‹#›</a:t>
            </a:fld>
            <a:endParaRPr lang="en-GB" dirty="0">
              <a:solidFill>
                <a:srgbClr val="000000"/>
              </a:solidFill>
            </a:endParaRPr>
          </a:p>
        </p:txBody>
      </p:sp>
      <p:sp>
        <p:nvSpPr>
          <p:cNvPr id="6" name="Rectangle 5"/>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6"/>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32345707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4" name="Picture 2" descr="Background graded"/>
          <p:cNvPicPr>
            <a:picLocks noChangeAspect="1" noChangeArrowheads="1"/>
          </p:cNvPicPr>
          <p:nvPr/>
        </p:nvPicPr>
        <p:blipFill>
          <a:blip r:embed="rId2" cstate="print">
            <a:lum bright="6000" contrast="-6000"/>
          </a:blip>
          <a:srcRect t="-93" b="369"/>
          <a:stretch>
            <a:fillRect/>
          </a:stretch>
        </p:blipFill>
        <p:spPr bwMode="auto">
          <a:xfrm>
            <a:off x="0" y="0"/>
            <a:ext cx="9144000" cy="6858000"/>
          </a:xfrm>
          <a:prstGeom prst="rect">
            <a:avLst/>
          </a:prstGeom>
          <a:noFill/>
          <a:ln w="9525">
            <a:noFill/>
            <a:miter lim="800000"/>
            <a:headEnd/>
            <a:tailEnd/>
          </a:ln>
        </p:spPr>
      </p:pic>
      <p:pic>
        <p:nvPicPr>
          <p:cNvPr id="5" name="Picture 14" descr="Merged_dropshadow_UniGeneral"/>
          <p:cNvPicPr>
            <a:picLocks noChangeAspect="1" noChangeArrowheads="1"/>
          </p:cNvPicPr>
          <p:nvPr userDrawn="1"/>
        </p:nvPicPr>
        <p:blipFill>
          <a:blip r:embed="rId3" cstate="print"/>
          <a:srcRect/>
          <a:stretch>
            <a:fillRect/>
          </a:stretch>
        </p:blipFill>
        <p:spPr bwMode="auto">
          <a:xfrm>
            <a:off x="0" y="4335486"/>
            <a:ext cx="9144000" cy="2522537"/>
          </a:xfrm>
          <a:prstGeom prst="rect">
            <a:avLst/>
          </a:prstGeom>
          <a:noFill/>
          <a:ln w="9525">
            <a:noFill/>
            <a:miter lim="800000"/>
            <a:headEnd/>
            <a:tailEnd/>
          </a:ln>
        </p:spPr>
      </p:pic>
      <p:sp>
        <p:nvSpPr>
          <p:cNvPr id="6" name="Rectangle 11"/>
          <p:cNvSpPr>
            <a:spLocks noChangeArrowheads="1"/>
          </p:cNvSpPr>
          <p:nvPr/>
        </p:nvSpPr>
        <p:spPr bwMode="auto">
          <a:xfrm>
            <a:off x="0" y="0"/>
            <a:ext cx="253512" cy="6858000"/>
          </a:xfrm>
          <a:prstGeom prst="rect">
            <a:avLst/>
          </a:prstGeom>
          <a:solidFill>
            <a:schemeClr val="tx2"/>
          </a:solidFill>
          <a:ln w="9525">
            <a:noFill/>
            <a:miter lim="800000"/>
            <a:headEnd/>
            <a:tailEnd/>
          </a:ln>
          <a:effectLst/>
        </p:spPr>
        <p:txBody>
          <a:bodyPr wrap="none" anchor="ctr"/>
          <a:lstStyle/>
          <a:p>
            <a:pPr eaLnBrk="0" fontAlgn="base" hangingPunct="0">
              <a:spcBef>
                <a:spcPct val="30000"/>
              </a:spcBef>
              <a:spcAft>
                <a:spcPct val="0"/>
              </a:spcAft>
              <a:defRPr/>
            </a:pPr>
            <a:endParaRPr lang="en-GB" sz="2000" b="1" dirty="0">
              <a:solidFill>
                <a:srgbClr val="333333"/>
              </a:solidFill>
            </a:endParaRPr>
          </a:p>
        </p:txBody>
      </p:sp>
      <p:pic>
        <p:nvPicPr>
          <p:cNvPr id="7" name="Picture 16"/>
          <p:cNvPicPr>
            <a:picLocks noChangeAspect="1" noChangeArrowheads="1"/>
          </p:cNvPicPr>
          <p:nvPr userDrawn="1"/>
        </p:nvPicPr>
        <p:blipFill>
          <a:blip r:embed="rId4" cstate="print"/>
          <a:srcRect/>
          <a:stretch>
            <a:fillRect/>
          </a:stretch>
        </p:blipFill>
        <p:spPr bwMode="auto">
          <a:xfrm>
            <a:off x="388339" y="166688"/>
            <a:ext cx="4292111" cy="641350"/>
          </a:xfrm>
          <a:prstGeom prst="rect">
            <a:avLst/>
          </a:prstGeom>
          <a:noFill/>
          <a:ln w="9525" algn="ctr">
            <a:noFill/>
            <a:miter lim="800000"/>
            <a:headEnd/>
            <a:tailEnd/>
          </a:ln>
        </p:spPr>
      </p:pic>
      <p:sp>
        <p:nvSpPr>
          <p:cNvPr id="40962" name="Rectangle 2"/>
          <p:cNvSpPr>
            <a:spLocks noGrp="1" noChangeArrowheads="1"/>
          </p:cNvSpPr>
          <p:nvPr>
            <p:ph type="ctrTitle"/>
          </p:nvPr>
        </p:nvSpPr>
        <p:spPr>
          <a:xfrm>
            <a:off x="3256096" y="1573236"/>
            <a:ext cx="5887915" cy="1057275"/>
          </a:xfrm>
          <a:noFill/>
        </p:spPr>
        <p:txBody>
          <a:bodyPr lIns="0" tIns="0" rIns="0" bIns="0" anchor="b"/>
          <a:lstStyle>
            <a:lvl1pPr algn="l">
              <a:defRPr sz="3600" b="1" smtClean="0">
                <a:solidFill>
                  <a:schemeClr val="tx2"/>
                </a:solidFill>
              </a:defRPr>
            </a:lvl1pPr>
          </a:lstStyle>
          <a:p>
            <a:r>
              <a:rPr lang="en-GB" smtClean="0"/>
              <a:t>Click to edit Master title style</a:t>
            </a:r>
          </a:p>
        </p:txBody>
      </p:sp>
      <p:sp>
        <p:nvSpPr>
          <p:cNvPr id="40963" name="Rectangle 3"/>
          <p:cNvSpPr>
            <a:spLocks noGrp="1" noChangeArrowheads="1"/>
          </p:cNvSpPr>
          <p:nvPr>
            <p:ph type="subTitle" idx="1"/>
          </p:nvPr>
        </p:nvSpPr>
        <p:spPr>
          <a:xfrm>
            <a:off x="3256096" y="2771775"/>
            <a:ext cx="5887915" cy="973138"/>
          </a:xfrm>
        </p:spPr>
        <p:txBody>
          <a:bodyPr/>
          <a:lstStyle>
            <a:lvl1pPr>
              <a:defRPr sz="3200" smtClean="0">
                <a:solidFill>
                  <a:srgbClr val="333333"/>
                </a:solidFill>
              </a:defRPr>
            </a:lvl1pPr>
          </a:lstStyle>
          <a:p>
            <a:r>
              <a:rPr lang="en-GB" smtClean="0"/>
              <a:t>Click to edit Master subtitle style</a:t>
            </a:r>
          </a:p>
        </p:txBody>
      </p:sp>
    </p:spTree>
    <p:extLst>
      <p:ext uri="{BB962C8B-B14F-4D97-AF65-F5344CB8AC3E}">
        <p14:creationId xmlns:p14="http://schemas.microsoft.com/office/powerpoint/2010/main" val="607714870"/>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8"/>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6"/>
          <p:cNvSpPr>
            <a:spLocks noGrp="1" noChangeArrowheads="1"/>
          </p:cNvSpPr>
          <p:nvPr>
            <p:ph type="sldNum" sz="quarter" idx="10"/>
          </p:nvPr>
        </p:nvSpPr>
        <p:spPr/>
        <p:txBody>
          <a:bodyPr/>
          <a:lstStyle>
            <a:lvl1pPr>
              <a:defRPr/>
            </a:lvl1pPr>
          </a:lstStyle>
          <a:p>
            <a:pPr>
              <a:defRPr/>
            </a:pPr>
            <a:fld id="{73D89558-054E-4782-9D02-EE2D4EB66026}" type="slidenum">
              <a:rPr lang="en-GB">
                <a:solidFill>
                  <a:srgbClr val="000000"/>
                </a:solidFill>
              </a:rPr>
              <a:pPr>
                <a:defRPr/>
              </a:pPr>
              <a:t>‹#›</a:t>
            </a:fld>
            <a:endParaRPr lang="en-GB" dirty="0">
              <a:solidFill>
                <a:srgbClr val="000000"/>
              </a:solidFill>
            </a:endParaRPr>
          </a:p>
        </p:txBody>
      </p:sp>
      <p:sp>
        <p:nvSpPr>
          <p:cNvPr id="5" name="Rectangle 4"/>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257887317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40835" y="0"/>
            <a:ext cx="4903177" cy="609600"/>
          </a:xfrm>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p:txBody>
          <a:bodyPr/>
          <a:lstStyle>
            <a:lvl1pPr>
              <a:defRPr/>
            </a:lvl1pPr>
          </a:lstStyle>
          <a:p>
            <a:pPr>
              <a:defRPr/>
            </a:pPr>
            <a:fld id="{7373292F-2C09-4F6E-95AA-5B2B25FDC460}" type="slidenum">
              <a:rPr lang="en-GB">
                <a:solidFill>
                  <a:srgbClr val="000000"/>
                </a:solidFill>
              </a:rPr>
              <a:pPr>
                <a:defRPr/>
              </a:pPr>
              <a:t>‹#›</a:t>
            </a:fld>
            <a:endParaRPr lang="en-GB" dirty="0">
              <a:solidFill>
                <a:srgbClr val="000000"/>
              </a:solidFill>
            </a:endParaRPr>
          </a:p>
        </p:txBody>
      </p:sp>
      <p:sp>
        <p:nvSpPr>
          <p:cNvPr id="5" name="Rectangle 4"/>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40496504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40826" y="0"/>
            <a:ext cx="4903177" cy="609600"/>
          </a:xfrm>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p:txBody>
          <a:bodyPr/>
          <a:lstStyle>
            <a:lvl1pPr>
              <a:defRPr/>
            </a:lvl1pPr>
          </a:lstStyle>
          <a:p>
            <a:pPr>
              <a:defRPr/>
            </a:pPr>
            <a:fld id="{7373292F-2C09-4F6E-95AA-5B2B25FDC460}" type="slidenum">
              <a:rPr lang="en-GB">
                <a:solidFill>
                  <a:srgbClr val="000000"/>
                </a:solidFill>
              </a:rPr>
              <a:pPr>
                <a:defRPr/>
              </a:pPr>
              <a:t>‹#›</a:t>
            </a:fld>
            <a:endParaRPr lang="en-GB" dirty="0">
              <a:solidFill>
                <a:srgbClr val="000000"/>
              </a:solidFill>
            </a:endParaRPr>
          </a:p>
        </p:txBody>
      </p:sp>
      <p:sp>
        <p:nvSpPr>
          <p:cNvPr id="5" name="Rectangle 4"/>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1332871569"/>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itle 1"/>
          <p:cNvSpPr txBox="1">
            <a:spLocks/>
          </p:cNvSpPr>
          <p:nvPr userDrawn="1"/>
        </p:nvSpPr>
        <p:spPr bwMode="auto">
          <a:xfrm>
            <a:off x="4240835" y="0"/>
            <a:ext cx="4903177" cy="609600"/>
          </a:xfrm>
          <a:prstGeom prst="rect">
            <a:avLst/>
          </a:prstGeom>
          <a:solidFill>
            <a:schemeClr val="tx2"/>
          </a:solidFill>
          <a:ln w="9525">
            <a:noFill/>
            <a:miter lim="800000"/>
            <a:headEnd/>
            <a:tailEnd/>
          </a:ln>
        </p:spPr>
        <p:txBody>
          <a:bodyPr lIns="72000" tIns="36000" bIns="36000" anchor="ctr"/>
          <a:lstStyle/>
          <a:p>
            <a:pPr algn="r" eaLnBrk="0" fontAlgn="base" hangingPunct="0">
              <a:lnSpc>
                <a:spcPct val="90000"/>
              </a:lnSpc>
              <a:spcBef>
                <a:spcPct val="0"/>
              </a:spcBef>
              <a:spcAft>
                <a:spcPct val="0"/>
              </a:spcAft>
              <a:defRPr/>
            </a:pPr>
            <a:r>
              <a:rPr lang="en-US" sz="2800" kern="0" dirty="0">
                <a:solidFill>
                  <a:srgbClr val="FFFFFF"/>
                </a:solidFill>
              </a:rPr>
              <a:t>Click to edit Master title style</a:t>
            </a:r>
            <a:endParaRPr lang="en-GB" sz="2800" kern="0" dirty="0">
              <a:solidFill>
                <a:srgbClr val="FFFFFF"/>
              </a:solidFill>
            </a:endParaRPr>
          </a:p>
        </p:txBody>
      </p:sp>
      <p:sp>
        <p:nvSpPr>
          <p:cNvPr id="2" name="Title 1"/>
          <p:cNvSpPr>
            <a:spLocks noGrp="1"/>
          </p:cNvSpPr>
          <p:nvPr>
            <p:ph type="title"/>
          </p:nvPr>
        </p:nvSpPr>
        <p:spPr>
          <a:xfrm>
            <a:off x="722435" y="4406923"/>
            <a:ext cx="777240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989D445D-45F5-486B-BAC3-EC98420309F7}" type="slidenum">
              <a:rPr lang="en-GB">
                <a:solidFill>
                  <a:srgbClr val="000000"/>
                </a:solidFill>
              </a:rPr>
              <a:pPr>
                <a:defRPr/>
              </a:pPr>
              <a:t>‹#›</a:t>
            </a:fld>
            <a:endParaRPr lang="en-GB" dirty="0">
              <a:solidFill>
                <a:srgbClr val="000000"/>
              </a:solidFill>
            </a:endParaRPr>
          </a:p>
        </p:txBody>
      </p:sp>
      <p:sp>
        <p:nvSpPr>
          <p:cNvPr id="6" name="Rectangle 9"/>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10"/>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13098994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3" y="1600206"/>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2338" y="1600206"/>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pPr>
              <a:defRPr/>
            </a:pPr>
            <a:fld id="{0A3AE1FD-DAF2-4D9F-95AD-634C0D76F374}" type="slidenum">
              <a:rPr lang="en-GB">
                <a:solidFill>
                  <a:srgbClr val="000000"/>
                </a:solidFill>
              </a:rPr>
              <a:pPr>
                <a:defRPr/>
              </a:pPr>
              <a:t>‹#›</a:t>
            </a:fld>
            <a:endParaRPr lang="en-GB" dirty="0">
              <a:solidFill>
                <a:srgbClr val="000000"/>
              </a:solidFill>
            </a:endParaRPr>
          </a:p>
        </p:txBody>
      </p:sp>
      <p:sp>
        <p:nvSpPr>
          <p:cNvPr id="6" name="Rectangle 9"/>
          <p:cNvSpPr>
            <a:spLocks noGrp="1" noChangeArrowheads="1"/>
          </p:cNvSpPr>
          <p:nvPr>
            <p:ph type="dt" sz="half" idx="11"/>
          </p:nvPr>
        </p:nvSpPr>
        <p:spPr>
          <a:ln/>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10"/>
          <p:cNvSpPr>
            <a:spLocks noGrp="1" noChangeArrowheads="1"/>
          </p:cNvSpPr>
          <p:nvPr>
            <p:ph type="ftr" sz="quarter" idx="12"/>
          </p:nvPr>
        </p:nvSpPr>
        <p:spPr>
          <a:ln/>
        </p:spPr>
        <p:txBody>
          <a:bodyPr/>
          <a:lstStyle>
            <a:lvl1pPr>
              <a:defRPr/>
            </a:lvl1pPr>
          </a:lstStyle>
          <a:p>
            <a:pPr>
              <a:defRPr/>
            </a:pPr>
            <a:r>
              <a:rPr lang="en-US" dirty="0">
                <a:solidFill>
                  <a:srgbClr val="000000"/>
                </a:solidFill>
              </a:rPr>
              <a:t>Dima </a:t>
            </a:r>
            <a:r>
              <a:rPr lang="en-US" dirty="0" smtClean="0">
                <a:solidFill>
                  <a:srgbClr val="000000"/>
                </a:solidFill>
              </a:rPr>
              <a:t>Maneuski</a:t>
            </a:r>
            <a:endParaRPr lang="en-US" dirty="0">
              <a:solidFill>
                <a:srgbClr val="000000"/>
              </a:solidFill>
            </a:endParaRPr>
          </a:p>
        </p:txBody>
      </p:sp>
    </p:spTree>
    <p:extLst>
      <p:ext uri="{BB962C8B-B14F-4D97-AF65-F5344CB8AC3E}">
        <p14:creationId xmlns:p14="http://schemas.microsoft.com/office/powerpoint/2010/main" val="33412029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281"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81"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sldNum" sz="quarter" idx="10"/>
          </p:nvPr>
        </p:nvSpPr>
        <p:spPr/>
        <p:txBody>
          <a:bodyPr/>
          <a:lstStyle>
            <a:lvl1pPr>
              <a:defRPr/>
            </a:lvl1pPr>
          </a:lstStyle>
          <a:p>
            <a:pPr>
              <a:defRPr/>
            </a:pPr>
            <a:fld id="{A9C9DDA7-EBFE-4BF4-B75B-FB68D7313C3A}" type="slidenum">
              <a:rPr lang="en-GB">
                <a:solidFill>
                  <a:srgbClr val="000000"/>
                </a:solidFill>
              </a:rPr>
              <a:pPr>
                <a:defRPr/>
              </a:pPr>
              <a:t>‹#›</a:t>
            </a:fld>
            <a:endParaRPr lang="en-GB" dirty="0">
              <a:solidFill>
                <a:srgbClr val="000000"/>
              </a:solidFill>
            </a:endParaRPr>
          </a:p>
        </p:txBody>
      </p:sp>
      <p:sp>
        <p:nvSpPr>
          <p:cNvPr id="8" name="Rectangle 7"/>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9" name="Rectangle 8"/>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236331303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p:txBody>
          <a:bodyPr/>
          <a:lstStyle>
            <a:lvl1pPr>
              <a:defRPr/>
            </a:lvl1pPr>
          </a:lstStyle>
          <a:p>
            <a:pPr>
              <a:defRPr/>
            </a:pPr>
            <a:fld id="{697153A3-ADF7-4557-8D47-179EBE21DEE6}" type="slidenum">
              <a:rPr lang="en-GB">
                <a:solidFill>
                  <a:srgbClr val="000000"/>
                </a:solidFill>
              </a:rPr>
              <a:pPr>
                <a:defRPr/>
              </a:pPr>
              <a:t>‹#›</a:t>
            </a:fld>
            <a:endParaRPr lang="en-GB" dirty="0">
              <a:solidFill>
                <a:srgbClr val="000000"/>
              </a:solidFill>
            </a:endParaRPr>
          </a:p>
        </p:txBody>
      </p:sp>
      <p:sp>
        <p:nvSpPr>
          <p:cNvPr id="4" name="Rectangle 3"/>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5" name="Rectangle 4"/>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3964384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lIns="91440" tIns="45720" rIns="91440" bIns="4572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EEA2C0D3-4686-4311-B291-D3B596FFC54E}" type="slidenum">
              <a:rPr lang="en-GB">
                <a:solidFill>
                  <a:srgbClr val="000000"/>
                </a:solidFill>
              </a:rPr>
              <a:pPr>
                <a:defRPr/>
              </a:pPr>
              <a:t>‹#›</a:t>
            </a:fld>
            <a:endParaRPr lang="en-GB" dirty="0">
              <a:solidFill>
                <a:srgbClr val="000000"/>
              </a:solidFill>
            </a:endParaRPr>
          </a:p>
        </p:txBody>
      </p:sp>
      <p:sp>
        <p:nvSpPr>
          <p:cNvPr id="6" name="Rectangle 5"/>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6"/>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404604869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p:txBody>
          <a:bodyPr/>
          <a:lstStyle>
            <a:lvl1pPr>
              <a:defRPr/>
            </a:lvl1pPr>
          </a:lstStyle>
          <a:p>
            <a:pPr>
              <a:defRPr/>
            </a:pPr>
            <a:fld id="{67D1D42F-55B1-443B-B261-42F5C5E969B9}" type="slidenum">
              <a:rPr lang="en-GB">
                <a:solidFill>
                  <a:srgbClr val="000000"/>
                </a:solidFill>
              </a:rPr>
              <a:pPr>
                <a:defRPr/>
              </a:pPr>
              <a:t>‹#›</a:t>
            </a:fld>
            <a:endParaRPr lang="en-GB" dirty="0">
              <a:solidFill>
                <a:srgbClr val="000000"/>
              </a:solidFill>
            </a:endParaRPr>
          </a:p>
        </p:txBody>
      </p:sp>
      <p:sp>
        <p:nvSpPr>
          <p:cNvPr id="5" name="Rectangle 4"/>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67527365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61"/>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7" y="274661"/>
            <a:ext cx="6031523"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p:txBody>
          <a:bodyPr/>
          <a:lstStyle>
            <a:lvl1pPr>
              <a:defRPr/>
            </a:lvl1pPr>
          </a:lstStyle>
          <a:p>
            <a:pPr>
              <a:defRPr/>
            </a:pPr>
            <a:fld id="{FFD9A4E5-01D6-4CD6-8F41-159016541768}" type="slidenum">
              <a:rPr lang="en-GB">
                <a:solidFill>
                  <a:srgbClr val="000000"/>
                </a:solidFill>
              </a:rPr>
              <a:pPr>
                <a:defRPr/>
              </a:pPr>
              <a:t>‹#›</a:t>
            </a:fld>
            <a:endParaRPr lang="en-GB" dirty="0">
              <a:solidFill>
                <a:srgbClr val="000000"/>
              </a:solidFill>
            </a:endParaRPr>
          </a:p>
        </p:txBody>
      </p:sp>
      <p:sp>
        <p:nvSpPr>
          <p:cNvPr id="5" name="Rectangle 4"/>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49632292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240835" y="0"/>
            <a:ext cx="4903177"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85397" y="990600"/>
            <a:ext cx="4243754" cy="545306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769839" y="990600"/>
            <a:ext cx="4245219" cy="5453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p:txBody>
          <a:bodyPr/>
          <a:lstStyle>
            <a:lvl1pPr>
              <a:defRPr/>
            </a:lvl1pPr>
          </a:lstStyle>
          <a:p>
            <a:pPr>
              <a:defRPr/>
            </a:pPr>
            <a:fld id="{17CAE128-F7FE-40A4-B88C-C9A33656090F}" type="slidenum">
              <a:rPr lang="en-GB">
                <a:solidFill>
                  <a:srgbClr val="000000"/>
                </a:solidFill>
              </a:rPr>
              <a:pPr>
                <a:defRPr/>
              </a:pPr>
              <a:t>‹#›</a:t>
            </a:fld>
            <a:endParaRPr lang="en-GB" dirty="0">
              <a:solidFill>
                <a:srgbClr val="000000"/>
              </a:solidFill>
            </a:endParaRPr>
          </a:p>
        </p:txBody>
      </p:sp>
      <p:sp>
        <p:nvSpPr>
          <p:cNvPr id="6" name="Rectangle 5"/>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6"/>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3417384719"/>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240835" y="0"/>
            <a:ext cx="4903177" cy="609600"/>
          </a:xfr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385397" y="990600"/>
            <a:ext cx="4243754" cy="5453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4769839" y="990600"/>
            <a:ext cx="4245219" cy="2649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4769839" y="3792561"/>
            <a:ext cx="4245219" cy="2651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6"/>
          <p:cNvSpPr>
            <a:spLocks noGrp="1" noChangeArrowheads="1"/>
          </p:cNvSpPr>
          <p:nvPr>
            <p:ph type="sldNum" sz="quarter" idx="10"/>
          </p:nvPr>
        </p:nvSpPr>
        <p:spPr/>
        <p:txBody>
          <a:bodyPr/>
          <a:lstStyle>
            <a:lvl1pPr>
              <a:defRPr/>
            </a:lvl1pPr>
          </a:lstStyle>
          <a:p>
            <a:pPr>
              <a:defRPr/>
            </a:pPr>
            <a:fld id="{C78FD9EB-7931-44AC-85D6-87722CB67CA0}" type="slidenum">
              <a:rPr lang="en-GB">
                <a:solidFill>
                  <a:srgbClr val="000000"/>
                </a:solidFill>
              </a:rPr>
              <a:pPr>
                <a:defRPr/>
              </a:pPr>
              <a:t>‹#›</a:t>
            </a:fld>
            <a:endParaRPr lang="en-GB" dirty="0">
              <a:solidFill>
                <a:srgbClr val="000000"/>
              </a:solidFill>
            </a:endParaRPr>
          </a:p>
        </p:txBody>
      </p:sp>
      <p:sp>
        <p:nvSpPr>
          <p:cNvPr id="7" name="Rectangle 6"/>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8" name="Rectangle 7"/>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202835467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240835" y="0"/>
            <a:ext cx="4903177" cy="609600"/>
          </a:xfrm>
        </p:spPr>
        <p:txBody>
          <a:bodyPr/>
          <a:lstStyle/>
          <a:p>
            <a:r>
              <a:rPr lang="en-US" smtClean="0"/>
              <a:t>Click to edit Master title style</a:t>
            </a:r>
            <a:endParaRPr lang="en-GB"/>
          </a:p>
        </p:txBody>
      </p:sp>
      <p:sp>
        <p:nvSpPr>
          <p:cNvPr id="3" name="Content Placeholder 2"/>
          <p:cNvSpPr>
            <a:spLocks noGrp="1"/>
          </p:cNvSpPr>
          <p:nvPr>
            <p:ph sz="half" idx="1"/>
          </p:nvPr>
        </p:nvSpPr>
        <p:spPr>
          <a:xfrm>
            <a:off x="385397" y="990600"/>
            <a:ext cx="4243754" cy="5453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769839" y="990600"/>
            <a:ext cx="4245219" cy="54530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p:txBody>
          <a:bodyPr/>
          <a:lstStyle>
            <a:lvl1pPr>
              <a:defRPr/>
            </a:lvl1pPr>
          </a:lstStyle>
          <a:p>
            <a:pPr>
              <a:defRPr/>
            </a:pPr>
            <a:fld id="{D5708C71-42ED-47F9-906A-FC65BF64BC80}" type="slidenum">
              <a:rPr lang="en-GB">
                <a:solidFill>
                  <a:srgbClr val="000000"/>
                </a:solidFill>
              </a:rPr>
              <a:pPr>
                <a:defRPr/>
              </a:pPr>
              <a:t>‹#›</a:t>
            </a:fld>
            <a:endParaRPr lang="en-GB" dirty="0">
              <a:solidFill>
                <a:srgbClr val="000000"/>
              </a:solidFill>
            </a:endParaRPr>
          </a:p>
        </p:txBody>
      </p:sp>
      <p:sp>
        <p:nvSpPr>
          <p:cNvPr id="6" name="Rectangle 5"/>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6"/>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1357401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Title 1"/>
          <p:cNvSpPr txBox="1">
            <a:spLocks/>
          </p:cNvSpPr>
          <p:nvPr userDrawn="1"/>
        </p:nvSpPr>
        <p:spPr bwMode="auto">
          <a:xfrm>
            <a:off x="4240826" y="0"/>
            <a:ext cx="4903177" cy="609600"/>
          </a:xfrm>
          <a:prstGeom prst="rect">
            <a:avLst/>
          </a:prstGeom>
          <a:solidFill>
            <a:schemeClr val="tx2"/>
          </a:solidFill>
          <a:ln w="9525">
            <a:noFill/>
            <a:miter lim="800000"/>
            <a:headEnd/>
            <a:tailEnd/>
          </a:ln>
        </p:spPr>
        <p:txBody>
          <a:bodyPr lIns="72000" tIns="36000" bIns="36000" anchor="ctr"/>
          <a:lstStyle/>
          <a:p>
            <a:pPr algn="r" eaLnBrk="0" fontAlgn="base" hangingPunct="0">
              <a:lnSpc>
                <a:spcPct val="90000"/>
              </a:lnSpc>
              <a:spcBef>
                <a:spcPct val="0"/>
              </a:spcBef>
              <a:spcAft>
                <a:spcPct val="0"/>
              </a:spcAft>
              <a:defRPr/>
            </a:pPr>
            <a:r>
              <a:rPr lang="en-US" sz="2800" kern="0" dirty="0">
                <a:solidFill>
                  <a:srgbClr val="FFFFFF"/>
                </a:solidFill>
              </a:rPr>
              <a:t>Click to edit Master title style</a:t>
            </a:r>
            <a:endParaRPr lang="en-GB" sz="2800" kern="0" dirty="0">
              <a:solidFill>
                <a:srgbClr val="FFFFFF"/>
              </a:solidFill>
            </a:endParaRPr>
          </a:p>
        </p:txBody>
      </p:sp>
      <p:sp>
        <p:nvSpPr>
          <p:cNvPr id="2" name="Title 1"/>
          <p:cNvSpPr>
            <a:spLocks noGrp="1"/>
          </p:cNvSpPr>
          <p:nvPr>
            <p:ph type="title"/>
          </p:nvPr>
        </p:nvSpPr>
        <p:spPr>
          <a:xfrm>
            <a:off x="722435" y="4406905"/>
            <a:ext cx="7772400" cy="1362075"/>
          </a:xfrm>
        </p:spPr>
        <p:txBody>
          <a:bodyPr anchor="t"/>
          <a:lstStyle>
            <a:lvl1pPr algn="l">
              <a:defRPr sz="4000" b="1" cap="all"/>
            </a:lvl1pPr>
          </a:lstStyle>
          <a:p>
            <a:r>
              <a:rPr lang="en-US" dirty="0" smtClean="0"/>
              <a:t>Click to edit Master title style</a:t>
            </a:r>
            <a:endParaRPr lang="en-GB" dirty="0"/>
          </a:p>
        </p:txBody>
      </p:sp>
      <p:sp>
        <p:nvSpPr>
          <p:cNvPr id="3" name="Text Placeholder 2"/>
          <p:cNvSpPr>
            <a:spLocks noGrp="1"/>
          </p:cNvSpPr>
          <p:nvPr>
            <p:ph type="body" idx="1"/>
          </p:nvPr>
        </p:nvSpPr>
        <p:spPr>
          <a:xfrm>
            <a:off x="722435"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989D445D-45F5-486B-BAC3-EC98420309F7}" type="slidenum">
              <a:rPr lang="en-GB">
                <a:solidFill>
                  <a:srgbClr val="000000"/>
                </a:solidFill>
              </a:rPr>
              <a:pPr>
                <a:defRPr/>
              </a:pPr>
              <a:t>‹#›</a:t>
            </a:fld>
            <a:endParaRPr lang="en-GB" dirty="0">
              <a:solidFill>
                <a:srgbClr val="000000"/>
              </a:solidFill>
            </a:endParaRPr>
          </a:p>
        </p:txBody>
      </p:sp>
      <p:sp>
        <p:nvSpPr>
          <p:cNvPr id="6" name="Rectangle 9"/>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10"/>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16159903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2" y="1600205"/>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2338" y="1600205"/>
            <a:ext cx="404446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0"/>
          </p:nvPr>
        </p:nvSpPr>
        <p:spPr>
          <a:ln/>
        </p:spPr>
        <p:txBody>
          <a:bodyPr/>
          <a:lstStyle>
            <a:lvl1pPr>
              <a:defRPr/>
            </a:lvl1pPr>
          </a:lstStyle>
          <a:p>
            <a:pPr>
              <a:defRPr/>
            </a:pPr>
            <a:fld id="{0A3AE1FD-DAF2-4D9F-95AD-634C0D76F374}" type="slidenum">
              <a:rPr lang="en-GB">
                <a:solidFill>
                  <a:srgbClr val="000000"/>
                </a:solidFill>
              </a:rPr>
              <a:pPr>
                <a:defRPr/>
              </a:pPr>
              <a:t>‹#›</a:t>
            </a:fld>
            <a:endParaRPr lang="en-GB" dirty="0">
              <a:solidFill>
                <a:srgbClr val="000000"/>
              </a:solidFill>
            </a:endParaRPr>
          </a:p>
        </p:txBody>
      </p:sp>
      <p:sp>
        <p:nvSpPr>
          <p:cNvPr id="6" name="Rectangle 9"/>
          <p:cNvSpPr>
            <a:spLocks noGrp="1" noChangeArrowheads="1"/>
          </p:cNvSpPr>
          <p:nvPr>
            <p:ph type="dt" sz="half" idx="11"/>
          </p:nvPr>
        </p:nvSpPr>
        <p:spPr>
          <a:ln/>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10"/>
          <p:cNvSpPr>
            <a:spLocks noGrp="1" noChangeArrowheads="1"/>
          </p:cNvSpPr>
          <p:nvPr>
            <p:ph type="ftr" sz="quarter" idx="12"/>
          </p:nvPr>
        </p:nvSpPr>
        <p:spPr>
          <a:ln/>
        </p:spPr>
        <p:txBody>
          <a:bodyPr/>
          <a:lstStyle>
            <a:lvl1pPr>
              <a:defRPr/>
            </a:lvl1pPr>
          </a:lstStyle>
          <a:p>
            <a:pPr>
              <a:defRPr/>
            </a:pPr>
            <a:r>
              <a:rPr lang="en-US" dirty="0">
                <a:solidFill>
                  <a:srgbClr val="000000"/>
                </a:solidFill>
              </a:rPr>
              <a:t>Dima </a:t>
            </a:r>
            <a:r>
              <a:rPr lang="en-US" dirty="0" smtClean="0">
                <a:solidFill>
                  <a:srgbClr val="000000"/>
                </a:solidFill>
              </a:rPr>
              <a:t>Maneuski</a:t>
            </a:r>
            <a:endParaRPr lang="en-US" dirty="0">
              <a:solidFill>
                <a:srgbClr val="000000"/>
              </a:solidFill>
            </a:endParaRPr>
          </a:p>
        </p:txBody>
      </p:sp>
    </p:spTree>
    <p:extLst>
      <p:ext uri="{BB962C8B-B14F-4D97-AF65-F5344CB8AC3E}">
        <p14:creationId xmlns:p14="http://schemas.microsoft.com/office/powerpoint/2010/main" val="10900146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066"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066"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272" y="1535113"/>
            <a:ext cx="4041531"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272" y="2174875"/>
            <a:ext cx="4041531"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6"/>
          <p:cNvSpPr>
            <a:spLocks noGrp="1" noChangeArrowheads="1"/>
          </p:cNvSpPr>
          <p:nvPr>
            <p:ph type="sldNum" sz="quarter" idx="10"/>
          </p:nvPr>
        </p:nvSpPr>
        <p:spPr/>
        <p:txBody>
          <a:bodyPr/>
          <a:lstStyle>
            <a:lvl1pPr>
              <a:defRPr/>
            </a:lvl1pPr>
          </a:lstStyle>
          <a:p>
            <a:pPr>
              <a:defRPr/>
            </a:pPr>
            <a:fld id="{A9C9DDA7-EBFE-4BF4-B75B-FB68D7313C3A}" type="slidenum">
              <a:rPr lang="en-GB">
                <a:solidFill>
                  <a:srgbClr val="000000"/>
                </a:solidFill>
              </a:rPr>
              <a:pPr>
                <a:defRPr/>
              </a:pPr>
              <a:t>‹#›</a:t>
            </a:fld>
            <a:endParaRPr lang="en-GB" dirty="0">
              <a:solidFill>
                <a:srgbClr val="000000"/>
              </a:solidFill>
            </a:endParaRPr>
          </a:p>
        </p:txBody>
      </p:sp>
      <p:sp>
        <p:nvSpPr>
          <p:cNvPr id="8" name="Rectangle 7"/>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9" name="Rectangle 8"/>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2541378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6"/>
          <p:cNvSpPr>
            <a:spLocks noGrp="1" noChangeArrowheads="1"/>
          </p:cNvSpPr>
          <p:nvPr>
            <p:ph type="sldNum" sz="quarter" idx="10"/>
          </p:nvPr>
        </p:nvSpPr>
        <p:spPr/>
        <p:txBody>
          <a:bodyPr/>
          <a:lstStyle>
            <a:lvl1pPr>
              <a:defRPr/>
            </a:lvl1pPr>
          </a:lstStyle>
          <a:p>
            <a:pPr>
              <a:defRPr/>
            </a:pPr>
            <a:fld id="{697153A3-ADF7-4557-8D47-179EBE21DEE6}" type="slidenum">
              <a:rPr lang="en-GB">
                <a:solidFill>
                  <a:srgbClr val="000000"/>
                </a:solidFill>
              </a:rPr>
              <a:pPr>
                <a:defRPr/>
              </a:pPr>
              <a:t>‹#›</a:t>
            </a:fld>
            <a:endParaRPr lang="en-GB" dirty="0">
              <a:solidFill>
                <a:srgbClr val="000000"/>
              </a:solidFill>
            </a:endParaRPr>
          </a:p>
        </p:txBody>
      </p:sp>
      <p:sp>
        <p:nvSpPr>
          <p:cNvPr id="4" name="Rectangle 3"/>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5" name="Rectangle 4"/>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2504017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166"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166" y="612775"/>
            <a:ext cx="5486400" cy="4114800"/>
          </a:xfrm>
        </p:spPr>
        <p:txBody>
          <a:bodyPr lIns="91440" tIns="45720" rIns="91440" bIns="4572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dirty="0" smtClean="0"/>
          </a:p>
        </p:txBody>
      </p:sp>
      <p:sp>
        <p:nvSpPr>
          <p:cNvPr id="4" name="Text Placeholder 3"/>
          <p:cNvSpPr>
            <a:spLocks noGrp="1"/>
          </p:cNvSpPr>
          <p:nvPr>
            <p:ph type="body" sz="half" idx="2"/>
          </p:nvPr>
        </p:nvSpPr>
        <p:spPr>
          <a:xfrm>
            <a:off x="1792166"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EEA2C0D3-4686-4311-B291-D3B596FFC54E}" type="slidenum">
              <a:rPr lang="en-GB">
                <a:solidFill>
                  <a:srgbClr val="000000"/>
                </a:solidFill>
              </a:rPr>
              <a:pPr>
                <a:defRPr/>
              </a:pPr>
              <a:t>‹#›</a:t>
            </a:fld>
            <a:endParaRPr lang="en-GB" dirty="0">
              <a:solidFill>
                <a:srgbClr val="000000"/>
              </a:solidFill>
            </a:endParaRPr>
          </a:p>
        </p:txBody>
      </p:sp>
      <p:sp>
        <p:nvSpPr>
          <p:cNvPr id="6" name="Rectangle 5"/>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7" name="Rectangle 6"/>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40847184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6"/>
          <p:cNvSpPr>
            <a:spLocks noGrp="1" noChangeArrowheads="1"/>
          </p:cNvSpPr>
          <p:nvPr>
            <p:ph type="sldNum" sz="quarter" idx="10"/>
          </p:nvPr>
        </p:nvSpPr>
        <p:spPr/>
        <p:txBody>
          <a:bodyPr/>
          <a:lstStyle>
            <a:lvl1pPr>
              <a:defRPr/>
            </a:lvl1pPr>
          </a:lstStyle>
          <a:p>
            <a:pPr>
              <a:defRPr/>
            </a:pPr>
            <a:fld id="{67D1D42F-55B1-443B-B261-42F5C5E969B9}" type="slidenum">
              <a:rPr lang="en-GB">
                <a:solidFill>
                  <a:srgbClr val="000000"/>
                </a:solidFill>
              </a:rPr>
              <a:pPr>
                <a:defRPr/>
              </a:pPr>
              <a:t>‹#›</a:t>
            </a:fld>
            <a:endParaRPr lang="en-GB" dirty="0">
              <a:solidFill>
                <a:srgbClr val="000000"/>
              </a:solidFill>
            </a:endParaRPr>
          </a:p>
        </p:txBody>
      </p:sp>
      <p:sp>
        <p:nvSpPr>
          <p:cNvPr id="5" name="Rectangle 4"/>
          <p:cNvSpPr>
            <a:spLocks noGrp="1" noChangeArrowheads="1"/>
          </p:cNvSpPr>
          <p:nvPr>
            <p:ph type="dt" sz="half" idx="11"/>
          </p:nvPr>
        </p:nvSpPr>
        <p:spPr/>
        <p:txBody>
          <a:bodyPr/>
          <a:lstStyle>
            <a:lvl1pPr>
              <a:defRPr/>
            </a:lvl1pPr>
          </a:lstStyle>
          <a:p>
            <a:pPr>
              <a:defRPr/>
            </a:pPr>
            <a:r>
              <a:rPr lang="en-US" dirty="0" smtClean="0">
                <a:solidFill>
                  <a:srgbClr val="000000"/>
                </a:solidFill>
              </a:rPr>
              <a:t>19 October 2015</a:t>
            </a:r>
            <a:endParaRPr lang="en-US" dirty="0">
              <a:solidFill>
                <a:srgbClr val="000000"/>
              </a:solidFill>
            </a:endParaRPr>
          </a:p>
        </p:txBody>
      </p:sp>
      <p:sp>
        <p:nvSpPr>
          <p:cNvPr id="6" name="Rectangle 5"/>
          <p:cNvSpPr>
            <a:spLocks noGrp="1" noChangeArrowheads="1"/>
          </p:cNvSpPr>
          <p:nvPr>
            <p:ph type="ftr" sz="quarter" idx="12"/>
          </p:nvPr>
        </p:nvSpPr>
        <p:spPr/>
        <p:txBody>
          <a:bodyPr/>
          <a:lstStyle>
            <a:lvl1pPr>
              <a:defRPr/>
            </a:lvl1pPr>
          </a:lstStyle>
          <a:p>
            <a:pPr>
              <a:defRPr/>
            </a:pPr>
            <a:r>
              <a:rPr lang="en-US" dirty="0">
                <a:solidFill>
                  <a:srgbClr val="000000"/>
                </a:solidFill>
              </a:rPr>
              <a:t>Dima Maneuski</a:t>
            </a:r>
          </a:p>
        </p:txBody>
      </p:sp>
    </p:spTree>
    <p:extLst>
      <p:ext uri="{BB962C8B-B14F-4D97-AF65-F5344CB8AC3E}">
        <p14:creationId xmlns:p14="http://schemas.microsoft.com/office/powerpoint/2010/main" val="2124099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1.pn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13" Type="http://schemas.openxmlformats.org/officeDocument/2006/relationships/slideLayout" Target="../slideLayouts/slideLayout39.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slideLayout" Target="../slideLayouts/slideLayout38.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5" Type="http://schemas.openxmlformats.org/officeDocument/2006/relationships/image" Target="../media/image1.png"/><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240826" y="0"/>
            <a:ext cx="4903177" cy="609600"/>
          </a:xfrm>
          <a:prstGeom prst="rect">
            <a:avLst/>
          </a:prstGeom>
          <a:solidFill>
            <a:schemeClr val="tx2"/>
          </a:solidFill>
          <a:ln w="9525">
            <a:noFill/>
            <a:miter lim="800000"/>
            <a:headEnd/>
            <a:tailEnd/>
          </a:ln>
        </p:spPr>
        <p:txBody>
          <a:bodyPr vert="horz" wrap="square" lIns="72000" tIns="36000" rIns="91440" bIns="36000" numCol="1" anchor="ctr" anchorCtr="0" compatLnSpc="1">
            <a:prstTxWarp prst="textNoShape">
              <a:avLst/>
            </a:prstTxWarp>
          </a:bodyPr>
          <a:lstStyle/>
          <a:p>
            <a:pPr lvl="0"/>
            <a:r>
              <a:rPr lang="en-GB" smtClean="0"/>
              <a:t>Click to edit Master title style</a:t>
            </a:r>
          </a:p>
        </p:txBody>
      </p:sp>
      <p:sp>
        <p:nvSpPr>
          <p:cNvPr id="3075" name="Rectangle 3"/>
          <p:cNvSpPr>
            <a:spLocks noGrp="1" noChangeArrowheads="1"/>
          </p:cNvSpPr>
          <p:nvPr>
            <p:ph type="body" idx="1"/>
          </p:nvPr>
        </p:nvSpPr>
        <p:spPr bwMode="auto">
          <a:xfrm>
            <a:off x="385397" y="990600"/>
            <a:ext cx="8629650" cy="54530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30" name="Rectangle 6"/>
          <p:cNvSpPr>
            <a:spLocks noGrp="1" noChangeArrowheads="1"/>
          </p:cNvSpPr>
          <p:nvPr>
            <p:ph type="sldNum" sz="quarter" idx="4"/>
          </p:nvPr>
        </p:nvSpPr>
        <p:spPr bwMode="auto">
          <a:xfrm>
            <a:off x="8409845" y="6570668"/>
            <a:ext cx="734157"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defRPr sz="1400">
                <a:solidFill>
                  <a:schemeClr val="tx1"/>
                </a:solidFill>
              </a:defRPr>
            </a:lvl1pPr>
          </a:lstStyle>
          <a:p>
            <a:pPr fontAlgn="base">
              <a:spcAft>
                <a:spcPct val="0"/>
              </a:spcAft>
              <a:defRPr/>
            </a:pPr>
            <a:fld id="{45DA9C91-3A0A-4D21-A663-525994E64DEF}" type="slidenum">
              <a:rPr lang="en-GB" b="1">
                <a:solidFill>
                  <a:srgbClr val="000000"/>
                </a:solidFill>
              </a:rPr>
              <a:pPr fontAlgn="base">
                <a:spcAft>
                  <a:spcPct val="0"/>
                </a:spcAft>
                <a:defRPr/>
              </a:pPr>
              <a:t>‹#›</a:t>
            </a:fld>
            <a:endParaRPr lang="en-GB" b="1" dirty="0">
              <a:solidFill>
                <a:srgbClr val="000000"/>
              </a:solidFill>
            </a:endParaRPr>
          </a:p>
        </p:txBody>
      </p:sp>
      <p:sp>
        <p:nvSpPr>
          <p:cNvPr id="1032" name="Rectangle 8"/>
          <p:cNvSpPr>
            <a:spLocks noChangeArrowheads="1"/>
          </p:cNvSpPr>
          <p:nvPr/>
        </p:nvSpPr>
        <p:spPr bwMode="auto">
          <a:xfrm>
            <a:off x="0" y="0"/>
            <a:ext cx="253512" cy="6858000"/>
          </a:xfrm>
          <a:prstGeom prst="rect">
            <a:avLst/>
          </a:prstGeom>
          <a:solidFill>
            <a:schemeClr val="tx2"/>
          </a:solidFill>
          <a:ln w="9525">
            <a:noFill/>
            <a:miter lim="800000"/>
            <a:headEnd/>
            <a:tailEnd/>
          </a:ln>
          <a:effectLst/>
        </p:spPr>
        <p:txBody>
          <a:bodyPr wrap="none" anchor="ctr"/>
          <a:lstStyle/>
          <a:p>
            <a:pPr eaLnBrk="0" fontAlgn="base" hangingPunct="0">
              <a:spcBef>
                <a:spcPct val="30000"/>
              </a:spcBef>
              <a:spcAft>
                <a:spcPct val="0"/>
              </a:spcAft>
              <a:defRPr/>
            </a:pPr>
            <a:endParaRPr lang="en-GB" sz="2000" b="1" dirty="0">
              <a:solidFill>
                <a:srgbClr val="333333"/>
              </a:solidFill>
            </a:endParaRPr>
          </a:p>
        </p:txBody>
      </p:sp>
      <p:sp>
        <p:nvSpPr>
          <p:cNvPr id="1033" name="Rectangle 9"/>
          <p:cNvSpPr>
            <a:spLocks noGrp="1" noChangeArrowheads="1"/>
          </p:cNvSpPr>
          <p:nvPr>
            <p:ph type="dt" sz="half" idx="2"/>
          </p:nvPr>
        </p:nvSpPr>
        <p:spPr bwMode="auto">
          <a:xfrm>
            <a:off x="400050" y="6557968"/>
            <a:ext cx="1745273" cy="3000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solidFill>
                  <a:schemeClr val="tx1"/>
                </a:solidFill>
              </a:defRPr>
            </a:lvl1pPr>
          </a:lstStyle>
          <a:p>
            <a:pPr eaLnBrk="0" fontAlgn="base" hangingPunct="0">
              <a:spcAft>
                <a:spcPct val="0"/>
              </a:spcAft>
              <a:defRPr/>
            </a:pPr>
            <a:r>
              <a:rPr lang="en-US" b="1" dirty="0" smtClean="0">
                <a:solidFill>
                  <a:srgbClr val="000000"/>
                </a:solidFill>
              </a:rPr>
              <a:t>&lt;now&gt;</a:t>
            </a:r>
            <a:endParaRPr lang="en-US" b="1" dirty="0">
              <a:solidFill>
                <a:srgbClr val="000000"/>
              </a:solidFill>
            </a:endParaRPr>
          </a:p>
        </p:txBody>
      </p:sp>
      <p:sp>
        <p:nvSpPr>
          <p:cNvPr id="1034" name="Rectangle 10"/>
          <p:cNvSpPr>
            <a:spLocks noGrp="1" noChangeArrowheads="1"/>
          </p:cNvSpPr>
          <p:nvPr>
            <p:ph type="ftr" sz="quarter" idx="3"/>
          </p:nvPr>
        </p:nvSpPr>
        <p:spPr bwMode="auto">
          <a:xfrm>
            <a:off x="2652346" y="6559550"/>
            <a:ext cx="4021015" cy="298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solidFill>
                  <a:schemeClr val="tx1"/>
                </a:solidFill>
              </a:defRPr>
            </a:lvl1pPr>
          </a:lstStyle>
          <a:p>
            <a:pPr eaLnBrk="0" fontAlgn="base" hangingPunct="0">
              <a:spcAft>
                <a:spcPct val="0"/>
              </a:spcAft>
              <a:defRPr/>
            </a:pPr>
            <a:r>
              <a:rPr lang="en-US" b="1" dirty="0">
                <a:solidFill>
                  <a:srgbClr val="000000"/>
                </a:solidFill>
              </a:rPr>
              <a:t>Dima </a:t>
            </a:r>
            <a:r>
              <a:rPr lang="en-US" b="1" dirty="0" smtClean="0">
                <a:solidFill>
                  <a:srgbClr val="000000"/>
                </a:solidFill>
              </a:rPr>
              <a:t>Maneuski</a:t>
            </a:r>
            <a:endParaRPr lang="en-US" b="1" dirty="0">
              <a:solidFill>
                <a:srgbClr val="000000"/>
              </a:solidFill>
            </a:endParaRPr>
          </a:p>
        </p:txBody>
      </p:sp>
      <p:pic>
        <p:nvPicPr>
          <p:cNvPr id="3080" name="Picture 11"/>
          <p:cNvPicPr>
            <a:picLocks noChangeAspect="1" noChangeArrowheads="1"/>
          </p:cNvPicPr>
          <p:nvPr userDrawn="1"/>
        </p:nvPicPr>
        <p:blipFill>
          <a:blip r:embed="rId15" cstate="print"/>
          <a:srcRect/>
          <a:stretch>
            <a:fillRect/>
          </a:stretch>
        </p:blipFill>
        <p:spPr bwMode="auto">
          <a:xfrm>
            <a:off x="317989" y="44450"/>
            <a:ext cx="3877408" cy="579438"/>
          </a:xfrm>
          <a:prstGeom prst="rect">
            <a:avLst/>
          </a:prstGeom>
          <a:noFill/>
          <a:ln w="9525" algn="ctr">
            <a:noFill/>
            <a:miter lim="800000"/>
            <a:headEnd/>
            <a:tailEnd/>
          </a:ln>
        </p:spPr>
      </p:pic>
    </p:spTree>
    <p:extLst>
      <p:ext uri="{BB962C8B-B14F-4D97-AF65-F5344CB8AC3E}">
        <p14:creationId xmlns:p14="http://schemas.microsoft.com/office/powerpoint/2010/main" val="140627646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iming>
    <p:tnLst>
      <p:par>
        <p:cTn id="1" dur="indefinite" restart="never" nodeType="tmRoot"/>
      </p:par>
    </p:tnLst>
  </p:timing>
  <p:hf hdr="0"/>
  <p:txStyles>
    <p:titleStyle>
      <a:lvl1pPr algn="r" rtl="0" eaLnBrk="0" fontAlgn="base" hangingPunct="0">
        <a:lnSpc>
          <a:spcPct val="90000"/>
        </a:lnSpc>
        <a:spcBef>
          <a:spcPct val="0"/>
        </a:spcBef>
        <a:spcAft>
          <a:spcPct val="0"/>
        </a:spcAft>
        <a:defRPr sz="2800">
          <a:solidFill>
            <a:schemeClr val="bg1"/>
          </a:solidFill>
          <a:latin typeface="+mj-lt"/>
          <a:ea typeface="+mj-ea"/>
          <a:cs typeface="+mj-cs"/>
        </a:defRPr>
      </a:lvl1pPr>
      <a:lvl2pPr algn="r" rtl="0" eaLnBrk="0" fontAlgn="base" hangingPunct="0">
        <a:lnSpc>
          <a:spcPct val="90000"/>
        </a:lnSpc>
        <a:spcBef>
          <a:spcPct val="0"/>
        </a:spcBef>
        <a:spcAft>
          <a:spcPct val="0"/>
        </a:spcAft>
        <a:defRPr sz="2800">
          <a:solidFill>
            <a:schemeClr val="bg1"/>
          </a:solidFill>
          <a:latin typeface="Arial" charset="0"/>
          <a:cs typeface="Arial" charset="0"/>
        </a:defRPr>
      </a:lvl2pPr>
      <a:lvl3pPr algn="r" rtl="0" eaLnBrk="0" fontAlgn="base" hangingPunct="0">
        <a:lnSpc>
          <a:spcPct val="90000"/>
        </a:lnSpc>
        <a:spcBef>
          <a:spcPct val="0"/>
        </a:spcBef>
        <a:spcAft>
          <a:spcPct val="0"/>
        </a:spcAft>
        <a:defRPr sz="2800">
          <a:solidFill>
            <a:schemeClr val="bg1"/>
          </a:solidFill>
          <a:latin typeface="Arial" charset="0"/>
          <a:cs typeface="Arial" charset="0"/>
        </a:defRPr>
      </a:lvl3pPr>
      <a:lvl4pPr algn="r" rtl="0" eaLnBrk="0" fontAlgn="base" hangingPunct="0">
        <a:lnSpc>
          <a:spcPct val="90000"/>
        </a:lnSpc>
        <a:spcBef>
          <a:spcPct val="0"/>
        </a:spcBef>
        <a:spcAft>
          <a:spcPct val="0"/>
        </a:spcAft>
        <a:defRPr sz="2800">
          <a:solidFill>
            <a:schemeClr val="bg1"/>
          </a:solidFill>
          <a:latin typeface="Arial" charset="0"/>
          <a:cs typeface="Arial" charset="0"/>
        </a:defRPr>
      </a:lvl4pPr>
      <a:lvl5pPr algn="r" rtl="0" eaLnBrk="0" fontAlgn="base" hangingPunct="0">
        <a:lnSpc>
          <a:spcPct val="90000"/>
        </a:lnSpc>
        <a:spcBef>
          <a:spcPct val="0"/>
        </a:spcBef>
        <a:spcAft>
          <a:spcPct val="0"/>
        </a:spcAft>
        <a:defRPr sz="2800">
          <a:solidFill>
            <a:schemeClr val="bg1"/>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30000"/>
        </a:spcBef>
        <a:spcAft>
          <a:spcPct val="0"/>
        </a:spcAft>
        <a:defRPr sz="2400" b="1">
          <a:solidFill>
            <a:schemeClr val="tx2"/>
          </a:solidFill>
          <a:latin typeface="+mn-lt"/>
          <a:ea typeface="+mn-ea"/>
          <a:cs typeface="+mn-cs"/>
        </a:defRPr>
      </a:lvl1pPr>
      <a:lvl2pPr marL="1588" indent="455613" algn="l" rtl="0" eaLnBrk="0" fontAlgn="base" hangingPunct="0">
        <a:spcBef>
          <a:spcPct val="30000"/>
        </a:spcBef>
        <a:spcAft>
          <a:spcPct val="0"/>
        </a:spcAft>
        <a:defRPr sz="2200">
          <a:solidFill>
            <a:schemeClr val="tx1"/>
          </a:solidFill>
          <a:latin typeface="+mn-lt"/>
          <a:cs typeface="+mn-cs"/>
        </a:defRPr>
      </a:lvl2pPr>
      <a:lvl3pPr marL="177800" indent="-174625" algn="l" rtl="0" eaLnBrk="0" fontAlgn="base" hangingPunct="0">
        <a:spcBef>
          <a:spcPct val="30000"/>
        </a:spcBef>
        <a:spcAft>
          <a:spcPct val="0"/>
        </a:spcAft>
        <a:buClr>
          <a:schemeClr val="tx2"/>
        </a:buClr>
        <a:buSzPct val="80000"/>
        <a:buFont typeface="Wingdings" pitchFamily="2" charset="2"/>
        <a:buChar char="l"/>
        <a:defRPr sz="2000">
          <a:solidFill>
            <a:schemeClr val="tx1"/>
          </a:solidFill>
          <a:latin typeface="+mn-lt"/>
          <a:cs typeface="+mn-cs"/>
        </a:defRPr>
      </a:lvl3pPr>
      <a:lvl4pPr marL="346075" indent="-166688" algn="l" rtl="0" eaLnBrk="0" fontAlgn="base" hangingPunct="0">
        <a:spcBef>
          <a:spcPct val="30000"/>
        </a:spcBef>
        <a:spcAft>
          <a:spcPct val="0"/>
        </a:spcAft>
        <a:buClr>
          <a:schemeClr val="tx2"/>
        </a:buClr>
        <a:buSzPct val="80000"/>
        <a:buFont typeface="Arial" charset="0"/>
        <a:buChar char="–"/>
        <a:defRPr>
          <a:solidFill>
            <a:schemeClr val="tx1"/>
          </a:solidFill>
          <a:latin typeface="+mn-lt"/>
          <a:cs typeface="+mn-cs"/>
        </a:defRPr>
      </a:lvl4pPr>
      <a:lvl5pPr marL="523875" indent="-176213" algn="l" rtl="0" eaLnBrk="0" fontAlgn="base" hangingPunct="0">
        <a:spcBef>
          <a:spcPct val="30000"/>
        </a:spcBef>
        <a:spcAft>
          <a:spcPct val="0"/>
        </a:spcAft>
        <a:buClr>
          <a:schemeClr val="tx2"/>
        </a:buClr>
        <a:buChar char="•"/>
        <a:defRPr>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240824" y="0"/>
            <a:ext cx="4903177" cy="609600"/>
          </a:xfrm>
          <a:prstGeom prst="rect">
            <a:avLst/>
          </a:prstGeom>
          <a:solidFill>
            <a:schemeClr val="tx2"/>
          </a:solidFill>
          <a:ln w="9525">
            <a:noFill/>
            <a:miter lim="800000"/>
            <a:headEnd/>
            <a:tailEnd/>
          </a:ln>
        </p:spPr>
        <p:txBody>
          <a:bodyPr vert="horz" wrap="square" lIns="72000" tIns="36000" rIns="91440" bIns="36000" numCol="1" anchor="ctr" anchorCtr="0" compatLnSpc="1">
            <a:prstTxWarp prst="textNoShape">
              <a:avLst/>
            </a:prstTxWarp>
          </a:bodyPr>
          <a:lstStyle/>
          <a:p>
            <a:pPr lvl="0"/>
            <a:r>
              <a:rPr lang="en-GB" smtClean="0"/>
              <a:t>Click to edit Master title style</a:t>
            </a:r>
          </a:p>
        </p:txBody>
      </p:sp>
      <p:sp>
        <p:nvSpPr>
          <p:cNvPr id="3075" name="Rectangle 3"/>
          <p:cNvSpPr>
            <a:spLocks noGrp="1" noChangeArrowheads="1"/>
          </p:cNvSpPr>
          <p:nvPr>
            <p:ph type="body" idx="1"/>
          </p:nvPr>
        </p:nvSpPr>
        <p:spPr bwMode="auto">
          <a:xfrm>
            <a:off x="385397" y="990600"/>
            <a:ext cx="8629650" cy="54530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30" name="Rectangle 6"/>
          <p:cNvSpPr>
            <a:spLocks noGrp="1" noChangeArrowheads="1"/>
          </p:cNvSpPr>
          <p:nvPr>
            <p:ph type="sldNum" sz="quarter" idx="4"/>
          </p:nvPr>
        </p:nvSpPr>
        <p:spPr bwMode="auto">
          <a:xfrm>
            <a:off x="8409843" y="6570664"/>
            <a:ext cx="734157"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defRPr sz="1400">
                <a:solidFill>
                  <a:schemeClr val="tx1"/>
                </a:solidFill>
              </a:defRPr>
            </a:lvl1pPr>
          </a:lstStyle>
          <a:p>
            <a:pPr fontAlgn="base">
              <a:spcAft>
                <a:spcPct val="0"/>
              </a:spcAft>
              <a:defRPr/>
            </a:pPr>
            <a:fld id="{45DA9C91-3A0A-4D21-A663-525994E64DEF}" type="slidenum">
              <a:rPr lang="en-GB" b="1">
                <a:solidFill>
                  <a:srgbClr val="000000"/>
                </a:solidFill>
              </a:rPr>
              <a:pPr fontAlgn="base">
                <a:spcAft>
                  <a:spcPct val="0"/>
                </a:spcAft>
                <a:defRPr/>
              </a:pPr>
              <a:t>‹#›</a:t>
            </a:fld>
            <a:endParaRPr lang="en-GB" b="1" dirty="0">
              <a:solidFill>
                <a:srgbClr val="000000"/>
              </a:solidFill>
            </a:endParaRPr>
          </a:p>
        </p:txBody>
      </p:sp>
      <p:sp>
        <p:nvSpPr>
          <p:cNvPr id="1032" name="Rectangle 8"/>
          <p:cNvSpPr>
            <a:spLocks noChangeArrowheads="1"/>
          </p:cNvSpPr>
          <p:nvPr/>
        </p:nvSpPr>
        <p:spPr bwMode="auto">
          <a:xfrm>
            <a:off x="0" y="0"/>
            <a:ext cx="253512" cy="6858000"/>
          </a:xfrm>
          <a:prstGeom prst="rect">
            <a:avLst/>
          </a:prstGeom>
          <a:solidFill>
            <a:schemeClr val="tx2"/>
          </a:solidFill>
          <a:ln w="9525">
            <a:noFill/>
            <a:miter lim="800000"/>
            <a:headEnd/>
            <a:tailEnd/>
          </a:ln>
          <a:effectLst/>
        </p:spPr>
        <p:txBody>
          <a:bodyPr wrap="none" anchor="ctr"/>
          <a:lstStyle/>
          <a:p>
            <a:pPr eaLnBrk="0" fontAlgn="base" hangingPunct="0">
              <a:spcBef>
                <a:spcPct val="30000"/>
              </a:spcBef>
              <a:spcAft>
                <a:spcPct val="0"/>
              </a:spcAft>
              <a:defRPr/>
            </a:pPr>
            <a:endParaRPr lang="en-GB" sz="2000" b="1" dirty="0">
              <a:solidFill>
                <a:srgbClr val="333333"/>
              </a:solidFill>
            </a:endParaRPr>
          </a:p>
        </p:txBody>
      </p:sp>
      <p:sp>
        <p:nvSpPr>
          <p:cNvPr id="1033" name="Rectangle 9"/>
          <p:cNvSpPr>
            <a:spLocks noGrp="1" noChangeArrowheads="1"/>
          </p:cNvSpPr>
          <p:nvPr>
            <p:ph type="dt" sz="half" idx="2"/>
          </p:nvPr>
        </p:nvSpPr>
        <p:spPr bwMode="auto">
          <a:xfrm>
            <a:off x="400050" y="6557964"/>
            <a:ext cx="1745273" cy="3000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solidFill>
                  <a:schemeClr val="tx1"/>
                </a:solidFill>
              </a:defRPr>
            </a:lvl1pPr>
          </a:lstStyle>
          <a:p>
            <a:pPr eaLnBrk="0" fontAlgn="base" hangingPunct="0">
              <a:spcAft>
                <a:spcPct val="0"/>
              </a:spcAft>
              <a:defRPr/>
            </a:pPr>
            <a:r>
              <a:rPr lang="en-US" b="1" dirty="0" smtClean="0">
                <a:solidFill>
                  <a:srgbClr val="000000"/>
                </a:solidFill>
              </a:rPr>
              <a:t>&lt;now&gt;</a:t>
            </a:r>
            <a:endParaRPr lang="en-US" b="1" dirty="0">
              <a:solidFill>
                <a:srgbClr val="000000"/>
              </a:solidFill>
            </a:endParaRPr>
          </a:p>
        </p:txBody>
      </p:sp>
      <p:sp>
        <p:nvSpPr>
          <p:cNvPr id="1034" name="Rectangle 10"/>
          <p:cNvSpPr>
            <a:spLocks noGrp="1" noChangeArrowheads="1"/>
          </p:cNvSpPr>
          <p:nvPr>
            <p:ph type="ftr" sz="quarter" idx="3"/>
          </p:nvPr>
        </p:nvSpPr>
        <p:spPr bwMode="auto">
          <a:xfrm>
            <a:off x="2652346" y="6559550"/>
            <a:ext cx="4021015" cy="298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solidFill>
                  <a:schemeClr val="tx1"/>
                </a:solidFill>
              </a:defRPr>
            </a:lvl1pPr>
          </a:lstStyle>
          <a:p>
            <a:pPr eaLnBrk="0" fontAlgn="base" hangingPunct="0">
              <a:spcAft>
                <a:spcPct val="0"/>
              </a:spcAft>
              <a:defRPr/>
            </a:pPr>
            <a:r>
              <a:rPr lang="en-US" b="1" dirty="0">
                <a:solidFill>
                  <a:srgbClr val="000000"/>
                </a:solidFill>
              </a:rPr>
              <a:t>Dima </a:t>
            </a:r>
            <a:r>
              <a:rPr lang="en-US" b="1" dirty="0" smtClean="0">
                <a:solidFill>
                  <a:srgbClr val="000000"/>
                </a:solidFill>
              </a:rPr>
              <a:t>Maneuski</a:t>
            </a:r>
            <a:endParaRPr lang="en-US" b="1" dirty="0">
              <a:solidFill>
                <a:srgbClr val="000000"/>
              </a:solidFill>
            </a:endParaRPr>
          </a:p>
        </p:txBody>
      </p:sp>
      <p:pic>
        <p:nvPicPr>
          <p:cNvPr id="3080" name="Picture 11"/>
          <p:cNvPicPr>
            <a:picLocks noChangeAspect="1" noChangeArrowheads="1"/>
          </p:cNvPicPr>
          <p:nvPr userDrawn="1"/>
        </p:nvPicPr>
        <p:blipFill>
          <a:blip r:embed="rId15" cstate="print"/>
          <a:srcRect/>
          <a:stretch>
            <a:fillRect/>
          </a:stretch>
        </p:blipFill>
        <p:spPr bwMode="auto">
          <a:xfrm>
            <a:off x="317989" y="44450"/>
            <a:ext cx="3877408" cy="579438"/>
          </a:xfrm>
          <a:prstGeom prst="rect">
            <a:avLst/>
          </a:prstGeom>
          <a:noFill/>
          <a:ln w="9525" algn="ctr">
            <a:noFill/>
            <a:miter lim="800000"/>
            <a:headEnd/>
            <a:tailEnd/>
          </a:ln>
        </p:spPr>
      </p:pic>
    </p:spTree>
    <p:extLst>
      <p:ext uri="{BB962C8B-B14F-4D97-AF65-F5344CB8AC3E}">
        <p14:creationId xmlns:p14="http://schemas.microsoft.com/office/powerpoint/2010/main" val="60682400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Lst>
  <p:timing>
    <p:tnLst>
      <p:par>
        <p:cTn id="1" dur="indefinite" restart="never" nodeType="tmRoot"/>
      </p:par>
    </p:tnLst>
  </p:timing>
  <p:hf hdr="0"/>
  <p:txStyles>
    <p:titleStyle>
      <a:lvl1pPr algn="r" rtl="0" eaLnBrk="0" fontAlgn="base" hangingPunct="0">
        <a:lnSpc>
          <a:spcPct val="90000"/>
        </a:lnSpc>
        <a:spcBef>
          <a:spcPct val="0"/>
        </a:spcBef>
        <a:spcAft>
          <a:spcPct val="0"/>
        </a:spcAft>
        <a:defRPr sz="2800">
          <a:solidFill>
            <a:schemeClr val="bg1"/>
          </a:solidFill>
          <a:latin typeface="+mj-lt"/>
          <a:ea typeface="+mj-ea"/>
          <a:cs typeface="+mj-cs"/>
        </a:defRPr>
      </a:lvl1pPr>
      <a:lvl2pPr algn="r" rtl="0" eaLnBrk="0" fontAlgn="base" hangingPunct="0">
        <a:lnSpc>
          <a:spcPct val="90000"/>
        </a:lnSpc>
        <a:spcBef>
          <a:spcPct val="0"/>
        </a:spcBef>
        <a:spcAft>
          <a:spcPct val="0"/>
        </a:spcAft>
        <a:defRPr sz="2800">
          <a:solidFill>
            <a:schemeClr val="bg1"/>
          </a:solidFill>
          <a:latin typeface="Arial" charset="0"/>
          <a:cs typeface="Arial" charset="0"/>
        </a:defRPr>
      </a:lvl2pPr>
      <a:lvl3pPr algn="r" rtl="0" eaLnBrk="0" fontAlgn="base" hangingPunct="0">
        <a:lnSpc>
          <a:spcPct val="90000"/>
        </a:lnSpc>
        <a:spcBef>
          <a:spcPct val="0"/>
        </a:spcBef>
        <a:spcAft>
          <a:spcPct val="0"/>
        </a:spcAft>
        <a:defRPr sz="2800">
          <a:solidFill>
            <a:schemeClr val="bg1"/>
          </a:solidFill>
          <a:latin typeface="Arial" charset="0"/>
          <a:cs typeface="Arial" charset="0"/>
        </a:defRPr>
      </a:lvl3pPr>
      <a:lvl4pPr algn="r" rtl="0" eaLnBrk="0" fontAlgn="base" hangingPunct="0">
        <a:lnSpc>
          <a:spcPct val="90000"/>
        </a:lnSpc>
        <a:spcBef>
          <a:spcPct val="0"/>
        </a:spcBef>
        <a:spcAft>
          <a:spcPct val="0"/>
        </a:spcAft>
        <a:defRPr sz="2800">
          <a:solidFill>
            <a:schemeClr val="bg1"/>
          </a:solidFill>
          <a:latin typeface="Arial" charset="0"/>
          <a:cs typeface="Arial" charset="0"/>
        </a:defRPr>
      </a:lvl4pPr>
      <a:lvl5pPr algn="r" rtl="0" eaLnBrk="0" fontAlgn="base" hangingPunct="0">
        <a:lnSpc>
          <a:spcPct val="90000"/>
        </a:lnSpc>
        <a:spcBef>
          <a:spcPct val="0"/>
        </a:spcBef>
        <a:spcAft>
          <a:spcPct val="0"/>
        </a:spcAft>
        <a:defRPr sz="2800">
          <a:solidFill>
            <a:schemeClr val="bg1"/>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30000"/>
        </a:spcBef>
        <a:spcAft>
          <a:spcPct val="0"/>
        </a:spcAft>
        <a:defRPr sz="2400" b="1">
          <a:solidFill>
            <a:schemeClr val="tx2"/>
          </a:solidFill>
          <a:latin typeface="+mn-lt"/>
          <a:ea typeface="+mn-ea"/>
          <a:cs typeface="+mn-cs"/>
        </a:defRPr>
      </a:lvl1pPr>
      <a:lvl2pPr marL="1588" indent="455613" algn="l" rtl="0" eaLnBrk="0" fontAlgn="base" hangingPunct="0">
        <a:spcBef>
          <a:spcPct val="30000"/>
        </a:spcBef>
        <a:spcAft>
          <a:spcPct val="0"/>
        </a:spcAft>
        <a:defRPr sz="2200">
          <a:solidFill>
            <a:schemeClr val="tx1"/>
          </a:solidFill>
          <a:latin typeface="+mn-lt"/>
          <a:cs typeface="+mn-cs"/>
        </a:defRPr>
      </a:lvl2pPr>
      <a:lvl3pPr marL="177800" indent="-174625" algn="l" rtl="0" eaLnBrk="0" fontAlgn="base" hangingPunct="0">
        <a:spcBef>
          <a:spcPct val="30000"/>
        </a:spcBef>
        <a:spcAft>
          <a:spcPct val="0"/>
        </a:spcAft>
        <a:buClr>
          <a:schemeClr val="tx2"/>
        </a:buClr>
        <a:buSzPct val="80000"/>
        <a:buFont typeface="Wingdings" pitchFamily="2" charset="2"/>
        <a:buChar char="l"/>
        <a:defRPr sz="2000">
          <a:solidFill>
            <a:schemeClr val="tx1"/>
          </a:solidFill>
          <a:latin typeface="+mn-lt"/>
          <a:cs typeface="+mn-cs"/>
        </a:defRPr>
      </a:lvl3pPr>
      <a:lvl4pPr marL="346075" indent="-166688" algn="l" rtl="0" eaLnBrk="0" fontAlgn="base" hangingPunct="0">
        <a:spcBef>
          <a:spcPct val="30000"/>
        </a:spcBef>
        <a:spcAft>
          <a:spcPct val="0"/>
        </a:spcAft>
        <a:buClr>
          <a:schemeClr val="tx2"/>
        </a:buClr>
        <a:buSzPct val="80000"/>
        <a:buFont typeface="Arial" charset="0"/>
        <a:buChar char="–"/>
        <a:defRPr>
          <a:solidFill>
            <a:schemeClr val="tx1"/>
          </a:solidFill>
          <a:latin typeface="+mn-lt"/>
          <a:cs typeface="+mn-cs"/>
        </a:defRPr>
      </a:lvl4pPr>
      <a:lvl5pPr marL="523875" indent="-176213" algn="l" rtl="0" eaLnBrk="0" fontAlgn="base" hangingPunct="0">
        <a:spcBef>
          <a:spcPct val="30000"/>
        </a:spcBef>
        <a:spcAft>
          <a:spcPct val="0"/>
        </a:spcAft>
        <a:buClr>
          <a:schemeClr val="tx2"/>
        </a:buClr>
        <a:buChar char="•"/>
        <a:defRPr>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bwMode="auto">
          <a:xfrm>
            <a:off x="4240835" y="0"/>
            <a:ext cx="4903177" cy="609600"/>
          </a:xfrm>
          <a:prstGeom prst="rect">
            <a:avLst/>
          </a:prstGeom>
          <a:solidFill>
            <a:schemeClr val="tx2"/>
          </a:solidFill>
          <a:ln w="9525">
            <a:noFill/>
            <a:miter lim="800000"/>
            <a:headEnd/>
            <a:tailEnd/>
          </a:ln>
        </p:spPr>
        <p:txBody>
          <a:bodyPr vert="horz" wrap="square" lIns="72000" tIns="36000" rIns="91440" bIns="36000" numCol="1" anchor="ctr" anchorCtr="0" compatLnSpc="1">
            <a:prstTxWarp prst="textNoShape">
              <a:avLst/>
            </a:prstTxWarp>
          </a:bodyPr>
          <a:lstStyle/>
          <a:p>
            <a:pPr lvl="0"/>
            <a:r>
              <a:rPr lang="en-GB" smtClean="0"/>
              <a:t>Click to edit Master title style</a:t>
            </a:r>
          </a:p>
        </p:txBody>
      </p:sp>
      <p:sp>
        <p:nvSpPr>
          <p:cNvPr id="3075" name="Rectangle 3"/>
          <p:cNvSpPr>
            <a:spLocks noGrp="1" noChangeArrowheads="1"/>
          </p:cNvSpPr>
          <p:nvPr>
            <p:ph type="body" idx="1"/>
          </p:nvPr>
        </p:nvSpPr>
        <p:spPr bwMode="auto">
          <a:xfrm>
            <a:off x="385397" y="990600"/>
            <a:ext cx="8629650" cy="545306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smtClean="0"/>
              <a:t>Click to edit Master text styles</a:t>
            </a:r>
          </a:p>
          <a:p>
            <a:pPr lvl="1"/>
            <a:r>
              <a:rPr lang="en-GB" dirty="0" smtClean="0"/>
              <a:t>Second level</a:t>
            </a:r>
          </a:p>
          <a:p>
            <a:pPr lvl="2"/>
            <a:r>
              <a:rPr lang="en-GB" dirty="0" smtClean="0"/>
              <a:t>Third level</a:t>
            </a:r>
          </a:p>
          <a:p>
            <a:pPr lvl="3"/>
            <a:r>
              <a:rPr lang="en-GB" dirty="0" smtClean="0"/>
              <a:t>Fourth level</a:t>
            </a:r>
          </a:p>
          <a:p>
            <a:pPr lvl="4"/>
            <a:r>
              <a:rPr lang="en-GB" dirty="0" smtClean="0"/>
              <a:t>Fifth level</a:t>
            </a:r>
          </a:p>
        </p:txBody>
      </p:sp>
      <p:sp>
        <p:nvSpPr>
          <p:cNvPr id="1030" name="Rectangle 6"/>
          <p:cNvSpPr>
            <a:spLocks noGrp="1" noChangeArrowheads="1"/>
          </p:cNvSpPr>
          <p:nvPr>
            <p:ph type="sldNum" sz="quarter" idx="4"/>
          </p:nvPr>
        </p:nvSpPr>
        <p:spPr bwMode="auto">
          <a:xfrm>
            <a:off x="8409854" y="6570686"/>
            <a:ext cx="734157" cy="2873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spcBef>
                <a:spcPct val="0"/>
              </a:spcBef>
              <a:defRPr sz="1400">
                <a:solidFill>
                  <a:schemeClr val="tx1"/>
                </a:solidFill>
              </a:defRPr>
            </a:lvl1pPr>
          </a:lstStyle>
          <a:p>
            <a:pPr fontAlgn="base">
              <a:spcAft>
                <a:spcPct val="0"/>
              </a:spcAft>
              <a:defRPr/>
            </a:pPr>
            <a:fld id="{45DA9C91-3A0A-4D21-A663-525994E64DEF}" type="slidenum">
              <a:rPr lang="en-GB" b="1">
                <a:solidFill>
                  <a:srgbClr val="000000"/>
                </a:solidFill>
              </a:rPr>
              <a:pPr fontAlgn="base">
                <a:spcAft>
                  <a:spcPct val="0"/>
                </a:spcAft>
                <a:defRPr/>
              </a:pPr>
              <a:t>‹#›</a:t>
            </a:fld>
            <a:endParaRPr lang="en-GB" b="1" dirty="0">
              <a:solidFill>
                <a:srgbClr val="000000"/>
              </a:solidFill>
            </a:endParaRPr>
          </a:p>
        </p:txBody>
      </p:sp>
      <p:sp>
        <p:nvSpPr>
          <p:cNvPr id="1032" name="Rectangle 8"/>
          <p:cNvSpPr>
            <a:spLocks noChangeArrowheads="1"/>
          </p:cNvSpPr>
          <p:nvPr/>
        </p:nvSpPr>
        <p:spPr bwMode="auto">
          <a:xfrm>
            <a:off x="0" y="0"/>
            <a:ext cx="253512" cy="6858000"/>
          </a:xfrm>
          <a:prstGeom prst="rect">
            <a:avLst/>
          </a:prstGeom>
          <a:solidFill>
            <a:schemeClr val="tx2"/>
          </a:solidFill>
          <a:ln w="9525">
            <a:noFill/>
            <a:miter lim="800000"/>
            <a:headEnd/>
            <a:tailEnd/>
          </a:ln>
          <a:effectLst/>
        </p:spPr>
        <p:txBody>
          <a:bodyPr wrap="none" anchor="ctr"/>
          <a:lstStyle/>
          <a:p>
            <a:pPr eaLnBrk="0" fontAlgn="base" hangingPunct="0">
              <a:spcBef>
                <a:spcPct val="30000"/>
              </a:spcBef>
              <a:spcAft>
                <a:spcPct val="0"/>
              </a:spcAft>
              <a:defRPr/>
            </a:pPr>
            <a:endParaRPr lang="en-GB" sz="2000" b="1" dirty="0">
              <a:solidFill>
                <a:srgbClr val="333333"/>
              </a:solidFill>
            </a:endParaRPr>
          </a:p>
        </p:txBody>
      </p:sp>
      <p:sp>
        <p:nvSpPr>
          <p:cNvPr id="1033" name="Rectangle 9"/>
          <p:cNvSpPr>
            <a:spLocks noGrp="1" noChangeArrowheads="1"/>
          </p:cNvSpPr>
          <p:nvPr>
            <p:ph type="dt" sz="half" idx="2"/>
          </p:nvPr>
        </p:nvSpPr>
        <p:spPr bwMode="auto">
          <a:xfrm>
            <a:off x="400050" y="6557986"/>
            <a:ext cx="1745273" cy="30003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spcBef>
                <a:spcPct val="0"/>
              </a:spcBef>
              <a:defRPr sz="1400">
                <a:solidFill>
                  <a:schemeClr val="tx1"/>
                </a:solidFill>
              </a:defRPr>
            </a:lvl1pPr>
          </a:lstStyle>
          <a:p>
            <a:pPr eaLnBrk="0" fontAlgn="base" hangingPunct="0">
              <a:spcAft>
                <a:spcPct val="0"/>
              </a:spcAft>
              <a:defRPr/>
            </a:pPr>
            <a:r>
              <a:rPr lang="en-US" b="1" dirty="0" smtClean="0">
                <a:solidFill>
                  <a:srgbClr val="000000"/>
                </a:solidFill>
              </a:rPr>
              <a:t>&lt;now&gt;</a:t>
            </a:r>
            <a:endParaRPr lang="en-US" b="1" dirty="0">
              <a:solidFill>
                <a:srgbClr val="000000"/>
              </a:solidFill>
            </a:endParaRPr>
          </a:p>
        </p:txBody>
      </p:sp>
      <p:sp>
        <p:nvSpPr>
          <p:cNvPr id="1034" name="Rectangle 10"/>
          <p:cNvSpPr>
            <a:spLocks noGrp="1" noChangeArrowheads="1"/>
          </p:cNvSpPr>
          <p:nvPr>
            <p:ph type="ftr" sz="quarter" idx="3"/>
          </p:nvPr>
        </p:nvSpPr>
        <p:spPr bwMode="auto">
          <a:xfrm>
            <a:off x="2652346" y="6559550"/>
            <a:ext cx="4021015" cy="2984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spcBef>
                <a:spcPct val="0"/>
              </a:spcBef>
              <a:defRPr sz="1400">
                <a:solidFill>
                  <a:schemeClr val="tx1"/>
                </a:solidFill>
              </a:defRPr>
            </a:lvl1pPr>
          </a:lstStyle>
          <a:p>
            <a:pPr eaLnBrk="0" fontAlgn="base" hangingPunct="0">
              <a:spcAft>
                <a:spcPct val="0"/>
              </a:spcAft>
              <a:defRPr/>
            </a:pPr>
            <a:r>
              <a:rPr lang="en-US" b="1" dirty="0">
                <a:solidFill>
                  <a:srgbClr val="000000"/>
                </a:solidFill>
              </a:rPr>
              <a:t>Dima </a:t>
            </a:r>
            <a:r>
              <a:rPr lang="en-US" b="1" dirty="0" smtClean="0">
                <a:solidFill>
                  <a:srgbClr val="000000"/>
                </a:solidFill>
              </a:rPr>
              <a:t>Maneuski</a:t>
            </a:r>
            <a:endParaRPr lang="en-US" b="1" dirty="0">
              <a:solidFill>
                <a:srgbClr val="000000"/>
              </a:solidFill>
            </a:endParaRPr>
          </a:p>
        </p:txBody>
      </p:sp>
      <p:pic>
        <p:nvPicPr>
          <p:cNvPr id="3080" name="Picture 11"/>
          <p:cNvPicPr>
            <a:picLocks noChangeAspect="1" noChangeArrowheads="1"/>
          </p:cNvPicPr>
          <p:nvPr/>
        </p:nvPicPr>
        <p:blipFill>
          <a:blip r:embed="rId15" cstate="print"/>
          <a:srcRect/>
          <a:stretch>
            <a:fillRect/>
          </a:stretch>
        </p:blipFill>
        <p:spPr bwMode="auto">
          <a:xfrm>
            <a:off x="317989" y="44450"/>
            <a:ext cx="3877408" cy="579438"/>
          </a:xfrm>
          <a:prstGeom prst="rect">
            <a:avLst/>
          </a:prstGeom>
          <a:noFill/>
          <a:ln w="9525" algn="ctr">
            <a:noFill/>
            <a:miter lim="800000"/>
            <a:headEnd/>
            <a:tailEnd/>
          </a:ln>
        </p:spPr>
      </p:pic>
    </p:spTree>
    <p:extLst>
      <p:ext uri="{BB962C8B-B14F-4D97-AF65-F5344CB8AC3E}">
        <p14:creationId xmlns:p14="http://schemas.microsoft.com/office/powerpoint/2010/main" val="401701000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Lst>
  <p:timing>
    <p:tnLst>
      <p:par>
        <p:cTn id="1" dur="indefinite" restart="never" nodeType="tmRoot"/>
      </p:par>
    </p:tnLst>
  </p:timing>
  <p:hf hdr="0"/>
  <p:txStyles>
    <p:titleStyle>
      <a:lvl1pPr algn="r" rtl="0" eaLnBrk="0" fontAlgn="base" hangingPunct="0">
        <a:lnSpc>
          <a:spcPct val="90000"/>
        </a:lnSpc>
        <a:spcBef>
          <a:spcPct val="0"/>
        </a:spcBef>
        <a:spcAft>
          <a:spcPct val="0"/>
        </a:spcAft>
        <a:defRPr sz="2800">
          <a:solidFill>
            <a:schemeClr val="bg1"/>
          </a:solidFill>
          <a:latin typeface="+mj-lt"/>
          <a:ea typeface="+mj-ea"/>
          <a:cs typeface="+mj-cs"/>
        </a:defRPr>
      </a:lvl1pPr>
      <a:lvl2pPr algn="r" rtl="0" eaLnBrk="0" fontAlgn="base" hangingPunct="0">
        <a:lnSpc>
          <a:spcPct val="90000"/>
        </a:lnSpc>
        <a:spcBef>
          <a:spcPct val="0"/>
        </a:spcBef>
        <a:spcAft>
          <a:spcPct val="0"/>
        </a:spcAft>
        <a:defRPr sz="2800">
          <a:solidFill>
            <a:schemeClr val="bg1"/>
          </a:solidFill>
          <a:latin typeface="Arial" charset="0"/>
          <a:cs typeface="Arial" charset="0"/>
        </a:defRPr>
      </a:lvl2pPr>
      <a:lvl3pPr algn="r" rtl="0" eaLnBrk="0" fontAlgn="base" hangingPunct="0">
        <a:lnSpc>
          <a:spcPct val="90000"/>
        </a:lnSpc>
        <a:spcBef>
          <a:spcPct val="0"/>
        </a:spcBef>
        <a:spcAft>
          <a:spcPct val="0"/>
        </a:spcAft>
        <a:defRPr sz="2800">
          <a:solidFill>
            <a:schemeClr val="bg1"/>
          </a:solidFill>
          <a:latin typeface="Arial" charset="0"/>
          <a:cs typeface="Arial" charset="0"/>
        </a:defRPr>
      </a:lvl3pPr>
      <a:lvl4pPr algn="r" rtl="0" eaLnBrk="0" fontAlgn="base" hangingPunct="0">
        <a:lnSpc>
          <a:spcPct val="90000"/>
        </a:lnSpc>
        <a:spcBef>
          <a:spcPct val="0"/>
        </a:spcBef>
        <a:spcAft>
          <a:spcPct val="0"/>
        </a:spcAft>
        <a:defRPr sz="2800">
          <a:solidFill>
            <a:schemeClr val="bg1"/>
          </a:solidFill>
          <a:latin typeface="Arial" charset="0"/>
          <a:cs typeface="Arial" charset="0"/>
        </a:defRPr>
      </a:lvl4pPr>
      <a:lvl5pPr algn="r" rtl="0" eaLnBrk="0" fontAlgn="base" hangingPunct="0">
        <a:lnSpc>
          <a:spcPct val="90000"/>
        </a:lnSpc>
        <a:spcBef>
          <a:spcPct val="0"/>
        </a:spcBef>
        <a:spcAft>
          <a:spcPct val="0"/>
        </a:spcAft>
        <a:defRPr sz="2800">
          <a:solidFill>
            <a:schemeClr val="bg1"/>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eaLnBrk="0" fontAlgn="base" hangingPunct="0">
        <a:spcBef>
          <a:spcPct val="30000"/>
        </a:spcBef>
        <a:spcAft>
          <a:spcPct val="0"/>
        </a:spcAft>
        <a:defRPr sz="2400" b="1">
          <a:solidFill>
            <a:schemeClr val="tx2"/>
          </a:solidFill>
          <a:latin typeface="+mn-lt"/>
          <a:ea typeface="+mn-ea"/>
          <a:cs typeface="+mn-cs"/>
        </a:defRPr>
      </a:lvl1pPr>
      <a:lvl2pPr marL="1588" indent="455613" algn="l" rtl="0" eaLnBrk="0" fontAlgn="base" hangingPunct="0">
        <a:spcBef>
          <a:spcPct val="30000"/>
        </a:spcBef>
        <a:spcAft>
          <a:spcPct val="0"/>
        </a:spcAft>
        <a:defRPr sz="2200">
          <a:solidFill>
            <a:schemeClr val="tx1"/>
          </a:solidFill>
          <a:latin typeface="+mn-lt"/>
          <a:cs typeface="+mn-cs"/>
        </a:defRPr>
      </a:lvl2pPr>
      <a:lvl3pPr marL="177800" indent="-174625" algn="l" rtl="0" eaLnBrk="0" fontAlgn="base" hangingPunct="0">
        <a:spcBef>
          <a:spcPct val="30000"/>
        </a:spcBef>
        <a:spcAft>
          <a:spcPct val="0"/>
        </a:spcAft>
        <a:buClr>
          <a:schemeClr val="tx2"/>
        </a:buClr>
        <a:buSzPct val="80000"/>
        <a:buFont typeface="Wingdings" pitchFamily="2" charset="2"/>
        <a:buChar char="l"/>
        <a:defRPr sz="2000">
          <a:solidFill>
            <a:schemeClr val="tx1"/>
          </a:solidFill>
          <a:latin typeface="+mn-lt"/>
          <a:cs typeface="+mn-cs"/>
        </a:defRPr>
      </a:lvl3pPr>
      <a:lvl4pPr marL="346075" indent="-166688" algn="l" rtl="0" eaLnBrk="0" fontAlgn="base" hangingPunct="0">
        <a:spcBef>
          <a:spcPct val="30000"/>
        </a:spcBef>
        <a:spcAft>
          <a:spcPct val="0"/>
        </a:spcAft>
        <a:buClr>
          <a:schemeClr val="tx2"/>
        </a:buClr>
        <a:buSzPct val="80000"/>
        <a:buFont typeface="Arial" charset="0"/>
        <a:buChar char="–"/>
        <a:defRPr>
          <a:solidFill>
            <a:schemeClr val="tx1"/>
          </a:solidFill>
          <a:latin typeface="+mn-lt"/>
          <a:cs typeface="+mn-cs"/>
        </a:defRPr>
      </a:lvl4pPr>
      <a:lvl5pPr marL="523875" indent="-176213" algn="l" rtl="0" eaLnBrk="0" fontAlgn="base" hangingPunct="0">
        <a:spcBef>
          <a:spcPct val="30000"/>
        </a:spcBef>
        <a:spcAft>
          <a:spcPct val="0"/>
        </a:spcAft>
        <a:buClr>
          <a:schemeClr val="tx2"/>
        </a:buClr>
        <a:buChar char="•"/>
        <a:defRPr>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9.xml"/></Relationships>
</file>

<file path=ppt/slides/_rels/slide13.xml.rels><?xml version="1.0" encoding="UTF-8" standalone="yes"?>
<Relationships xmlns="http://schemas.openxmlformats.org/package/2006/relationships"><Relationship Id="rId2" Type="http://schemas.openxmlformats.org/officeDocument/2006/relationships/image" Target="../media/image14.tiff"/><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7" y="1791285"/>
            <a:ext cx="8640960" cy="792088"/>
          </a:xfrm>
        </p:spPr>
        <p:txBody>
          <a:bodyPr/>
          <a:lstStyle/>
          <a:p>
            <a:pPr algn="ctr"/>
            <a:r>
              <a:rPr lang="en-GB" sz="4000" dirty="0"/>
              <a:t>High Speed Links on low Mass Cables</a:t>
            </a:r>
          </a:p>
        </p:txBody>
      </p:sp>
      <p:sp>
        <p:nvSpPr>
          <p:cNvPr id="3" name="Subtitle 2"/>
          <p:cNvSpPr>
            <a:spLocks noGrp="1"/>
          </p:cNvSpPr>
          <p:nvPr>
            <p:ph type="subTitle" idx="1"/>
          </p:nvPr>
        </p:nvSpPr>
        <p:spPr>
          <a:xfrm>
            <a:off x="6876256" y="6400800"/>
            <a:ext cx="2140466" cy="355600"/>
          </a:xfrm>
        </p:spPr>
        <p:txBody>
          <a:bodyPr/>
          <a:lstStyle/>
          <a:p>
            <a:r>
              <a:rPr lang="en-GB" smtClean="0"/>
              <a:t>24/04/2018</a:t>
            </a:r>
            <a:endParaRPr lang="en-GB" dirty="0" smtClean="0"/>
          </a:p>
        </p:txBody>
      </p:sp>
      <p:sp>
        <p:nvSpPr>
          <p:cNvPr id="4" name="TextBox 3"/>
          <p:cNvSpPr txBox="1"/>
          <p:nvPr/>
        </p:nvSpPr>
        <p:spPr>
          <a:xfrm>
            <a:off x="467544" y="2571045"/>
            <a:ext cx="8352927" cy="584775"/>
          </a:xfrm>
          <a:prstGeom prst="rect">
            <a:avLst/>
          </a:prstGeom>
          <a:noFill/>
        </p:spPr>
        <p:txBody>
          <a:bodyPr wrap="square" rtlCol="0">
            <a:spAutoFit/>
          </a:bodyPr>
          <a:lstStyle/>
          <a:p>
            <a:pPr algn="ctr"/>
            <a:r>
              <a:rPr lang="en-GB" sz="3200" b="1" dirty="0" smtClean="0">
                <a:solidFill>
                  <a:srgbClr val="333333"/>
                </a:solidFill>
              </a:rPr>
              <a:t>Leyre Flores </a:t>
            </a:r>
            <a:r>
              <a:rPr lang="en-GB" sz="3200" b="1" dirty="0" err="1" smtClean="0">
                <a:solidFill>
                  <a:srgbClr val="333333"/>
                </a:solidFill>
              </a:rPr>
              <a:t>Sanz</a:t>
            </a:r>
            <a:r>
              <a:rPr lang="en-GB" sz="3200" b="1" dirty="0" smtClean="0">
                <a:solidFill>
                  <a:srgbClr val="333333"/>
                </a:solidFill>
              </a:rPr>
              <a:t> de </a:t>
            </a:r>
            <a:r>
              <a:rPr lang="en-GB" sz="3200" b="1" dirty="0" err="1" smtClean="0">
                <a:solidFill>
                  <a:srgbClr val="333333"/>
                </a:solidFill>
              </a:rPr>
              <a:t>Acedo</a:t>
            </a:r>
            <a:endParaRPr lang="en-GB" sz="3200" b="1" dirty="0">
              <a:solidFill>
                <a:srgbClr val="333333"/>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3776" y="0"/>
            <a:ext cx="1764012" cy="1534323"/>
          </a:xfrm>
          <a:prstGeom prst="rect">
            <a:avLst/>
          </a:prstGeom>
        </p:spPr>
      </p:pic>
      <p:sp>
        <p:nvSpPr>
          <p:cNvPr id="6" name="TextBox 5"/>
          <p:cNvSpPr txBox="1"/>
          <p:nvPr/>
        </p:nvSpPr>
        <p:spPr>
          <a:xfrm>
            <a:off x="467544" y="3382903"/>
            <a:ext cx="8352927" cy="646331"/>
          </a:xfrm>
          <a:prstGeom prst="rect">
            <a:avLst/>
          </a:prstGeom>
          <a:noFill/>
        </p:spPr>
        <p:txBody>
          <a:bodyPr wrap="square" rtlCol="0">
            <a:spAutoFit/>
          </a:bodyPr>
          <a:lstStyle/>
          <a:p>
            <a:pPr algn="just"/>
            <a:r>
              <a:rPr lang="en-GB" b="1" dirty="0" smtClean="0"/>
              <a:t>ACKNOLEDGMENTS:</a:t>
            </a:r>
            <a:r>
              <a:rPr lang="en-GB" b="1" dirty="0"/>
              <a:t> R. </a:t>
            </a:r>
            <a:r>
              <a:rPr lang="en-GB" b="1" dirty="0" smtClean="0"/>
              <a:t>Bates,</a:t>
            </a:r>
            <a:r>
              <a:rPr lang="en-GB" b="1" dirty="0"/>
              <a:t> C. </a:t>
            </a:r>
            <a:r>
              <a:rPr lang="en-GB" b="1" dirty="0" err="1" smtClean="0"/>
              <a:t>Buttar</a:t>
            </a:r>
            <a:r>
              <a:rPr lang="en-GB" b="1" dirty="0" smtClean="0"/>
              <a:t>, </a:t>
            </a:r>
            <a:r>
              <a:rPr lang="en-GB" b="1" dirty="0" err="1" smtClean="0"/>
              <a:t>J.Christiansen</a:t>
            </a:r>
            <a:r>
              <a:rPr lang="en-GB" b="1" dirty="0" smtClean="0"/>
              <a:t>, </a:t>
            </a:r>
            <a:r>
              <a:rPr lang="en-GB" b="1" dirty="0"/>
              <a:t>T. </a:t>
            </a:r>
            <a:r>
              <a:rPr lang="en-GB" b="1" dirty="0" smtClean="0"/>
              <a:t>Flick, </a:t>
            </a:r>
            <a:r>
              <a:rPr lang="en-GB" b="1" dirty="0"/>
              <a:t>M. </a:t>
            </a:r>
            <a:r>
              <a:rPr lang="en-GB" b="1" dirty="0" smtClean="0"/>
              <a:t>Hamer, T. </a:t>
            </a:r>
            <a:r>
              <a:rPr lang="en-GB" b="1" dirty="0" err="1" smtClean="0"/>
              <a:t>Hemperek</a:t>
            </a:r>
            <a:r>
              <a:rPr lang="en-GB" b="1" dirty="0" smtClean="0"/>
              <a:t> S</a:t>
            </a:r>
            <a:r>
              <a:rPr lang="en-GB" b="1" dirty="0"/>
              <a:t>. </a:t>
            </a:r>
            <a:r>
              <a:rPr lang="en-GB" b="1" dirty="0" smtClean="0"/>
              <a:t>Kuehn, S. </a:t>
            </a:r>
            <a:r>
              <a:rPr lang="en-GB" b="1" dirty="0" err="1" smtClean="0"/>
              <a:t>Orfanelly</a:t>
            </a:r>
            <a:r>
              <a:rPr lang="en-GB" b="1" dirty="0" smtClean="0"/>
              <a:t>, </a:t>
            </a:r>
            <a:r>
              <a:rPr lang="en-US" b="1" dirty="0" smtClean="0"/>
              <a:t>P. </a:t>
            </a:r>
            <a:r>
              <a:rPr lang="en-US" b="1" dirty="0" err="1"/>
              <a:t>Rymaszewski</a:t>
            </a:r>
            <a:r>
              <a:rPr lang="en-US" b="1" dirty="0"/>
              <a:t> </a:t>
            </a:r>
            <a:r>
              <a:rPr lang="en-GB" b="1" dirty="0"/>
              <a:t> </a:t>
            </a:r>
            <a:r>
              <a:rPr lang="en-GB" b="1" dirty="0" smtClean="0"/>
              <a:t>and S. </a:t>
            </a:r>
            <a:r>
              <a:rPr lang="en-GB" b="1" dirty="0" err="1" smtClean="0"/>
              <a:t>Vitalte</a:t>
            </a:r>
            <a:endParaRPr lang="en-GB" b="1" dirty="0"/>
          </a:p>
        </p:txBody>
      </p:sp>
      <p:sp>
        <p:nvSpPr>
          <p:cNvPr id="7" name="TextBox 6"/>
          <p:cNvSpPr txBox="1"/>
          <p:nvPr/>
        </p:nvSpPr>
        <p:spPr>
          <a:xfrm>
            <a:off x="303758" y="6444283"/>
            <a:ext cx="3692178" cy="400110"/>
          </a:xfrm>
          <a:prstGeom prst="rect">
            <a:avLst/>
          </a:prstGeom>
          <a:noFill/>
        </p:spPr>
        <p:txBody>
          <a:bodyPr wrap="square" rtlCol="0">
            <a:spAutoFit/>
          </a:bodyPr>
          <a:lstStyle/>
          <a:p>
            <a:r>
              <a:rPr lang="en-GB" sz="2000" b="1" dirty="0" smtClean="0"/>
              <a:t>ACES WORKSHOP AT CERN</a:t>
            </a:r>
            <a:endParaRPr lang="en-GB" b="1"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60032" y="9053"/>
            <a:ext cx="2396508" cy="1261059"/>
          </a:xfrm>
          <a:prstGeom prst="rect">
            <a:avLst/>
          </a:prstGeom>
        </p:spPr>
      </p:pic>
    </p:spTree>
    <p:extLst>
      <p:ext uri="{BB962C8B-B14F-4D97-AF65-F5344CB8AC3E}">
        <p14:creationId xmlns:p14="http://schemas.microsoft.com/office/powerpoint/2010/main" val="41447425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7709" y="1679347"/>
            <a:ext cx="7621774" cy="4075370"/>
          </a:xfrm>
          <a:prstGeom prst="rect">
            <a:avLst/>
          </a:prstGeom>
        </p:spPr>
      </p:pic>
      <p:sp>
        <p:nvSpPr>
          <p:cNvPr id="2" name="Title 1"/>
          <p:cNvSpPr>
            <a:spLocks noGrp="1"/>
          </p:cNvSpPr>
          <p:nvPr>
            <p:ph type="title"/>
          </p:nvPr>
        </p:nvSpPr>
        <p:spPr/>
        <p:txBody>
          <a:bodyPr/>
          <a:lstStyle/>
          <a:p>
            <a:r>
              <a:rPr lang="en-GB" b="1" dirty="0" smtClean="0"/>
              <a:t>ATLAS UPGRADE LAYOUT</a:t>
            </a:r>
            <a:endParaRPr lang="en-US" b="1"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10</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a:solidFill>
                  <a:srgbClr val="000000"/>
                </a:solidFill>
              </a:rPr>
              <a:t>24 April 2018</a:t>
            </a: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
        <p:nvSpPr>
          <p:cNvPr id="7" name="Titolo 1"/>
          <p:cNvSpPr>
            <a:spLocks noGrp="1"/>
          </p:cNvSpPr>
          <p:nvPr>
            <p:ph idx="1"/>
          </p:nvPr>
        </p:nvSpPr>
        <p:spPr>
          <a:xfrm>
            <a:off x="385397" y="839974"/>
            <a:ext cx="8629650" cy="5603691"/>
          </a:xfrm>
        </p:spPr>
        <p:txBody>
          <a:bodyPr>
            <a:noAutofit/>
          </a:bodyPr>
          <a:lstStyle/>
          <a:p>
            <a:r>
              <a:rPr lang="it-IT" sz="3000" dirty="0" smtClean="0"/>
              <a:t>ATLAS </a:t>
            </a:r>
            <a:r>
              <a:rPr lang="it-IT" sz="3000" dirty="0" err="1" smtClean="0"/>
              <a:t>Phase</a:t>
            </a:r>
            <a:r>
              <a:rPr lang="it-IT" sz="3000" dirty="0"/>
              <a:t>-</a:t>
            </a:r>
            <a:r>
              <a:rPr lang="it-IT" sz="3000" dirty="0" smtClean="0"/>
              <a:t>II </a:t>
            </a:r>
            <a:r>
              <a:rPr lang="it-IT" sz="3000" dirty="0" err="1" smtClean="0"/>
              <a:t>Tracker</a:t>
            </a:r>
            <a:r>
              <a:rPr lang="it-IT" sz="3000" dirty="0" smtClean="0"/>
              <a:t> </a:t>
            </a:r>
            <a:r>
              <a:rPr lang="it-IT" sz="3000" dirty="0"/>
              <a:t>U</a:t>
            </a:r>
            <a:r>
              <a:rPr lang="it-IT" sz="3000" dirty="0" smtClean="0"/>
              <a:t>pgrade</a:t>
            </a:r>
            <a:endParaRPr lang="en-US" sz="3000" dirty="0"/>
          </a:p>
        </p:txBody>
      </p:sp>
      <p:cxnSp>
        <p:nvCxnSpPr>
          <p:cNvPr id="27" name="Connettore 2 23552"/>
          <p:cNvCxnSpPr>
            <a:stCxn id="28" idx="0"/>
          </p:cNvCxnSpPr>
          <p:nvPr/>
        </p:nvCxnSpPr>
        <p:spPr>
          <a:xfrm flipV="1">
            <a:off x="1988981" y="5126417"/>
            <a:ext cx="9040" cy="501115"/>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8" name="CasellaDiTesto 37"/>
          <p:cNvSpPr txBox="1"/>
          <p:nvPr/>
        </p:nvSpPr>
        <p:spPr>
          <a:xfrm>
            <a:off x="888359" y="5627532"/>
            <a:ext cx="2201244" cy="400110"/>
          </a:xfrm>
          <a:prstGeom prst="rect">
            <a:avLst/>
          </a:prstGeom>
          <a:solidFill>
            <a:schemeClr val="bg1"/>
          </a:solidFill>
        </p:spPr>
        <p:txBody>
          <a:bodyPr wrap="none" rtlCol="0">
            <a:spAutoFit/>
          </a:bodyPr>
          <a:lstStyle/>
          <a:p>
            <a:pPr eaLnBrk="0" fontAlgn="base" hangingPunct="0">
              <a:spcBef>
                <a:spcPct val="30000"/>
              </a:spcBef>
              <a:spcAft>
                <a:spcPct val="0"/>
              </a:spcAft>
            </a:pPr>
            <a:r>
              <a:rPr lang="it-IT" sz="2000" b="1" dirty="0" err="1">
                <a:solidFill>
                  <a:srgbClr val="FF0000"/>
                </a:solidFill>
                <a:latin typeface="Candara" pitchFamily="34" charset="0"/>
              </a:rPr>
              <a:t>Barrel</a:t>
            </a:r>
            <a:r>
              <a:rPr lang="it-IT" sz="2000" b="1" dirty="0">
                <a:solidFill>
                  <a:srgbClr val="FF0000"/>
                </a:solidFill>
                <a:latin typeface="Candara" pitchFamily="34" charset="0"/>
              </a:rPr>
              <a:t> pixel </a:t>
            </a:r>
            <a:r>
              <a:rPr lang="it-IT" sz="2000" b="1" dirty="0" err="1">
                <a:solidFill>
                  <a:srgbClr val="FF0000"/>
                </a:solidFill>
                <a:latin typeface="Candara" pitchFamily="34" charset="0"/>
              </a:rPr>
              <a:t>staves</a:t>
            </a:r>
            <a:endParaRPr lang="en-US" sz="2000" b="1" dirty="0">
              <a:solidFill>
                <a:srgbClr val="FF0000"/>
              </a:solidFill>
              <a:latin typeface="Candara" pitchFamily="34" charset="0"/>
            </a:endParaRPr>
          </a:p>
        </p:txBody>
      </p:sp>
      <p:cxnSp>
        <p:nvCxnSpPr>
          <p:cNvPr id="29" name="Connettore 2 34"/>
          <p:cNvCxnSpPr/>
          <p:nvPr/>
        </p:nvCxnSpPr>
        <p:spPr>
          <a:xfrm flipH="1" flipV="1">
            <a:off x="3923928" y="5008960"/>
            <a:ext cx="829976" cy="826076"/>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CasellaDiTesto 7"/>
          <p:cNvSpPr txBox="1"/>
          <p:nvPr/>
        </p:nvSpPr>
        <p:spPr>
          <a:xfrm>
            <a:off x="4063049" y="5754717"/>
            <a:ext cx="1329210" cy="400110"/>
          </a:xfrm>
          <a:prstGeom prst="rect">
            <a:avLst/>
          </a:prstGeom>
          <a:solidFill>
            <a:srgbClr val="FFFFFF"/>
          </a:solidFill>
        </p:spPr>
        <p:txBody>
          <a:bodyPr wrap="none" rtlCol="0">
            <a:spAutoFit/>
          </a:bodyPr>
          <a:lstStyle/>
          <a:p>
            <a:pPr eaLnBrk="0" fontAlgn="base" hangingPunct="0">
              <a:spcBef>
                <a:spcPct val="30000"/>
              </a:spcBef>
              <a:spcAft>
                <a:spcPct val="0"/>
              </a:spcAft>
            </a:pPr>
            <a:r>
              <a:rPr lang="it-IT" sz="2000" b="1" dirty="0" smtClean="0">
                <a:solidFill>
                  <a:srgbClr val="FF0000"/>
                </a:solidFill>
                <a:latin typeface="Candara" pitchFamily="34" charset="0"/>
              </a:rPr>
              <a:t>Pixel </a:t>
            </a:r>
            <a:r>
              <a:rPr lang="it-IT" sz="2000" b="1" dirty="0">
                <a:solidFill>
                  <a:srgbClr val="FF0000"/>
                </a:solidFill>
                <a:latin typeface="Candara" pitchFamily="34" charset="0"/>
              </a:rPr>
              <a:t>rings</a:t>
            </a:r>
            <a:endParaRPr lang="en-US" sz="2000" b="1" dirty="0">
              <a:solidFill>
                <a:srgbClr val="FF0000"/>
              </a:solidFill>
              <a:latin typeface="Candara" pitchFamily="34" charset="0"/>
            </a:endParaRPr>
          </a:p>
        </p:txBody>
      </p:sp>
      <p:sp>
        <p:nvSpPr>
          <p:cNvPr id="37" name="CasellaDiTesto 11"/>
          <p:cNvSpPr txBox="1"/>
          <p:nvPr/>
        </p:nvSpPr>
        <p:spPr>
          <a:xfrm>
            <a:off x="5844282" y="1340768"/>
            <a:ext cx="1560042" cy="400110"/>
          </a:xfrm>
          <a:prstGeom prst="rect">
            <a:avLst/>
          </a:prstGeom>
          <a:solidFill>
            <a:srgbClr val="FFFFFF"/>
          </a:solidFill>
        </p:spPr>
        <p:txBody>
          <a:bodyPr wrap="none" rtlCol="0">
            <a:spAutoFit/>
          </a:bodyPr>
          <a:lstStyle/>
          <a:p>
            <a:pPr eaLnBrk="0" fontAlgn="base" hangingPunct="0">
              <a:spcBef>
                <a:spcPct val="30000"/>
              </a:spcBef>
              <a:spcAft>
                <a:spcPct val="0"/>
              </a:spcAft>
            </a:pPr>
            <a:r>
              <a:rPr lang="it-IT" sz="2000" b="1" dirty="0" smtClean="0">
                <a:solidFill>
                  <a:srgbClr val="0070C0"/>
                </a:solidFill>
                <a:latin typeface="Candara" pitchFamily="34" charset="0"/>
              </a:rPr>
              <a:t>Barrel </a:t>
            </a:r>
            <a:r>
              <a:rPr lang="it-IT" sz="2000" b="1" dirty="0">
                <a:solidFill>
                  <a:srgbClr val="0070C0"/>
                </a:solidFill>
                <a:latin typeface="Candara" pitchFamily="34" charset="0"/>
              </a:rPr>
              <a:t>Strips</a:t>
            </a:r>
            <a:endParaRPr lang="en-US" sz="2000" b="1" dirty="0">
              <a:solidFill>
                <a:srgbClr val="0070C0"/>
              </a:solidFill>
              <a:latin typeface="Candara" pitchFamily="34" charset="0"/>
            </a:endParaRPr>
          </a:p>
        </p:txBody>
      </p:sp>
      <p:cxnSp>
        <p:nvCxnSpPr>
          <p:cNvPr id="38" name="Connettore 2 13"/>
          <p:cNvCxnSpPr/>
          <p:nvPr/>
        </p:nvCxnSpPr>
        <p:spPr>
          <a:xfrm flipH="1">
            <a:off x="3707904" y="1884894"/>
            <a:ext cx="2513844" cy="1328082"/>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
        <p:nvSpPr>
          <p:cNvPr id="40" name="CasellaDiTesto 12"/>
          <p:cNvSpPr txBox="1"/>
          <p:nvPr/>
        </p:nvSpPr>
        <p:spPr>
          <a:xfrm>
            <a:off x="7092280" y="2336185"/>
            <a:ext cx="1821332" cy="400110"/>
          </a:xfrm>
          <a:prstGeom prst="rect">
            <a:avLst/>
          </a:prstGeom>
          <a:solidFill>
            <a:srgbClr val="FFFFFF"/>
          </a:solidFill>
        </p:spPr>
        <p:txBody>
          <a:bodyPr wrap="none" rtlCol="0">
            <a:spAutoFit/>
          </a:bodyPr>
          <a:lstStyle/>
          <a:p>
            <a:pPr eaLnBrk="0" fontAlgn="base" hangingPunct="0">
              <a:spcBef>
                <a:spcPct val="30000"/>
              </a:spcBef>
              <a:spcAft>
                <a:spcPct val="0"/>
              </a:spcAft>
            </a:pPr>
            <a:r>
              <a:rPr lang="it-IT" sz="2000" b="1" dirty="0" err="1">
                <a:solidFill>
                  <a:srgbClr val="0070C0"/>
                </a:solidFill>
                <a:latin typeface="Candara" pitchFamily="34" charset="0"/>
              </a:rPr>
              <a:t>Forward</a:t>
            </a:r>
            <a:r>
              <a:rPr lang="it-IT" sz="2000" b="1" dirty="0">
                <a:solidFill>
                  <a:srgbClr val="0070C0"/>
                </a:solidFill>
                <a:latin typeface="Candara" pitchFamily="34" charset="0"/>
              </a:rPr>
              <a:t> </a:t>
            </a:r>
            <a:r>
              <a:rPr lang="it-IT" sz="2000" b="1" dirty="0" err="1">
                <a:solidFill>
                  <a:srgbClr val="0070C0"/>
                </a:solidFill>
                <a:latin typeface="Candara" pitchFamily="34" charset="0"/>
              </a:rPr>
              <a:t>Strips</a:t>
            </a:r>
            <a:endParaRPr lang="en-US" sz="2000" b="1" dirty="0">
              <a:solidFill>
                <a:srgbClr val="0070C0"/>
              </a:solidFill>
              <a:latin typeface="Candara" pitchFamily="34" charset="0"/>
            </a:endParaRPr>
          </a:p>
        </p:txBody>
      </p:sp>
      <p:cxnSp>
        <p:nvCxnSpPr>
          <p:cNvPr id="41" name="Connettore 2 13"/>
          <p:cNvCxnSpPr/>
          <p:nvPr/>
        </p:nvCxnSpPr>
        <p:spPr>
          <a:xfrm flipH="1">
            <a:off x="6768244" y="2734852"/>
            <a:ext cx="648072" cy="369662"/>
          </a:xfrm>
          <a:prstGeom prst="straightConnector1">
            <a:avLst/>
          </a:prstGeom>
          <a:ln w="19050">
            <a:solidFill>
              <a:srgbClr val="0070C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926679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sz="2400" b="1" dirty="0" smtClean="0"/>
              <a:t>ATLAS CABLING OVERVIEW</a:t>
            </a:r>
            <a:endParaRPr lang="en-GB" sz="2400" b="1" dirty="0"/>
          </a:p>
        </p:txBody>
      </p:sp>
      <p:sp>
        <p:nvSpPr>
          <p:cNvPr id="4" name="Slide Number Placeholder 3"/>
          <p:cNvSpPr>
            <a:spLocks noGrp="1"/>
          </p:cNvSpPr>
          <p:nvPr>
            <p:ph type="sldNum" sz="quarter" idx="10"/>
          </p:nvPr>
        </p:nvSpPr>
        <p:spPr/>
        <p:txBody>
          <a:bodyPr/>
          <a:lstStyle/>
          <a:p>
            <a:pPr>
              <a:defRPr/>
            </a:pPr>
            <a:fld id="{73D89558-054E-4782-9D02-EE2D4EB66026}" type="slidenum">
              <a:rPr lang="en-GB" smtClean="0">
                <a:solidFill>
                  <a:srgbClr val="000000"/>
                </a:solidFill>
              </a:rPr>
              <a:pPr>
                <a:defRPr/>
              </a:pPr>
              <a:t>11</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2018</a:t>
            </a:r>
          </a:p>
          <a:p>
            <a:pPr>
              <a:defRPr/>
            </a:pP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pic>
        <p:nvPicPr>
          <p:cNvPr id="8" name="Grafik 3"/>
          <p:cNvPicPr/>
          <p:nvPr/>
        </p:nvPicPr>
        <p:blipFill>
          <a:blip r:embed="rId2"/>
          <a:stretch>
            <a:fillRect/>
          </a:stretch>
        </p:blipFill>
        <p:spPr>
          <a:xfrm>
            <a:off x="616165" y="1052012"/>
            <a:ext cx="7704856" cy="5441563"/>
          </a:xfrm>
          <a:prstGeom prst="rect">
            <a:avLst/>
          </a:prstGeom>
        </p:spPr>
      </p:pic>
      <p:cxnSp>
        <p:nvCxnSpPr>
          <p:cNvPr id="3" name="Straight Connector 2"/>
          <p:cNvCxnSpPr/>
          <p:nvPr/>
        </p:nvCxnSpPr>
        <p:spPr>
          <a:xfrm>
            <a:off x="3563888" y="5114815"/>
            <a:ext cx="504056" cy="0"/>
          </a:xfrm>
          <a:prstGeom prst="line">
            <a:avLst/>
          </a:prstGeom>
          <a:ln w="63500">
            <a:solidFill>
              <a:srgbClr val="AA72D4"/>
            </a:solidFill>
          </a:ln>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rot="20180242">
            <a:off x="539552" y="1205913"/>
            <a:ext cx="2520280" cy="1754326"/>
          </a:xfrm>
          <a:prstGeom prst="rect">
            <a:avLst/>
          </a:prstGeom>
          <a:noFill/>
          <a:ln>
            <a:solidFill>
              <a:srgbClr val="FF0000"/>
            </a:solidFill>
          </a:ln>
        </p:spPr>
        <p:txBody>
          <a:bodyPr wrap="square" rtlCol="0">
            <a:spAutoFit/>
          </a:bodyPr>
          <a:lstStyle/>
          <a:p>
            <a:r>
              <a:rPr lang="en-GB" dirty="0" smtClean="0"/>
              <a:t>ATLAS pixel design requirement was to keep the </a:t>
            </a:r>
            <a:r>
              <a:rPr lang="en-GB" dirty="0" err="1" smtClean="0"/>
              <a:t>optobox</a:t>
            </a:r>
            <a:r>
              <a:rPr lang="en-GB" dirty="0" smtClean="0"/>
              <a:t> in a serviceable position, so not inside the inner tracker</a:t>
            </a:r>
            <a:endParaRPr lang="en-GB" dirty="0"/>
          </a:p>
        </p:txBody>
      </p:sp>
    </p:spTree>
    <p:extLst>
      <p:ext uri="{BB962C8B-B14F-4D97-AF65-F5344CB8AC3E}">
        <p14:creationId xmlns:p14="http://schemas.microsoft.com/office/powerpoint/2010/main" val="136382365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sz="2000" b="1" dirty="0" smtClean="0"/>
              <a:t>ATLAS DATA TRANSMISSION REQUIREMENTS OVERVIEW</a:t>
            </a:r>
            <a:endParaRPr lang="en-GB" sz="2000" b="1" dirty="0"/>
          </a:p>
        </p:txBody>
      </p:sp>
      <p:sp>
        <p:nvSpPr>
          <p:cNvPr id="11" name="Content Placeholder 10"/>
          <p:cNvSpPr>
            <a:spLocks noGrp="1"/>
          </p:cNvSpPr>
          <p:nvPr>
            <p:ph idx="1"/>
          </p:nvPr>
        </p:nvSpPr>
        <p:spPr>
          <a:xfrm>
            <a:off x="385397" y="673745"/>
            <a:ext cx="8629650" cy="5453063"/>
          </a:xfrm>
          <a:ln>
            <a:noFill/>
          </a:ln>
        </p:spPr>
        <p:txBody>
          <a:bodyPr/>
          <a:lstStyle/>
          <a:p>
            <a:pPr marL="342900" lvl="1" indent="-342900" algn="just">
              <a:buFont typeface="Arial" panose="020B0604020202020204" pitchFamily="34" charset="0"/>
              <a:buChar char="•"/>
            </a:pPr>
            <a:r>
              <a:rPr lang="en-GB" sz="2400" dirty="0" smtClean="0">
                <a:solidFill>
                  <a:schemeClr val="tx2"/>
                </a:solidFill>
                <a:sym typeface="Wingdings" panose="05000000000000000000" pitchFamily="2" charset="2"/>
              </a:rPr>
              <a:t>Connection scheme for the E-Links between PP0 and the </a:t>
            </a:r>
            <a:r>
              <a:rPr lang="en-GB" sz="2400" dirty="0" err="1" smtClean="0">
                <a:solidFill>
                  <a:schemeClr val="tx2"/>
                </a:solidFill>
                <a:sym typeface="Wingdings" panose="05000000000000000000" pitchFamily="2" charset="2"/>
              </a:rPr>
              <a:t>Optobox</a:t>
            </a:r>
            <a:r>
              <a:rPr lang="en-GB" sz="2400" dirty="0" smtClean="0">
                <a:solidFill>
                  <a:schemeClr val="tx2"/>
                </a:solidFill>
                <a:sym typeface="Wingdings" panose="05000000000000000000" pitchFamily="2" charset="2"/>
              </a:rPr>
              <a:t> for data transmission </a:t>
            </a:r>
          </a:p>
          <a:p>
            <a:pPr marL="342900" lvl="1" indent="-342900" algn="just">
              <a:buFont typeface="Arial" panose="020B0604020202020204" pitchFamily="34" charset="0"/>
              <a:buChar char="•"/>
            </a:pPr>
            <a:r>
              <a:rPr lang="en-GB" sz="2400" dirty="0" smtClean="0">
                <a:solidFill>
                  <a:schemeClr val="tx2"/>
                </a:solidFill>
                <a:sym typeface="Wingdings" panose="05000000000000000000" pitchFamily="2" charset="2"/>
              </a:rPr>
              <a:t>Bi-directional link: uplink at 5.12 Gbps and downlink at 2.56 Gbps</a:t>
            </a:r>
            <a:endParaRPr lang="en-GB" dirty="0" smtClean="0">
              <a:solidFill>
                <a:schemeClr val="tx2"/>
              </a:solidFill>
              <a:sym typeface="Wingdings" panose="05000000000000000000" pitchFamily="2" charset="2"/>
            </a:endParaRPr>
          </a:p>
          <a:p>
            <a:pPr marL="176212" lvl="2" indent="0">
              <a:buNone/>
            </a:pPr>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
        <p:nvSpPr>
          <p:cNvPr id="4" name="Slide Number Placeholder 3"/>
          <p:cNvSpPr>
            <a:spLocks noGrp="1"/>
          </p:cNvSpPr>
          <p:nvPr>
            <p:ph type="sldNum" sz="quarter" idx="10"/>
          </p:nvPr>
        </p:nvSpPr>
        <p:spPr/>
        <p:txBody>
          <a:bodyPr/>
          <a:lstStyle/>
          <a:p>
            <a:pPr>
              <a:defRPr/>
            </a:pPr>
            <a:fld id="{73D89558-054E-4782-9D02-EE2D4EB66026}" type="slidenum">
              <a:rPr lang="en-GB" smtClean="0">
                <a:solidFill>
                  <a:srgbClr val="000000"/>
                </a:solidFill>
              </a:rPr>
              <a:pPr>
                <a:defRPr/>
              </a:pPr>
              <a:t>12</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t>
            </a:r>
            <a:r>
              <a:rPr lang="en-US" dirty="0">
                <a:solidFill>
                  <a:srgbClr val="000000"/>
                </a:solidFill>
              </a:rPr>
              <a:t>April 2018</a:t>
            </a:r>
          </a:p>
          <a:p>
            <a:pPr>
              <a:defRPr/>
            </a:pP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
        <p:nvSpPr>
          <p:cNvPr id="3" name="Rectangle 2"/>
          <p:cNvSpPr/>
          <p:nvPr/>
        </p:nvSpPr>
        <p:spPr>
          <a:xfrm>
            <a:off x="565463" y="2780928"/>
            <a:ext cx="172819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FFFF"/>
                </a:solidFill>
              </a:rPr>
              <a:t>PP0/</a:t>
            </a:r>
            <a:r>
              <a:rPr lang="en-GB" dirty="0" err="1" smtClean="0">
                <a:solidFill>
                  <a:srgbClr val="FFFFFF"/>
                </a:solidFill>
              </a:rPr>
              <a:t>EoS</a:t>
            </a:r>
            <a:endParaRPr lang="en-GB" dirty="0">
              <a:solidFill>
                <a:srgbClr val="FFFFFF"/>
              </a:solidFill>
            </a:endParaRPr>
          </a:p>
        </p:txBody>
      </p:sp>
      <p:cxnSp>
        <p:nvCxnSpPr>
          <p:cNvPr id="9" name="Straight Connector 8"/>
          <p:cNvCxnSpPr/>
          <p:nvPr/>
        </p:nvCxnSpPr>
        <p:spPr>
          <a:xfrm>
            <a:off x="2293655" y="2968961"/>
            <a:ext cx="1368152" cy="0"/>
          </a:xfrm>
          <a:prstGeom prst="line">
            <a:avLst/>
          </a:prstGeom>
          <a:ln w="63500">
            <a:solidFill>
              <a:srgbClr val="FFC00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3661807" y="2780928"/>
            <a:ext cx="720080" cy="72008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700" b="1" dirty="0" smtClean="0">
                <a:solidFill>
                  <a:srgbClr val="FFFFFF"/>
                </a:solidFill>
              </a:rPr>
              <a:t>Aggregator</a:t>
            </a:r>
            <a:endParaRPr lang="en-GB" sz="700" b="1" dirty="0">
              <a:solidFill>
                <a:srgbClr val="FFFFFF"/>
              </a:solidFill>
            </a:endParaRPr>
          </a:p>
        </p:txBody>
      </p:sp>
      <p:sp>
        <p:nvSpPr>
          <p:cNvPr id="13" name="Rectangle 12"/>
          <p:cNvSpPr/>
          <p:nvPr/>
        </p:nvSpPr>
        <p:spPr>
          <a:xfrm>
            <a:off x="6038071" y="2780928"/>
            <a:ext cx="720080" cy="72008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900" b="1" dirty="0" smtClean="0">
                <a:solidFill>
                  <a:srgbClr val="FFFFFF"/>
                </a:solidFill>
              </a:rPr>
              <a:t>Equalizer</a:t>
            </a:r>
            <a:endParaRPr lang="en-GB" b="1" dirty="0">
              <a:solidFill>
                <a:srgbClr val="FFFFFF"/>
              </a:solidFill>
            </a:endParaRPr>
          </a:p>
        </p:txBody>
      </p:sp>
      <p:sp>
        <p:nvSpPr>
          <p:cNvPr id="14" name="Rectangle 13"/>
          <p:cNvSpPr/>
          <p:nvPr/>
        </p:nvSpPr>
        <p:spPr>
          <a:xfrm>
            <a:off x="7198476" y="2755347"/>
            <a:ext cx="172819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FFFF"/>
                </a:solidFill>
              </a:rPr>
              <a:t>OPTOBOX</a:t>
            </a:r>
            <a:endParaRPr lang="en-GB" dirty="0">
              <a:solidFill>
                <a:srgbClr val="FFFFFF"/>
              </a:solidFill>
            </a:endParaRPr>
          </a:p>
        </p:txBody>
      </p:sp>
      <p:sp>
        <p:nvSpPr>
          <p:cNvPr id="15" name="TextBox 14"/>
          <p:cNvSpPr txBox="1"/>
          <p:nvPr/>
        </p:nvSpPr>
        <p:spPr>
          <a:xfrm>
            <a:off x="2564170" y="2636912"/>
            <a:ext cx="864096" cy="369332"/>
          </a:xfrm>
          <a:prstGeom prst="rect">
            <a:avLst/>
          </a:prstGeom>
          <a:noFill/>
        </p:spPr>
        <p:txBody>
          <a:bodyPr wrap="square" rtlCol="0">
            <a:spAutoFit/>
          </a:bodyPr>
          <a:lstStyle/>
          <a:p>
            <a:r>
              <a:rPr lang="en-GB" dirty="0" smtClean="0">
                <a:solidFill>
                  <a:srgbClr val="000000"/>
                </a:solidFill>
              </a:rPr>
              <a:t>DATA</a:t>
            </a:r>
            <a:endParaRPr lang="en-GB" dirty="0">
              <a:solidFill>
                <a:srgbClr val="000000"/>
              </a:solidFill>
            </a:endParaRPr>
          </a:p>
        </p:txBody>
      </p:sp>
      <p:sp>
        <p:nvSpPr>
          <p:cNvPr id="16" name="TextBox 15"/>
          <p:cNvSpPr txBox="1"/>
          <p:nvPr/>
        </p:nvSpPr>
        <p:spPr>
          <a:xfrm>
            <a:off x="2354450" y="2961319"/>
            <a:ext cx="1423382" cy="369332"/>
          </a:xfrm>
          <a:prstGeom prst="rect">
            <a:avLst/>
          </a:prstGeom>
          <a:noFill/>
        </p:spPr>
        <p:txBody>
          <a:bodyPr wrap="square" rtlCol="0">
            <a:spAutoFit/>
          </a:bodyPr>
          <a:lstStyle/>
          <a:p>
            <a:r>
              <a:rPr lang="en-GB" dirty="0" smtClean="0">
                <a:solidFill>
                  <a:srgbClr val="000000"/>
                </a:solidFill>
              </a:rPr>
              <a:t>CLK/CMD</a:t>
            </a:r>
            <a:endParaRPr lang="en-GB" dirty="0">
              <a:solidFill>
                <a:srgbClr val="000000"/>
              </a:solidFill>
            </a:endParaRPr>
          </a:p>
        </p:txBody>
      </p:sp>
      <p:cxnSp>
        <p:nvCxnSpPr>
          <p:cNvPr id="17" name="Straight Connector 16"/>
          <p:cNvCxnSpPr/>
          <p:nvPr/>
        </p:nvCxnSpPr>
        <p:spPr>
          <a:xfrm>
            <a:off x="2293655" y="3284984"/>
            <a:ext cx="1368152" cy="0"/>
          </a:xfrm>
          <a:prstGeom prst="line">
            <a:avLst/>
          </a:prstGeom>
          <a:ln w="635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381887" y="2821578"/>
            <a:ext cx="1656184"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381887" y="2961319"/>
            <a:ext cx="1656184"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4381887" y="3126378"/>
            <a:ext cx="1656184"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4381887" y="3269049"/>
            <a:ext cx="1656184"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381887" y="3419943"/>
            <a:ext cx="1656184"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346506" y="2889410"/>
            <a:ext cx="2088233" cy="261610"/>
          </a:xfrm>
          <a:prstGeom prst="rect">
            <a:avLst/>
          </a:prstGeom>
          <a:noFill/>
        </p:spPr>
        <p:txBody>
          <a:bodyPr wrap="square" rtlCol="0">
            <a:spAutoFit/>
          </a:bodyPr>
          <a:lstStyle/>
          <a:p>
            <a:r>
              <a:rPr lang="en-GB" sz="1100" b="1" dirty="0" smtClean="0">
                <a:solidFill>
                  <a:srgbClr val="000000"/>
                </a:solidFill>
              </a:rPr>
              <a:t>4 </a:t>
            </a:r>
            <a:r>
              <a:rPr lang="en-GB" sz="1100" b="1" dirty="0" err="1" smtClean="0">
                <a:solidFill>
                  <a:srgbClr val="000000"/>
                </a:solidFill>
              </a:rPr>
              <a:t>twinaxes</a:t>
            </a:r>
            <a:r>
              <a:rPr lang="en-GB" sz="1100" b="1" dirty="0" smtClean="0">
                <a:solidFill>
                  <a:srgbClr val="000000"/>
                </a:solidFill>
              </a:rPr>
              <a:t> at 5.12 Gbps</a:t>
            </a:r>
            <a:endParaRPr lang="en-GB" sz="1100" b="1" dirty="0">
              <a:solidFill>
                <a:srgbClr val="000000"/>
              </a:solidFill>
            </a:endParaRPr>
          </a:p>
        </p:txBody>
      </p:sp>
      <p:sp>
        <p:nvSpPr>
          <p:cNvPr id="25" name="TextBox 24"/>
          <p:cNvSpPr txBox="1"/>
          <p:nvPr/>
        </p:nvSpPr>
        <p:spPr>
          <a:xfrm>
            <a:off x="4317846" y="3213817"/>
            <a:ext cx="2088233" cy="261610"/>
          </a:xfrm>
          <a:prstGeom prst="rect">
            <a:avLst/>
          </a:prstGeom>
          <a:noFill/>
        </p:spPr>
        <p:txBody>
          <a:bodyPr wrap="square" rtlCol="0">
            <a:spAutoFit/>
          </a:bodyPr>
          <a:lstStyle/>
          <a:p>
            <a:r>
              <a:rPr lang="en-GB" sz="1100" b="1" dirty="0" smtClean="0">
                <a:solidFill>
                  <a:srgbClr val="000000"/>
                </a:solidFill>
              </a:rPr>
              <a:t>1 CLK/CMD at 2.56 Gbps </a:t>
            </a:r>
            <a:endParaRPr lang="en-GB" sz="1100" b="1" dirty="0">
              <a:solidFill>
                <a:srgbClr val="000000"/>
              </a:solidFill>
            </a:endParaRPr>
          </a:p>
        </p:txBody>
      </p:sp>
      <p:cxnSp>
        <p:nvCxnSpPr>
          <p:cNvPr id="27" name="Straight Connector 26"/>
          <p:cNvCxnSpPr/>
          <p:nvPr/>
        </p:nvCxnSpPr>
        <p:spPr>
          <a:xfrm>
            <a:off x="6792339" y="2852936"/>
            <a:ext cx="406137"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6760748" y="2968961"/>
            <a:ext cx="406137"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6760748" y="3095032"/>
            <a:ext cx="406137"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760748" y="3213817"/>
            <a:ext cx="406137" cy="0"/>
          </a:xfrm>
          <a:prstGeom prst="line">
            <a:avLst/>
          </a:prstGeom>
          <a:ln>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a:off x="6768300" y="3393376"/>
            <a:ext cx="406137"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3563888" y="2204864"/>
            <a:ext cx="3312368" cy="1656184"/>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FFFF"/>
              </a:solidFill>
            </a:endParaRPr>
          </a:p>
        </p:txBody>
      </p:sp>
      <p:sp>
        <p:nvSpPr>
          <p:cNvPr id="36" name="TextBox 35"/>
          <p:cNvSpPr txBox="1"/>
          <p:nvPr/>
        </p:nvSpPr>
        <p:spPr>
          <a:xfrm>
            <a:off x="4211960" y="2349738"/>
            <a:ext cx="2016224" cy="369332"/>
          </a:xfrm>
          <a:prstGeom prst="rect">
            <a:avLst/>
          </a:prstGeom>
          <a:noFill/>
        </p:spPr>
        <p:txBody>
          <a:bodyPr wrap="square" rtlCol="0">
            <a:spAutoFit/>
          </a:bodyPr>
          <a:lstStyle/>
          <a:p>
            <a:r>
              <a:rPr lang="en-GB" b="1" dirty="0" smtClean="0">
                <a:solidFill>
                  <a:srgbClr val="000000"/>
                </a:solidFill>
              </a:rPr>
              <a:t>ACTIVE CABLE</a:t>
            </a:r>
            <a:endParaRPr lang="en-GB" b="1" dirty="0">
              <a:solidFill>
                <a:srgbClr val="000000"/>
              </a:solidFill>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6433" y="4293096"/>
            <a:ext cx="6111911" cy="1917090"/>
          </a:xfrm>
          <a:prstGeom prst="rect">
            <a:avLst/>
          </a:prstGeom>
        </p:spPr>
      </p:pic>
    </p:spTree>
    <p:extLst>
      <p:ext uri="{BB962C8B-B14F-4D97-AF65-F5344CB8AC3E}">
        <p14:creationId xmlns:p14="http://schemas.microsoft.com/office/powerpoint/2010/main" val="1609562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b="1" dirty="0" smtClean="0"/>
              <a:t>UPLINK ATLAS</a:t>
            </a:r>
            <a:endParaRPr lang="en-GB" sz="2000" b="1" dirty="0"/>
          </a:p>
        </p:txBody>
      </p:sp>
      <p:sp>
        <p:nvSpPr>
          <p:cNvPr id="11" name="Content Placeholder 10"/>
          <p:cNvSpPr>
            <a:spLocks noGrp="1"/>
          </p:cNvSpPr>
          <p:nvPr>
            <p:ph idx="1"/>
          </p:nvPr>
        </p:nvSpPr>
        <p:spPr>
          <a:xfrm>
            <a:off x="267708" y="673745"/>
            <a:ext cx="8876292" cy="5453063"/>
          </a:xfrm>
          <a:ln>
            <a:noFill/>
          </a:ln>
        </p:spPr>
        <p:txBody>
          <a:bodyPr/>
          <a:lstStyle/>
          <a:p>
            <a:pPr marL="342900" lvl="1" indent="-342900">
              <a:buFont typeface="Arial" panose="020B0604020202020204" pitchFamily="34" charset="0"/>
              <a:buChar char="•"/>
            </a:pPr>
            <a:r>
              <a:rPr lang="en-GB" sz="2400" dirty="0" smtClean="0">
                <a:solidFill>
                  <a:schemeClr val="tx2"/>
                </a:solidFill>
                <a:sym typeface="Wingdings" panose="05000000000000000000" pitchFamily="2" charset="2"/>
              </a:rPr>
              <a:t>Data/ Uplink cables characteristics (cables can be flexes, </a:t>
            </a:r>
            <a:r>
              <a:rPr lang="en-GB" sz="2400" dirty="0" err="1" smtClean="0">
                <a:solidFill>
                  <a:schemeClr val="tx2"/>
                </a:solidFill>
                <a:sym typeface="Wingdings" panose="05000000000000000000" pitchFamily="2" charset="2"/>
              </a:rPr>
              <a:t>twinax</a:t>
            </a:r>
            <a:r>
              <a:rPr lang="en-GB" sz="2400" dirty="0" smtClean="0">
                <a:solidFill>
                  <a:schemeClr val="tx2"/>
                </a:solidFill>
                <a:sym typeface="Wingdings" panose="05000000000000000000" pitchFamily="2" charset="2"/>
              </a:rPr>
              <a:t> , or twisted pair): </a:t>
            </a:r>
          </a:p>
          <a:p>
            <a:pPr marL="0" lvl="1" indent="0"/>
            <a:r>
              <a:rPr lang="en-GB" sz="2400" dirty="0">
                <a:solidFill>
                  <a:schemeClr val="tx2"/>
                </a:solidFill>
                <a:sym typeface="Wingdings" panose="05000000000000000000" pitchFamily="2" charset="2"/>
              </a:rPr>
              <a:t>	</a:t>
            </a:r>
            <a:r>
              <a:rPr lang="en-GB" sz="2000" dirty="0" smtClean="0">
                <a:solidFill>
                  <a:schemeClr val="tx2"/>
                </a:solidFill>
                <a:sym typeface="Wingdings" panose="05000000000000000000" pitchFamily="2" charset="2"/>
              </a:rPr>
              <a:t>- Low mass, low activation, radiation hard and halogen free</a:t>
            </a:r>
            <a:endParaRPr lang="en-GB" dirty="0" smtClean="0">
              <a:solidFill>
                <a:schemeClr val="tx2"/>
              </a:solidFill>
              <a:sym typeface="Wingdings" panose="05000000000000000000" pitchFamily="2" charset="2"/>
            </a:endParaRPr>
          </a:p>
          <a:p>
            <a:pPr marL="176212" lvl="2" indent="0">
              <a:buNone/>
            </a:pPr>
            <a:r>
              <a:rPr lang="en-GB" dirty="0">
                <a:solidFill>
                  <a:schemeClr val="tx2"/>
                </a:solidFill>
                <a:sym typeface="Wingdings" panose="05000000000000000000" pitchFamily="2" charset="2"/>
              </a:rPr>
              <a:t>	</a:t>
            </a:r>
            <a:r>
              <a:rPr lang="en-GB" dirty="0" smtClean="0">
                <a:solidFill>
                  <a:schemeClr val="tx2"/>
                </a:solidFill>
                <a:sym typeface="Wingdings" panose="05000000000000000000" pitchFamily="2" charset="2"/>
              </a:rPr>
              <a:t>- Able to transmit differential data at max 5.12 Gbps in Atlas (1.28 	  Gbps in CMS for approx. 1.5m)</a:t>
            </a:r>
          </a:p>
          <a:p>
            <a:pPr marL="176212" lvl="2" indent="0">
              <a:buNone/>
            </a:pPr>
            <a:r>
              <a:rPr lang="en-GB" dirty="0">
                <a:solidFill>
                  <a:schemeClr val="tx2"/>
                </a:solidFill>
                <a:sym typeface="Wingdings" panose="05000000000000000000" pitchFamily="2" charset="2"/>
              </a:rPr>
              <a:t>	</a:t>
            </a:r>
            <a:r>
              <a:rPr lang="en-GB" dirty="0" smtClean="0">
                <a:solidFill>
                  <a:schemeClr val="tx2"/>
                </a:solidFill>
                <a:sym typeface="Wingdings" panose="05000000000000000000" pitchFamily="2" charset="2"/>
              </a:rPr>
              <a:t>- Fulfil mechanical constraints to fit in the corresponding envelopes</a:t>
            </a:r>
          </a:p>
          <a:p>
            <a:pPr marL="176212" lvl="2" indent="0">
              <a:buNone/>
            </a:pPr>
            <a:r>
              <a:rPr lang="en-GB" dirty="0">
                <a:solidFill>
                  <a:schemeClr val="tx2"/>
                </a:solidFill>
                <a:sym typeface="Wingdings" panose="05000000000000000000" pitchFamily="2" charset="2"/>
              </a:rPr>
              <a:t>	</a:t>
            </a:r>
            <a:r>
              <a:rPr lang="en-GB" dirty="0" smtClean="0">
                <a:solidFill>
                  <a:schemeClr val="tx2"/>
                </a:solidFill>
                <a:sym typeface="Wingdings" panose="05000000000000000000" pitchFamily="2" charset="2"/>
              </a:rPr>
              <a:t>- Impedance that matches the rest of the electronics (100 ohms and  	  70 ohms) investigated so far</a:t>
            </a:r>
          </a:p>
          <a:p>
            <a:pPr marL="176212" lvl="2" indent="0">
              <a:buNone/>
            </a:pPr>
            <a:r>
              <a:rPr lang="en-GB" dirty="0">
                <a:solidFill>
                  <a:schemeClr val="tx2"/>
                </a:solidFill>
                <a:sym typeface="Wingdings" panose="05000000000000000000" pitchFamily="2" charset="2"/>
              </a:rPr>
              <a:t>	</a:t>
            </a:r>
            <a:r>
              <a:rPr lang="en-GB" dirty="0" smtClean="0">
                <a:solidFill>
                  <a:schemeClr val="tx2"/>
                </a:solidFill>
                <a:sym typeface="Wingdings" panose="05000000000000000000" pitchFamily="2" charset="2"/>
              </a:rPr>
              <a:t>- Should fulfil the 20 dB loss requirement in the full link at 3 GHz 	  	  (ATLAS)</a:t>
            </a:r>
            <a:r>
              <a:rPr lang="en-GB" dirty="0">
                <a:solidFill>
                  <a:schemeClr val="tx2"/>
                </a:solidFill>
                <a:sym typeface="Wingdings" panose="05000000000000000000" pitchFamily="2" charset="2"/>
              </a:rPr>
              <a:t>	</a:t>
            </a:r>
            <a:endParaRPr lang="en-GB" sz="1800"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
        <p:nvSpPr>
          <p:cNvPr id="4" name="Slide Number Placeholder 3"/>
          <p:cNvSpPr>
            <a:spLocks noGrp="1"/>
          </p:cNvSpPr>
          <p:nvPr>
            <p:ph type="sldNum" sz="quarter" idx="10"/>
          </p:nvPr>
        </p:nvSpPr>
        <p:spPr/>
        <p:txBody>
          <a:bodyPr/>
          <a:lstStyle/>
          <a:p>
            <a:pPr>
              <a:defRPr/>
            </a:pPr>
            <a:fld id="{73D89558-054E-4782-9D02-EE2D4EB66026}" type="slidenum">
              <a:rPr lang="en-GB" smtClean="0">
                <a:solidFill>
                  <a:srgbClr val="000000"/>
                </a:solidFill>
              </a:rPr>
              <a:pPr>
                <a:defRPr/>
              </a:pPr>
              <a:t>13</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a:t>
            </a:r>
            <a:r>
              <a:rPr lang="en-US" dirty="0">
                <a:solidFill>
                  <a:srgbClr val="000000"/>
                </a:solidFill>
              </a:rPr>
              <a:t>2018</a:t>
            </a:r>
          </a:p>
          <a:p>
            <a:pPr>
              <a:defRPr/>
            </a:pP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pic>
        <p:nvPicPr>
          <p:cNvPr id="7" name="Picture 6"/>
          <p:cNvPicPr>
            <a:picLocks noChangeAspect="1"/>
          </p:cNvPicPr>
          <p:nvPr/>
        </p:nvPicPr>
        <p:blipFill>
          <a:blip r:embed="rId2"/>
          <a:stretch>
            <a:fillRect/>
          </a:stretch>
        </p:blipFill>
        <p:spPr>
          <a:xfrm>
            <a:off x="1187624" y="4494217"/>
            <a:ext cx="2664296" cy="1840114"/>
          </a:xfrm>
          <a:prstGeom prst="rect">
            <a:avLst/>
          </a:prstGeom>
        </p:spPr>
      </p:pic>
      <p:sp>
        <p:nvSpPr>
          <p:cNvPr id="2" name="TextBox 1"/>
          <p:cNvSpPr txBox="1"/>
          <p:nvPr/>
        </p:nvSpPr>
        <p:spPr>
          <a:xfrm>
            <a:off x="4913934" y="4537111"/>
            <a:ext cx="3312368" cy="1754326"/>
          </a:xfrm>
          <a:prstGeom prst="rect">
            <a:avLst/>
          </a:prstGeom>
          <a:noFill/>
          <a:ln>
            <a:solidFill>
              <a:schemeClr val="accent1"/>
            </a:solidFill>
          </a:ln>
        </p:spPr>
        <p:txBody>
          <a:bodyPr wrap="square" rtlCol="0">
            <a:spAutoFit/>
          </a:bodyPr>
          <a:lstStyle/>
          <a:p>
            <a:pPr>
              <a:buFont typeface="Arial" panose="020B0604020202020204" pitchFamily="34" charset="0"/>
              <a:buChar char="•"/>
            </a:pPr>
            <a:r>
              <a:rPr lang="en-US" dirty="0" smtClean="0">
                <a:solidFill>
                  <a:srgbClr val="003C69"/>
                </a:solidFill>
              </a:rPr>
              <a:t> The </a:t>
            </a:r>
            <a:r>
              <a:rPr lang="en-US" dirty="0" err="1">
                <a:solidFill>
                  <a:srgbClr val="003C69"/>
                </a:solidFill>
              </a:rPr>
              <a:t>optoboxes</a:t>
            </a:r>
            <a:r>
              <a:rPr lang="en-US" dirty="0">
                <a:solidFill>
                  <a:srgbClr val="003C69"/>
                </a:solidFill>
              </a:rPr>
              <a:t> are at PHI= 0, 90, 180 and 270</a:t>
            </a:r>
          </a:p>
          <a:p>
            <a:pPr>
              <a:buFont typeface="Arial" panose="020B0604020202020204" pitchFamily="34" charset="0"/>
              <a:buChar char="•"/>
            </a:pPr>
            <a:r>
              <a:rPr lang="en-US" dirty="0" smtClean="0">
                <a:solidFill>
                  <a:srgbClr val="003C69"/>
                </a:solidFill>
              </a:rPr>
              <a:t> Radius </a:t>
            </a:r>
            <a:r>
              <a:rPr lang="en-US" dirty="0">
                <a:solidFill>
                  <a:srgbClr val="003C69"/>
                </a:solidFill>
              </a:rPr>
              <a:t>spans like  this 1500 &lt; R &lt; </a:t>
            </a:r>
            <a:r>
              <a:rPr lang="en-US" dirty="0" smtClean="0">
                <a:solidFill>
                  <a:srgbClr val="003C69"/>
                </a:solidFill>
              </a:rPr>
              <a:t>2300 </a:t>
            </a:r>
            <a:r>
              <a:rPr lang="en-US" dirty="0">
                <a:solidFill>
                  <a:srgbClr val="003C69"/>
                </a:solidFill>
              </a:rPr>
              <a:t>mm</a:t>
            </a:r>
          </a:p>
          <a:p>
            <a:pPr>
              <a:buFont typeface="Arial" panose="020B0604020202020204" pitchFamily="34" charset="0"/>
              <a:buChar char="•"/>
            </a:pPr>
            <a:r>
              <a:rPr lang="en-US" dirty="0" smtClean="0">
                <a:solidFill>
                  <a:srgbClr val="003C69"/>
                </a:solidFill>
              </a:rPr>
              <a:t> Data </a:t>
            </a:r>
            <a:r>
              <a:rPr lang="en-US" dirty="0">
                <a:solidFill>
                  <a:srgbClr val="003C69"/>
                </a:solidFill>
              </a:rPr>
              <a:t>cable length is </a:t>
            </a:r>
            <a:r>
              <a:rPr lang="en-US" dirty="0" smtClean="0">
                <a:solidFill>
                  <a:srgbClr val="003C69"/>
                </a:solidFill>
              </a:rPr>
              <a:t>5000mm maximum</a:t>
            </a:r>
            <a:endParaRPr lang="en-GB" dirty="0">
              <a:solidFill>
                <a:srgbClr val="003C69"/>
              </a:solidFill>
            </a:endParaRPr>
          </a:p>
        </p:txBody>
      </p:sp>
    </p:spTree>
    <p:extLst>
      <p:ext uri="{BB962C8B-B14F-4D97-AF65-F5344CB8AC3E}">
        <p14:creationId xmlns:p14="http://schemas.microsoft.com/office/powerpoint/2010/main" val="10596651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b="1" dirty="0" smtClean="0"/>
              <a:t>DOWNLINK ATLAS</a:t>
            </a:r>
            <a:endParaRPr lang="en-GB" b="1" dirty="0"/>
          </a:p>
        </p:txBody>
      </p:sp>
      <p:sp>
        <p:nvSpPr>
          <p:cNvPr id="11" name="Content Placeholder 10"/>
          <p:cNvSpPr>
            <a:spLocks noGrp="1"/>
          </p:cNvSpPr>
          <p:nvPr>
            <p:ph idx="1"/>
          </p:nvPr>
        </p:nvSpPr>
        <p:spPr>
          <a:xfrm>
            <a:off x="267708" y="673745"/>
            <a:ext cx="8876292" cy="5453063"/>
          </a:xfrm>
          <a:ln>
            <a:noFill/>
          </a:ln>
        </p:spPr>
        <p:txBody>
          <a:bodyPr/>
          <a:lstStyle/>
          <a:p>
            <a:pPr marL="342900" lvl="1" indent="-342900">
              <a:buFont typeface="Arial" panose="020B0604020202020204" pitchFamily="34" charset="0"/>
              <a:buChar char="•"/>
            </a:pPr>
            <a:r>
              <a:rPr lang="en-GB" sz="2400" dirty="0" smtClean="0">
                <a:solidFill>
                  <a:schemeClr val="tx2"/>
                </a:solidFill>
              </a:rPr>
              <a:t>Several </a:t>
            </a:r>
            <a:r>
              <a:rPr lang="en-GB" sz="2400" dirty="0">
                <a:solidFill>
                  <a:schemeClr val="tx2"/>
                </a:solidFill>
              </a:rPr>
              <a:t>modules will be combined in the optical path and split up in the detector area </a:t>
            </a:r>
            <a:endParaRPr lang="en-GB" sz="2400" dirty="0" smtClean="0">
              <a:solidFill>
                <a:schemeClr val="tx2"/>
              </a:solidFill>
            </a:endParaRPr>
          </a:p>
          <a:p>
            <a:pPr marL="342900" lvl="1" indent="-342900">
              <a:buFont typeface="Arial" panose="020B0604020202020204" pitchFamily="34" charset="0"/>
              <a:buChar char="•"/>
            </a:pPr>
            <a:r>
              <a:rPr lang="en-GB" sz="2400" dirty="0">
                <a:solidFill>
                  <a:schemeClr val="tx2"/>
                </a:solidFill>
              </a:rPr>
              <a:t>The splitting will happen in the aggregator using </a:t>
            </a:r>
            <a:r>
              <a:rPr lang="en-GB" sz="2400" dirty="0" err="1">
                <a:solidFill>
                  <a:schemeClr val="tx2"/>
                </a:solidFill>
              </a:rPr>
              <a:t>L</a:t>
            </a:r>
            <a:r>
              <a:rPr lang="en-GB" sz="2400" dirty="0" err="1" smtClean="0">
                <a:solidFill>
                  <a:schemeClr val="tx2"/>
                </a:solidFill>
              </a:rPr>
              <a:t>pGBTx</a:t>
            </a:r>
            <a:r>
              <a:rPr lang="en-GB" sz="2400" dirty="0" smtClean="0">
                <a:solidFill>
                  <a:schemeClr val="tx2"/>
                </a:solidFill>
              </a:rPr>
              <a:t> </a:t>
            </a:r>
            <a:r>
              <a:rPr lang="en-GB" sz="2400" dirty="0">
                <a:solidFill>
                  <a:schemeClr val="tx2"/>
                </a:solidFill>
              </a:rPr>
              <a:t>chips</a:t>
            </a:r>
          </a:p>
          <a:p>
            <a:pPr marL="342900" lvl="1" indent="-342900">
              <a:buFont typeface="Arial" panose="020B0604020202020204" pitchFamily="34" charset="0"/>
              <a:buChar char="•"/>
            </a:pPr>
            <a:r>
              <a:rPr lang="en-GB" sz="2400" dirty="0">
                <a:solidFill>
                  <a:schemeClr val="tx2"/>
                </a:solidFill>
              </a:rPr>
              <a:t>The data input link of the Front-End chip needs to be compatible with the </a:t>
            </a:r>
            <a:r>
              <a:rPr lang="en-GB" sz="2400" dirty="0" err="1">
                <a:solidFill>
                  <a:schemeClr val="tx2"/>
                </a:solidFill>
              </a:rPr>
              <a:t>L</a:t>
            </a:r>
            <a:r>
              <a:rPr lang="en-GB" sz="2400" dirty="0" err="1" smtClean="0">
                <a:solidFill>
                  <a:schemeClr val="tx2"/>
                </a:solidFill>
              </a:rPr>
              <a:t>pGBTx</a:t>
            </a:r>
            <a:r>
              <a:rPr lang="en-GB" sz="2400" dirty="0" smtClean="0">
                <a:solidFill>
                  <a:schemeClr val="tx2"/>
                </a:solidFill>
              </a:rPr>
              <a:t> </a:t>
            </a:r>
            <a:r>
              <a:rPr lang="en-GB" sz="2400" dirty="0">
                <a:solidFill>
                  <a:schemeClr val="tx2"/>
                </a:solidFill>
              </a:rPr>
              <a:t>e-link in terms of electrical format and data rate </a:t>
            </a:r>
            <a:endParaRPr lang="en-GB" sz="2400" dirty="0" smtClean="0">
              <a:solidFill>
                <a:schemeClr val="tx2"/>
              </a:solidFill>
            </a:endParaRPr>
          </a:p>
          <a:p>
            <a:pPr marL="0" lvl="1" indent="0"/>
            <a:r>
              <a:rPr lang="en-GB" sz="2400" dirty="0" smtClean="0">
                <a:solidFill>
                  <a:schemeClr val="tx2"/>
                </a:solidFill>
              </a:rPr>
              <a:t>•  Downlink </a:t>
            </a:r>
            <a:r>
              <a:rPr lang="en-GB" sz="2400" dirty="0">
                <a:solidFill>
                  <a:schemeClr val="tx2"/>
                </a:solidFill>
              </a:rPr>
              <a:t>un-broken, following up-link </a:t>
            </a:r>
            <a:endParaRPr lang="en-GB" sz="2400" dirty="0" smtClean="0">
              <a:solidFill>
                <a:schemeClr val="tx2"/>
              </a:solidFill>
            </a:endParaRPr>
          </a:p>
          <a:p>
            <a:pPr marL="0" lvl="1" indent="0"/>
            <a:r>
              <a:rPr lang="en-GB" sz="2400" dirty="0" smtClean="0">
                <a:solidFill>
                  <a:schemeClr val="tx2"/>
                </a:solidFill>
              </a:rPr>
              <a:t>•  Low </a:t>
            </a:r>
            <a:r>
              <a:rPr lang="en-GB" sz="2400" dirty="0">
                <a:solidFill>
                  <a:schemeClr val="tx2"/>
                </a:solidFill>
              </a:rPr>
              <a:t>mass, radiation hard and halogen free </a:t>
            </a:r>
            <a:endParaRPr lang="en-GB" sz="2400" dirty="0" smtClean="0">
              <a:solidFill>
                <a:schemeClr val="tx2"/>
              </a:solidFill>
            </a:endParaRPr>
          </a:p>
          <a:p>
            <a:pPr marL="0" lvl="1" indent="0"/>
            <a:r>
              <a:rPr lang="en-GB" sz="2400" dirty="0" smtClean="0">
                <a:solidFill>
                  <a:schemeClr val="tx2"/>
                </a:solidFill>
              </a:rPr>
              <a:t>•  Should </a:t>
            </a:r>
            <a:r>
              <a:rPr lang="en-GB" sz="2400" dirty="0">
                <a:solidFill>
                  <a:schemeClr val="tx2"/>
                </a:solidFill>
              </a:rPr>
              <a:t>fulfil the 20 dB loss in the whole link </a:t>
            </a:r>
            <a:endParaRPr lang="en-GB" sz="2400" dirty="0" smtClean="0">
              <a:solidFill>
                <a:schemeClr val="tx2"/>
              </a:solidFill>
            </a:endParaRPr>
          </a:p>
          <a:p>
            <a:pPr marL="0" lvl="1" indent="0"/>
            <a:r>
              <a:rPr lang="en-GB" sz="2000" dirty="0" smtClean="0">
                <a:solidFill>
                  <a:schemeClr val="tx2"/>
                </a:solidFill>
              </a:rPr>
              <a:t>	- Able </a:t>
            </a:r>
            <a:r>
              <a:rPr lang="en-GB" sz="2000" dirty="0">
                <a:solidFill>
                  <a:schemeClr val="tx2"/>
                </a:solidFill>
              </a:rPr>
              <a:t>to transmit differential data at 2.56 Gbps for several </a:t>
            </a:r>
            <a:r>
              <a:rPr lang="en-GB" sz="2000" dirty="0" smtClean="0">
                <a:solidFill>
                  <a:schemeClr val="tx2"/>
                </a:solidFill>
              </a:rPr>
              <a:t>meters</a:t>
            </a:r>
          </a:p>
          <a:p>
            <a:pPr marL="0" lvl="1" indent="0"/>
            <a:r>
              <a:rPr lang="en-GB" sz="2000" dirty="0" smtClean="0">
                <a:solidFill>
                  <a:schemeClr val="tx2"/>
                </a:solidFill>
              </a:rPr>
              <a:t> 	- Single </a:t>
            </a:r>
            <a:r>
              <a:rPr lang="en-GB" sz="2000" dirty="0">
                <a:solidFill>
                  <a:schemeClr val="tx2"/>
                </a:solidFill>
              </a:rPr>
              <a:t>differential pair connection to the module </a:t>
            </a:r>
            <a:endParaRPr lang="en-GB" sz="2000" dirty="0" smtClean="0">
              <a:solidFill>
                <a:schemeClr val="tx2"/>
              </a:solidFill>
            </a:endParaRPr>
          </a:p>
          <a:p>
            <a:pPr marL="0" lvl="1" indent="0"/>
            <a:r>
              <a:rPr lang="en-GB" sz="2000" dirty="0" smtClean="0">
                <a:solidFill>
                  <a:schemeClr val="tx2"/>
                </a:solidFill>
              </a:rPr>
              <a:t>	- The </a:t>
            </a:r>
            <a:r>
              <a:rPr lang="en-GB" sz="2000" dirty="0">
                <a:solidFill>
                  <a:schemeClr val="tx2"/>
                </a:solidFill>
              </a:rPr>
              <a:t>downlink data is sent to the Front-End chip on the TTC-link </a:t>
            </a:r>
            <a:endParaRPr lang="en-GB" sz="2000" dirty="0" smtClean="0">
              <a:solidFill>
                <a:schemeClr val="tx2"/>
              </a:solidFill>
            </a:endParaRPr>
          </a:p>
          <a:p>
            <a:pPr marL="0" lvl="1" indent="0"/>
            <a:r>
              <a:rPr lang="en-GB" sz="2000" dirty="0">
                <a:solidFill>
                  <a:schemeClr val="tx2"/>
                </a:solidFill>
              </a:rPr>
              <a:t>	</a:t>
            </a:r>
            <a:r>
              <a:rPr lang="en-GB" sz="2000" dirty="0" smtClean="0">
                <a:solidFill>
                  <a:schemeClr val="tx2"/>
                </a:solidFill>
              </a:rPr>
              <a:t>- The bandwidth </a:t>
            </a:r>
            <a:r>
              <a:rPr lang="en-GB" sz="2000" dirty="0">
                <a:solidFill>
                  <a:schemeClr val="tx2"/>
                </a:solidFill>
              </a:rPr>
              <a:t>for this link will be 160 Mb/s </a:t>
            </a:r>
            <a:endParaRPr lang="en-GB" sz="2000" dirty="0" smtClean="0">
              <a:solidFill>
                <a:schemeClr val="tx2"/>
              </a:solidFill>
            </a:endParaRPr>
          </a:p>
          <a:p>
            <a:pPr marL="0" lvl="1" indent="0"/>
            <a:r>
              <a:rPr lang="en-GB" sz="2000" dirty="0" smtClean="0">
                <a:solidFill>
                  <a:schemeClr val="tx2"/>
                </a:solidFill>
              </a:rPr>
              <a:t>	- Impedance </a:t>
            </a:r>
            <a:r>
              <a:rPr lang="en-GB" sz="2000" dirty="0">
                <a:solidFill>
                  <a:schemeClr val="tx2"/>
                </a:solidFill>
              </a:rPr>
              <a:t>that matches the rest of the electronics</a:t>
            </a:r>
            <a:endParaRPr lang="en-GB" sz="2000" dirty="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
        <p:nvSpPr>
          <p:cNvPr id="4" name="Slide Number Placeholder 3"/>
          <p:cNvSpPr>
            <a:spLocks noGrp="1"/>
          </p:cNvSpPr>
          <p:nvPr>
            <p:ph type="sldNum" sz="quarter" idx="10"/>
          </p:nvPr>
        </p:nvSpPr>
        <p:spPr/>
        <p:txBody>
          <a:bodyPr/>
          <a:lstStyle/>
          <a:p>
            <a:pPr>
              <a:defRPr/>
            </a:pPr>
            <a:fld id="{73D89558-054E-4782-9D02-EE2D4EB66026}" type="slidenum">
              <a:rPr lang="en-GB" smtClean="0">
                <a:solidFill>
                  <a:srgbClr val="000000"/>
                </a:solidFill>
              </a:rPr>
              <a:pPr>
                <a:defRPr/>
              </a:pPr>
              <a:t>14</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a:t>
            </a:r>
            <a:r>
              <a:rPr lang="en-US" dirty="0">
                <a:solidFill>
                  <a:srgbClr val="000000"/>
                </a:solidFill>
              </a:rPr>
              <a:t>2018</a:t>
            </a:r>
          </a:p>
          <a:p>
            <a:pPr>
              <a:defRPr/>
            </a:pP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Tree>
    <p:extLst>
      <p:ext uri="{BB962C8B-B14F-4D97-AF65-F5344CB8AC3E}">
        <p14:creationId xmlns:p14="http://schemas.microsoft.com/office/powerpoint/2010/main" val="248443923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sz="2000" b="1" dirty="0" smtClean="0"/>
              <a:t>DATA TRANSMISSION REQUIREMENTS OVERVIEW</a:t>
            </a:r>
            <a:endParaRPr lang="en-GB" sz="2000" b="1" dirty="0"/>
          </a:p>
        </p:txBody>
      </p:sp>
      <p:sp>
        <p:nvSpPr>
          <p:cNvPr id="11" name="Content Placeholder 10"/>
          <p:cNvSpPr>
            <a:spLocks noGrp="1"/>
          </p:cNvSpPr>
          <p:nvPr>
            <p:ph idx="1"/>
          </p:nvPr>
        </p:nvSpPr>
        <p:spPr>
          <a:xfrm>
            <a:off x="385397" y="673745"/>
            <a:ext cx="8629650" cy="5453063"/>
          </a:xfrm>
          <a:ln>
            <a:noFill/>
          </a:ln>
        </p:spPr>
        <p:txBody>
          <a:bodyPr/>
          <a:lstStyle/>
          <a:p>
            <a:pPr marL="0" lvl="1" indent="0"/>
            <a:r>
              <a:rPr lang="en-GB" sz="2200" dirty="0">
                <a:solidFill>
                  <a:schemeClr val="tx2"/>
                </a:solidFill>
                <a:sym typeface="Wingdings" panose="05000000000000000000" pitchFamily="2" charset="2"/>
              </a:rPr>
              <a:t>	</a:t>
            </a:r>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
        <p:nvSpPr>
          <p:cNvPr id="4" name="Slide Number Placeholder 3"/>
          <p:cNvSpPr>
            <a:spLocks noGrp="1"/>
          </p:cNvSpPr>
          <p:nvPr>
            <p:ph type="sldNum" sz="quarter" idx="10"/>
          </p:nvPr>
        </p:nvSpPr>
        <p:spPr/>
        <p:txBody>
          <a:bodyPr/>
          <a:lstStyle/>
          <a:p>
            <a:pPr>
              <a:defRPr/>
            </a:pPr>
            <a:fld id="{73D89558-054E-4782-9D02-EE2D4EB66026}" type="slidenum">
              <a:rPr lang="en-GB" smtClean="0">
                <a:solidFill>
                  <a:srgbClr val="000000"/>
                </a:solidFill>
              </a:rPr>
              <a:pPr>
                <a:defRPr/>
              </a:pPr>
              <a:t>15</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t>
            </a:r>
            <a:r>
              <a:rPr lang="en-US" dirty="0">
                <a:solidFill>
                  <a:srgbClr val="000000"/>
                </a:solidFill>
              </a:rPr>
              <a:t>April 2018</a:t>
            </a:r>
          </a:p>
          <a:p>
            <a:pPr>
              <a:defRPr/>
            </a:pP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453" t="18936" r="20675" b="40864"/>
          <a:stretch/>
        </p:blipFill>
        <p:spPr bwMode="auto">
          <a:xfrm>
            <a:off x="658751" y="608316"/>
            <a:ext cx="7776864" cy="288890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334715" y="3429000"/>
            <a:ext cx="8424936" cy="2862322"/>
          </a:xfrm>
          <a:prstGeom prst="rect">
            <a:avLst/>
          </a:prstGeom>
          <a:noFill/>
        </p:spPr>
        <p:txBody>
          <a:bodyPr wrap="square" rtlCol="0">
            <a:spAutoFit/>
          </a:bodyPr>
          <a:lstStyle/>
          <a:p>
            <a:pPr algn="just"/>
            <a:r>
              <a:rPr lang="en-GB" sz="2000" dirty="0">
                <a:solidFill>
                  <a:schemeClr val="tx2"/>
                </a:solidFill>
              </a:rPr>
              <a:t>- 1 Down link at 2.56 Gbps, this downlink is shared over several modules</a:t>
            </a:r>
          </a:p>
          <a:p>
            <a:pPr algn="just"/>
            <a:r>
              <a:rPr lang="en-GB" sz="2000" dirty="0">
                <a:solidFill>
                  <a:schemeClr val="tx2"/>
                </a:solidFill>
              </a:rPr>
              <a:t>- 4 Up links at 5.12 Gbps each</a:t>
            </a:r>
          </a:p>
          <a:p>
            <a:pPr algn="just"/>
            <a:r>
              <a:rPr lang="en-GB" sz="2000" dirty="0">
                <a:solidFill>
                  <a:schemeClr val="tx2"/>
                </a:solidFill>
              </a:rPr>
              <a:t>- Multiple versions of TX PCB to support different parts of detector</a:t>
            </a:r>
          </a:p>
          <a:p>
            <a:pPr algn="just"/>
            <a:r>
              <a:rPr lang="en-GB" sz="2000" dirty="0">
                <a:solidFill>
                  <a:schemeClr val="tx2"/>
                </a:solidFill>
              </a:rPr>
              <a:t>- Power to chip? Probably need an extra small diameter cable. Power will run </a:t>
            </a:r>
            <a:r>
              <a:rPr lang="en-GB" sz="2000" dirty="0" smtClean="0">
                <a:solidFill>
                  <a:schemeClr val="tx2"/>
                </a:solidFill>
              </a:rPr>
              <a:t>via the </a:t>
            </a:r>
            <a:r>
              <a:rPr lang="en-GB" sz="2000" dirty="0" err="1">
                <a:solidFill>
                  <a:schemeClr val="tx2"/>
                </a:solidFill>
              </a:rPr>
              <a:t>optobox</a:t>
            </a:r>
            <a:endParaRPr lang="en-GB" sz="2000" dirty="0">
              <a:solidFill>
                <a:schemeClr val="tx2"/>
              </a:solidFill>
            </a:endParaRPr>
          </a:p>
          <a:p>
            <a:pPr algn="just"/>
            <a:r>
              <a:rPr lang="en-GB" sz="2000" dirty="0">
                <a:solidFill>
                  <a:schemeClr val="tx2"/>
                </a:solidFill>
              </a:rPr>
              <a:t>- The TX and RX PCBs will be custom designs and they might serve as PP0</a:t>
            </a:r>
          </a:p>
          <a:p>
            <a:pPr algn="just"/>
            <a:r>
              <a:rPr lang="en-GB" sz="2000" dirty="0">
                <a:solidFill>
                  <a:schemeClr val="tx2"/>
                </a:solidFill>
              </a:rPr>
              <a:t>- The equalizer might be located in the </a:t>
            </a:r>
            <a:r>
              <a:rPr lang="en-GB" sz="2000" dirty="0" err="1">
                <a:solidFill>
                  <a:schemeClr val="tx2"/>
                </a:solidFill>
              </a:rPr>
              <a:t>optoboard</a:t>
            </a:r>
            <a:r>
              <a:rPr lang="en-GB" sz="2000" dirty="0">
                <a:solidFill>
                  <a:schemeClr val="tx2"/>
                </a:solidFill>
              </a:rPr>
              <a:t> or the carrier board holding the </a:t>
            </a:r>
            <a:r>
              <a:rPr lang="en-GB" sz="2000" dirty="0" err="1">
                <a:solidFill>
                  <a:schemeClr val="tx2"/>
                </a:solidFill>
              </a:rPr>
              <a:t>VTRx</a:t>
            </a:r>
            <a:r>
              <a:rPr lang="en-GB" sz="2000" dirty="0">
                <a:solidFill>
                  <a:schemeClr val="tx2"/>
                </a:solidFill>
              </a:rPr>
              <a:t> modules</a:t>
            </a:r>
          </a:p>
        </p:txBody>
      </p:sp>
    </p:spTree>
    <p:extLst>
      <p:ext uri="{BB962C8B-B14F-4D97-AF65-F5344CB8AC3E}">
        <p14:creationId xmlns:p14="http://schemas.microsoft.com/office/powerpoint/2010/main" val="12877640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sz="2000" b="1" dirty="0" smtClean="0"/>
              <a:t>DATA TRANSMISSION REQUIREMENTS OVERVIEW</a:t>
            </a:r>
            <a:endParaRPr lang="en-GB" sz="2000" b="1" dirty="0"/>
          </a:p>
        </p:txBody>
      </p:sp>
      <p:sp>
        <p:nvSpPr>
          <p:cNvPr id="11" name="Content Placeholder 10"/>
          <p:cNvSpPr>
            <a:spLocks noGrp="1"/>
          </p:cNvSpPr>
          <p:nvPr>
            <p:ph idx="1"/>
          </p:nvPr>
        </p:nvSpPr>
        <p:spPr>
          <a:xfrm>
            <a:off x="385397" y="673745"/>
            <a:ext cx="8629650" cy="5453063"/>
          </a:xfrm>
          <a:ln>
            <a:noFill/>
          </a:ln>
        </p:spPr>
        <p:txBody>
          <a:bodyPr/>
          <a:lstStyle/>
          <a:p>
            <a:pPr marL="0" lvl="1" indent="0"/>
            <a:r>
              <a:rPr lang="en-GB" sz="2200" dirty="0">
                <a:solidFill>
                  <a:schemeClr val="tx2"/>
                </a:solidFill>
                <a:sym typeface="Wingdings" panose="05000000000000000000" pitchFamily="2" charset="2"/>
              </a:rPr>
              <a:t>	</a:t>
            </a:r>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
        <p:nvSpPr>
          <p:cNvPr id="4" name="Slide Number Placeholder 3"/>
          <p:cNvSpPr>
            <a:spLocks noGrp="1"/>
          </p:cNvSpPr>
          <p:nvPr>
            <p:ph type="sldNum" sz="quarter" idx="10"/>
          </p:nvPr>
        </p:nvSpPr>
        <p:spPr/>
        <p:txBody>
          <a:bodyPr/>
          <a:lstStyle/>
          <a:p>
            <a:pPr>
              <a:defRPr/>
            </a:pPr>
            <a:fld id="{73D89558-054E-4782-9D02-EE2D4EB66026}" type="slidenum">
              <a:rPr lang="en-GB" smtClean="0">
                <a:solidFill>
                  <a:srgbClr val="000000"/>
                </a:solidFill>
              </a:rPr>
              <a:pPr>
                <a:defRPr/>
              </a:pPr>
              <a:t>16</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a:t>
            </a:r>
            <a:r>
              <a:rPr lang="en-US" dirty="0">
                <a:solidFill>
                  <a:srgbClr val="000000"/>
                </a:solidFill>
              </a:rPr>
              <a:t>2018</a:t>
            </a:r>
          </a:p>
          <a:p>
            <a:pPr>
              <a:defRPr/>
            </a:pP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8553" t="14877" r="20184" b="34695"/>
          <a:stretch/>
        </p:blipFill>
        <p:spPr bwMode="auto">
          <a:xfrm>
            <a:off x="539552" y="711587"/>
            <a:ext cx="8352928" cy="363407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Box 7"/>
          <p:cNvSpPr txBox="1"/>
          <p:nvPr/>
        </p:nvSpPr>
        <p:spPr>
          <a:xfrm>
            <a:off x="467544" y="4725144"/>
            <a:ext cx="8424936" cy="1015663"/>
          </a:xfrm>
          <a:prstGeom prst="rect">
            <a:avLst/>
          </a:prstGeom>
          <a:noFill/>
        </p:spPr>
        <p:txBody>
          <a:bodyPr wrap="square" rtlCol="0">
            <a:spAutoFit/>
          </a:bodyPr>
          <a:lstStyle/>
          <a:p>
            <a:pPr marL="342900" indent="-342900" algn="just">
              <a:buFontTx/>
              <a:buChar char="-"/>
            </a:pPr>
            <a:r>
              <a:rPr lang="en-GB" sz="2000" dirty="0" smtClean="0">
                <a:solidFill>
                  <a:schemeClr val="tx2"/>
                </a:solidFill>
              </a:rPr>
              <a:t>Aggregator chip: steal down link path unchanged from </a:t>
            </a:r>
            <a:r>
              <a:rPr lang="en-GB" sz="2000" dirty="0" err="1" smtClean="0">
                <a:solidFill>
                  <a:schemeClr val="tx2"/>
                </a:solidFill>
              </a:rPr>
              <a:t>LpGBT</a:t>
            </a:r>
            <a:endParaRPr lang="en-GB" sz="2000" dirty="0" smtClean="0">
              <a:solidFill>
                <a:schemeClr val="tx2"/>
              </a:solidFill>
            </a:endParaRPr>
          </a:p>
          <a:p>
            <a:pPr marL="342900" indent="-342900" algn="just">
              <a:buFontTx/>
              <a:buChar char="-"/>
            </a:pPr>
            <a:r>
              <a:rPr lang="en-GB" sz="2000" dirty="0" smtClean="0">
                <a:solidFill>
                  <a:schemeClr val="tx2"/>
                </a:solidFill>
              </a:rPr>
              <a:t>Provides low jitter high speed clock needed to drive up links</a:t>
            </a:r>
          </a:p>
          <a:p>
            <a:pPr marL="342900" indent="-342900" algn="just">
              <a:buFontTx/>
              <a:buChar char="-"/>
            </a:pPr>
            <a:r>
              <a:rPr lang="en-GB" sz="2000" dirty="0" smtClean="0">
                <a:solidFill>
                  <a:schemeClr val="tx2"/>
                </a:solidFill>
              </a:rPr>
              <a:t>Up link protocol likely cannot be that of </a:t>
            </a:r>
            <a:r>
              <a:rPr lang="en-GB" sz="2000" dirty="0" err="1" smtClean="0">
                <a:solidFill>
                  <a:schemeClr val="tx2"/>
                </a:solidFill>
              </a:rPr>
              <a:t>LpGBT</a:t>
            </a:r>
            <a:r>
              <a:rPr lang="en-GB" sz="2000" dirty="0" smtClean="0">
                <a:solidFill>
                  <a:schemeClr val="tx2"/>
                </a:solidFill>
              </a:rPr>
              <a:t>, but studies needed</a:t>
            </a:r>
            <a:endParaRPr lang="en-GB" sz="2000" dirty="0">
              <a:solidFill>
                <a:schemeClr val="tx2"/>
              </a:solidFill>
            </a:endParaRPr>
          </a:p>
        </p:txBody>
      </p:sp>
    </p:spTree>
    <p:extLst>
      <p:ext uri="{BB962C8B-B14F-4D97-AF65-F5344CB8AC3E}">
        <p14:creationId xmlns:p14="http://schemas.microsoft.com/office/powerpoint/2010/main" val="102519434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sz="2000" b="1" dirty="0"/>
              <a:t>DATA TRANSMISSION REQUIREMENTS OVERVIEW</a:t>
            </a:r>
          </a:p>
        </p:txBody>
      </p:sp>
      <p:sp>
        <p:nvSpPr>
          <p:cNvPr id="4" name="Slide Number Placeholder 3"/>
          <p:cNvSpPr>
            <a:spLocks noGrp="1"/>
          </p:cNvSpPr>
          <p:nvPr>
            <p:ph type="sldNum" sz="quarter" idx="10"/>
          </p:nvPr>
        </p:nvSpPr>
        <p:spPr/>
        <p:txBody>
          <a:bodyPr/>
          <a:lstStyle/>
          <a:p>
            <a:pPr>
              <a:defRPr/>
            </a:pPr>
            <a:fld id="{73D89558-054E-4782-9D02-EE2D4EB66026}" type="slidenum">
              <a:rPr lang="en-GB" smtClean="0">
                <a:solidFill>
                  <a:srgbClr val="000000"/>
                </a:solidFill>
              </a:rPr>
              <a:pPr>
                <a:defRPr/>
              </a:pPr>
              <a:t>17</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a:t>
            </a:r>
            <a:r>
              <a:rPr lang="en-US" dirty="0">
                <a:solidFill>
                  <a:srgbClr val="000000"/>
                </a:solidFill>
              </a:rPr>
              <a:t>2018</a:t>
            </a:r>
          </a:p>
          <a:p>
            <a:pPr>
              <a:defRPr/>
            </a:pP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
        <p:nvSpPr>
          <p:cNvPr id="9" name="TextBox 8"/>
          <p:cNvSpPr txBox="1"/>
          <p:nvPr/>
        </p:nvSpPr>
        <p:spPr>
          <a:xfrm>
            <a:off x="573598" y="3789040"/>
            <a:ext cx="8176666" cy="2246769"/>
          </a:xfrm>
          <a:prstGeom prst="rect">
            <a:avLst/>
          </a:prstGeom>
          <a:noFill/>
        </p:spPr>
        <p:txBody>
          <a:bodyPr wrap="square" rtlCol="0">
            <a:spAutoFit/>
          </a:bodyPr>
          <a:lstStyle/>
          <a:p>
            <a:pPr marL="285750" indent="-285750" algn="just">
              <a:buFont typeface="Arial" panose="020B0604020202020204" pitchFamily="34" charset="0"/>
              <a:buChar char="•"/>
            </a:pPr>
            <a:r>
              <a:rPr lang="en-GB" sz="2000" dirty="0">
                <a:solidFill>
                  <a:srgbClr val="003C69"/>
                </a:solidFill>
              </a:rPr>
              <a:t>The equalizer chip will </a:t>
            </a:r>
            <a:r>
              <a:rPr lang="en-GB" sz="2000" dirty="0" smtClean="0">
                <a:solidFill>
                  <a:srgbClr val="003C69"/>
                </a:solidFill>
              </a:rPr>
              <a:t>be located at the </a:t>
            </a:r>
            <a:r>
              <a:rPr lang="en-GB" sz="2000" dirty="0" err="1" smtClean="0">
                <a:solidFill>
                  <a:srgbClr val="003C69"/>
                </a:solidFill>
              </a:rPr>
              <a:t>optobox</a:t>
            </a:r>
            <a:r>
              <a:rPr lang="en-GB" sz="2000" dirty="0" smtClean="0">
                <a:solidFill>
                  <a:srgbClr val="003C69"/>
                </a:solidFill>
              </a:rPr>
              <a:t> side</a:t>
            </a:r>
            <a:endParaRPr lang="en-GB" sz="2000" dirty="0">
              <a:solidFill>
                <a:srgbClr val="003C69"/>
              </a:solidFill>
            </a:endParaRPr>
          </a:p>
          <a:p>
            <a:pPr marL="285750" indent="-285750" algn="just">
              <a:buFont typeface="Arial" panose="020B0604020202020204" pitchFamily="34" charset="0"/>
              <a:buChar char="•"/>
            </a:pPr>
            <a:r>
              <a:rPr lang="en-GB" sz="2000" dirty="0">
                <a:solidFill>
                  <a:srgbClr val="003C69"/>
                </a:solidFill>
              </a:rPr>
              <a:t>There will be one </a:t>
            </a:r>
            <a:r>
              <a:rPr lang="en-GB" sz="2000" dirty="0" smtClean="0">
                <a:solidFill>
                  <a:srgbClr val="003C69"/>
                </a:solidFill>
              </a:rPr>
              <a:t>ASIC </a:t>
            </a:r>
            <a:r>
              <a:rPr lang="en-GB" sz="2000" dirty="0">
                <a:solidFill>
                  <a:srgbClr val="003C69"/>
                </a:solidFill>
              </a:rPr>
              <a:t>per active </a:t>
            </a:r>
            <a:r>
              <a:rPr lang="en-GB" sz="2000" dirty="0" smtClean="0">
                <a:solidFill>
                  <a:srgbClr val="003C69"/>
                </a:solidFill>
              </a:rPr>
              <a:t>cable</a:t>
            </a:r>
            <a:endParaRPr lang="en-GB" sz="2000" dirty="0">
              <a:solidFill>
                <a:srgbClr val="003C69"/>
              </a:solidFill>
            </a:endParaRPr>
          </a:p>
          <a:p>
            <a:pPr marL="285750" indent="-285750" algn="just">
              <a:buFont typeface="Arial" panose="020B0604020202020204" pitchFamily="34" charset="0"/>
              <a:buChar char="•"/>
            </a:pPr>
            <a:r>
              <a:rPr lang="en-GB" sz="2000" dirty="0" smtClean="0">
                <a:solidFill>
                  <a:srgbClr val="003C69"/>
                </a:solidFill>
              </a:rPr>
              <a:t>First prototype end of 2018</a:t>
            </a:r>
          </a:p>
          <a:p>
            <a:pPr marL="285750" indent="-285750" algn="just">
              <a:buFont typeface="Arial" panose="020B0604020202020204" pitchFamily="34" charset="0"/>
              <a:buChar char="•"/>
            </a:pPr>
            <a:r>
              <a:rPr lang="en-GB" sz="2000" dirty="0">
                <a:solidFill>
                  <a:srgbClr val="003C69"/>
                </a:solidFill>
              </a:rPr>
              <a:t>Cable </a:t>
            </a:r>
            <a:r>
              <a:rPr lang="en-GB" sz="2000" dirty="0" err="1">
                <a:solidFill>
                  <a:srgbClr val="003C69"/>
                </a:solidFill>
              </a:rPr>
              <a:t>recevier</a:t>
            </a:r>
            <a:r>
              <a:rPr lang="en-GB" sz="2000" dirty="0">
                <a:solidFill>
                  <a:srgbClr val="003C69"/>
                </a:solidFill>
              </a:rPr>
              <a:t> ASIC receives 5.12 Gb/s signal</a:t>
            </a:r>
          </a:p>
          <a:p>
            <a:pPr marL="285750" indent="-285750" algn="just">
              <a:buFont typeface="Arial" panose="020B0604020202020204" pitchFamily="34" charset="0"/>
              <a:buChar char="•"/>
            </a:pPr>
            <a:r>
              <a:rPr lang="en-GB" sz="2000" dirty="0" smtClean="0">
                <a:solidFill>
                  <a:srgbClr val="003C69"/>
                </a:solidFill>
              </a:rPr>
              <a:t>CTLE </a:t>
            </a:r>
            <a:r>
              <a:rPr lang="en-GB" sz="2000" dirty="0">
                <a:solidFill>
                  <a:srgbClr val="003C69"/>
                </a:solidFill>
              </a:rPr>
              <a:t>and CDR (for lower jitter) stages included</a:t>
            </a:r>
          </a:p>
          <a:p>
            <a:pPr marL="285750" indent="-285750" algn="just">
              <a:buFont typeface="Arial" panose="020B0604020202020204" pitchFamily="34" charset="0"/>
              <a:buChar char="•"/>
            </a:pPr>
            <a:r>
              <a:rPr lang="en-GB" sz="2000" dirty="0" smtClean="0">
                <a:solidFill>
                  <a:srgbClr val="003C69"/>
                </a:solidFill>
              </a:rPr>
              <a:t>Drives </a:t>
            </a:r>
            <a:r>
              <a:rPr lang="en-GB" sz="2000" dirty="0">
                <a:solidFill>
                  <a:srgbClr val="003C69"/>
                </a:solidFill>
              </a:rPr>
              <a:t>signal (at 5.12 Gb/s) to the </a:t>
            </a:r>
            <a:r>
              <a:rPr lang="en-GB" sz="2000" dirty="0" err="1">
                <a:solidFill>
                  <a:srgbClr val="003C69"/>
                </a:solidFill>
              </a:rPr>
              <a:t>VTRx</a:t>
            </a:r>
            <a:r>
              <a:rPr lang="en-GB" sz="2000" dirty="0">
                <a:solidFill>
                  <a:srgbClr val="003C69"/>
                </a:solidFill>
              </a:rPr>
              <a:t>+ module inside the </a:t>
            </a:r>
            <a:r>
              <a:rPr lang="en-GB" sz="2000" dirty="0" err="1">
                <a:solidFill>
                  <a:srgbClr val="003C69"/>
                </a:solidFill>
              </a:rPr>
              <a:t>optobox</a:t>
            </a:r>
            <a:r>
              <a:rPr lang="en-GB" dirty="0"/>
              <a:t>.</a:t>
            </a:r>
            <a:endParaRPr lang="en-GB" dirty="0">
              <a:solidFill>
                <a:srgbClr val="003C69"/>
              </a:solidFill>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15914" y="995493"/>
            <a:ext cx="8496944" cy="2526926"/>
          </a:xfrm>
          <a:prstGeom prst="rect">
            <a:avLst/>
          </a:prstGeom>
        </p:spPr>
      </p:pic>
    </p:spTree>
    <p:extLst>
      <p:ext uri="{BB962C8B-B14F-4D97-AF65-F5344CB8AC3E}">
        <p14:creationId xmlns:p14="http://schemas.microsoft.com/office/powerpoint/2010/main" val="428592584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sz="2000" b="1" dirty="0" smtClean="0"/>
              <a:t>DATA TRANSMISSION REQUIREMENTS OVERVIEW</a:t>
            </a:r>
            <a:endParaRPr lang="en-GB" sz="2000" b="1" dirty="0"/>
          </a:p>
        </p:txBody>
      </p:sp>
      <p:sp>
        <p:nvSpPr>
          <p:cNvPr id="11" name="Content Placeholder 10"/>
          <p:cNvSpPr>
            <a:spLocks noGrp="1"/>
          </p:cNvSpPr>
          <p:nvPr>
            <p:ph idx="1"/>
          </p:nvPr>
        </p:nvSpPr>
        <p:spPr>
          <a:xfrm>
            <a:off x="385397" y="673745"/>
            <a:ext cx="8629650" cy="5453063"/>
          </a:xfrm>
          <a:ln>
            <a:noFill/>
          </a:ln>
        </p:spPr>
        <p:txBody>
          <a:bodyPr/>
          <a:lstStyle/>
          <a:p>
            <a:pPr marL="342900" lvl="1" indent="-342900" algn="just">
              <a:buFont typeface="Arial" panose="020B0604020202020204" pitchFamily="34" charset="0"/>
              <a:buChar char="•"/>
            </a:pPr>
            <a:r>
              <a:rPr lang="en-GB" sz="2400" dirty="0" smtClean="0">
                <a:solidFill>
                  <a:schemeClr val="tx2"/>
                </a:solidFill>
                <a:sym typeface="Wingdings" panose="05000000000000000000" pitchFamily="2" charset="2"/>
              </a:rPr>
              <a:t>Why are an aggregator ASIC and an equalizer ASIC needed? </a:t>
            </a:r>
          </a:p>
          <a:p>
            <a:pPr marL="0" lvl="1" indent="0" algn="just"/>
            <a:r>
              <a:rPr lang="en-GB" sz="2400" dirty="0">
                <a:solidFill>
                  <a:schemeClr val="tx2"/>
                </a:solidFill>
                <a:sym typeface="Wingdings" panose="05000000000000000000" pitchFamily="2" charset="2"/>
              </a:rPr>
              <a:t>	</a:t>
            </a:r>
            <a:r>
              <a:rPr lang="en-GB" sz="2000" dirty="0" smtClean="0">
                <a:solidFill>
                  <a:schemeClr val="tx2"/>
                </a:solidFill>
                <a:sym typeface="Wingdings" panose="05000000000000000000" pitchFamily="2" charset="2"/>
              </a:rPr>
              <a:t>- Due to the high levels of radiation, 500 </a:t>
            </a:r>
            <a:r>
              <a:rPr lang="en-GB" sz="2000" dirty="0" err="1" smtClean="0">
                <a:solidFill>
                  <a:schemeClr val="tx2"/>
                </a:solidFill>
                <a:sym typeface="Wingdings" panose="05000000000000000000" pitchFamily="2" charset="2"/>
              </a:rPr>
              <a:t>MRad</a:t>
            </a:r>
            <a:r>
              <a:rPr lang="en-GB" sz="2000" dirty="0" smtClean="0">
                <a:solidFill>
                  <a:schemeClr val="tx2"/>
                </a:solidFill>
                <a:sym typeface="Wingdings" panose="05000000000000000000" pitchFamily="2" charset="2"/>
              </a:rPr>
              <a:t>, designing a 	</a:t>
            </a:r>
            <a:r>
              <a:rPr lang="en-GB" sz="2000" dirty="0" err="1" smtClean="0">
                <a:solidFill>
                  <a:schemeClr val="tx2"/>
                </a:solidFill>
                <a:sym typeface="Wingdings" panose="05000000000000000000" pitchFamily="2" charset="2"/>
              </a:rPr>
              <a:t>serializer</a:t>
            </a:r>
            <a:r>
              <a:rPr lang="en-GB" sz="2000" dirty="0" smtClean="0">
                <a:solidFill>
                  <a:schemeClr val="tx2"/>
                </a:solidFill>
                <a:sym typeface="Wingdings" panose="05000000000000000000" pitchFamily="2" charset="2"/>
              </a:rPr>
              <a:t> and a CDR with very little jitter 	working at 5.12 Gbps 	becomes really challenging. Furthermore traces in PCBs at this 	speed introduce very high losses in the data link and it is proven 	that cables perform much better</a:t>
            </a:r>
          </a:p>
          <a:p>
            <a:pPr marL="0" lvl="1" indent="0" algn="just"/>
            <a:r>
              <a:rPr lang="en-GB" sz="2400" dirty="0">
                <a:solidFill>
                  <a:schemeClr val="tx2"/>
                </a:solidFill>
                <a:sym typeface="Wingdings" panose="05000000000000000000" pitchFamily="2" charset="2"/>
              </a:rPr>
              <a:t>	</a:t>
            </a:r>
            <a:r>
              <a:rPr lang="en-GB" sz="2000" dirty="0" smtClean="0">
                <a:solidFill>
                  <a:schemeClr val="tx2"/>
                </a:solidFill>
                <a:sym typeface="Wingdings" panose="05000000000000000000" pitchFamily="2" charset="2"/>
              </a:rPr>
              <a:t>- Therefore in order to avoid further complications in the 	pixel chip, 	this will have a max data output of 1.28 	Gbps and several of  this 	lines will be multiplexed in the 	aggregator chip to achieve the 5.12 	Gbps. Besides we will avoid in the modules traces at this speed.</a:t>
            </a:r>
          </a:p>
          <a:p>
            <a:pPr marL="0" lvl="1" indent="0" algn="just"/>
            <a:r>
              <a:rPr lang="en-GB" sz="2000" dirty="0">
                <a:solidFill>
                  <a:schemeClr val="tx2"/>
                </a:solidFill>
                <a:sym typeface="Wingdings" panose="05000000000000000000" pitchFamily="2" charset="2"/>
              </a:rPr>
              <a:t>	</a:t>
            </a:r>
            <a:r>
              <a:rPr lang="en-GB" sz="2000" dirty="0" smtClean="0">
                <a:solidFill>
                  <a:schemeClr val="tx2"/>
                </a:solidFill>
                <a:sym typeface="Wingdings" panose="05000000000000000000" pitchFamily="2" charset="2"/>
              </a:rPr>
              <a:t>- As the distance of the data lines to travel is long, 5m, there is a 	huge degradation of the information and equalization is required in 	order to achieve a clean eye diagram and low BER.     </a:t>
            </a:r>
          </a:p>
          <a:p>
            <a:pPr marL="176212" lvl="2" indent="0">
              <a:buNone/>
            </a:pPr>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
        <p:nvSpPr>
          <p:cNvPr id="4" name="Slide Number Placeholder 3"/>
          <p:cNvSpPr>
            <a:spLocks noGrp="1"/>
          </p:cNvSpPr>
          <p:nvPr>
            <p:ph type="sldNum" sz="quarter" idx="10"/>
          </p:nvPr>
        </p:nvSpPr>
        <p:spPr/>
        <p:txBody>
          <a:bodyPr/>
          <a:lstStyle/>
          <a:p>
            <a:pPr>
              <a:defRPr/>
            </a:pPr>
            <a:fld id="{73D89558-054E-4782-9D02-EE2D4EB66026}" type="slidenum">
              <a:rPr lang="en-GB" smtClean="0">
                <a:solidFill>
                  <a:srgbClr val="000000"/>
                </a:solidFill>
              </a:rPr>
              <a:pPr>
                <a:defRPr/>
              </a:pPr>
              <a:t>18</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a:t>
            </a:r>
            <a:r>
              <a:rPr lang="en-US" dirty="0">
                <a:solidFill>
                  <a:srgbClr val="000000"/>
                </a:solidFill>
              </a:rPr>
              <a:t>2018</a:t>
            </a:r>
          </a:p>
          <a:p>
            <a:pPr>
              <a:defRPr/>
            </a:pP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Tree>
    <p:extLst>
      <p:ext uri="{BB962C8B-B14F-4D97-AF65-F5344CB8AC3E}">
        <p14:creationId xmlns:p14="http://schemas.microsoft.com/office/powerpoint/2010/main" val="37992199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b="1" dirty="0" smtClean="0"/>
              <a:t>INDUSTRIAL ACTIVE CABLE DESIGN</a:t>
            </a:r>
            <a:endParaRPr lang="en-GB" sz="2000" b="1"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19</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a:t>
            </a:r>
            <a:r>
              <a:rPr lang="en-US" dirty="0">
                <a:solidFill>
                  <a:srgbClr val="000000"/>
                </a:solidFill>
              </a:rPr>
              <a:t>2018</a:t>
            </a:r>
          </a:p>
        </p:txBody>
      </p:sp>
      <p:sp>
        <p:nvSpPr>
          <p:cNvPr id="6" name="Footer Placeholder 5"/>
          <p:cNvSpPr>
            <a:spLocks noGrp="1"/>
          </p:cNvSpPr>
          <p:nvPr>
            <p:ph type="ftr" sz="quarter" idx="12"/>
          </p:nvPr>
        </p:nvSpPr>
        <p:spPr/>
        <p:txBody>
          <a:bodyPr/>
          <a:lstStyle/>
          <a:p>
            <a:pPr>
              <a:defRPr/>
            </a:pPr>
            <a:r>
              <a:rPr lang="en-US" dirty="0">
                <a:solidFill>
                  <a:srgbClr val="000000"/>
                </a:solidFill>
              </a:rPr>
              <a:t>Leyre Flores</a:t>
            </a:r>
          </a:p>
        </p:txBody>
      </p:sp>
      <p:sp>
        <p:nvSpPr>
          <p:cNvPr id="8" name="TextBox 7"/>
          <p:cNvSpPr txBox="1"/>
          <p:nvPr/>
        </p:nvSpPr>
        <p:spPr>
          <a:xfrm>
            <a:off x="827584" y="798828"/>
            <a:ext cx="7704856" cy="2523768"/>
          </a:xfrm>
          <a:prstGeom prst="rect">
            <a:avLst/>
          </a:prstGeom>
          <a:noFill/>
        </p:spPr>
        <p:txBody>
          <a:bodyPr wrap="square" rtlCol="0">
            <a:spAutoFit/>
          </a:bodyPr>
          <a:lstStyle/>
          <a:p>
            <a:pPr marL="285750" indent="-285750" algn="just">
              <a:buFont typeface="Arial" panose="020B0604020202020204" pitchFamily="34" charset="0"/>
              <a:buChar char="•"/>
            </a:pPr>
            <a:r>
              <a:rPr lang="en-GB" sz="2000" dirty="0">
                <a:solidFill>
                  <a:srgbClr val="003C69"/>
                </a:solidFill>
              </a:rPr>
              <a:t>Ongoing </a:t>
            </a:r>
            <a:r>
              <a:rPr lang="en-GB" sz="2000" dirty="0" smtClean="0">
                <a:solidFill>
                  <a:srgbClr val="003C69"/>
                </a:solidFill>
              </a:rPr>
              <a:t>discussions with industry </a:t>
            </a:r>
            <a:r>
              <a:rPr lang="en-GB" sz="2000" dirty="0">
                <a:solidFill>
                  <a:srgbClr val="003C69"/>
                </a:solidFill>
              </a:rPr>
              <a:t>to determine the materials we would like to have (rad length) and if the processes </a:t>
            </a:r>
            <a:r>
              <a:rPr lang="en-GB" sz="2000" dirty="0" smtClean="0">
                <a:solidFill>
                  <a:srgbClr val="003C69"/>
                </a:solidFill>
              </a:rPr>
              <a:t>to manufacture it in industry are </a:t>
            </a:r>
            <a:r>
              <a:rPr lang="en-GB" sz="2000" dirty="0">
                <a:solidFill>
                  <a:srgbClr val="003C69"/>
                </a:solidFill>
              </a:rPr>
              <a:t>compatible</a:t>
            </a:r>
          </a:p>
          <a:p>
            <a:pPr marL="285750" indent="-285750" algn="just">
              <a:buFont typeface="Arial" panose="020B0604020202020204" pitchFamily="34" charset="0"/>
              <a:buChar char="•"/>
            </a:pPr>
            <a:r>
              <a:rPr lang="en-GB" sz="2000" dirty="0">
                <a:solidFill>
                  <a:srgbClr val="003C69"/>
                </a:solidFill>
              </a:rPr>
              <a:t>Their cable design should </a:t>
            </a:r>
            <a:r>
              <a:rPr lang="en-GB" sz="2000" dirty="0" smtClean="0">
                <a:solidFill>
                  <a:srgbClr val="003C69"/>
                </a:solidFill>
              </a:rPr>
              <a:t>perform </a:t>
            </a:r>
            <a:r>
              <a:rPr lang="en-GB" sz="2000" dirty="0">
                <a:solidFill>
                  <a:srgbClr val="003C69"/>
                </a:solidFill>
              </a:rPr>
              <a:t>better than the present </a:t>
            </a:r>
            <a:r>
              <a:rPr lang="en-GB" sz="2000" dirty="0" err="1">
                <a:solidFill>
                  <a:srgbClr val="003C69"/>
                </a:solidFill>
              </a:rPr>
              <a:t>Twinax</a:t>
            </a:r>
            <a:r>
              <a:rPr lang="en-GB" sz="2000" dirty="0">
                <a:solidFill>
                  <a:srgbClr val="003C69"/>
                </a:solidFill>
              </a:rPr>
              <a:t> </a:t>
            </a:r>
            <a:r>
              <a:rPr lang="en-GB" sz="2000" dirty="0" smtClean="0">
                <a:solidFill>
                  <a:srgbClr val="003C69"/>
                </a:solidFill>
              </a:rPr>
              <a:t>design that has already been </a:t>
            </a:r>
            <a:r>
              <a:rPr lang="en-GB" sz="2000" dirty="0" smtClean="0">
                <a:solidFill>
                  <a:srgbClr val="003C69"/>
                </a:solidFill>
              </a:rPr>
              <a:t>tested and was </a:t>
            </a:r>
            <a:r>
              <a:rPr lang="en-GB" sz="2000" dirty="0" smtClean="0">
                <a:solidFill>
                  <a:schemeClr val="tx2"/>
                </a:solidFill>
              </a:rPr>
              <a:t>produced </a:t>
            </a:r>
            <a:r>
              <a:rPr lang="en-GB" sz="2000" dirty="0">
                <a:solidFill>
                  <a:schemeClr val="tx2"/>
                </a:solidFill>
              </a:rPr>
              <a:t>by the company </a:t>
            </a:r>
            <a:r>
              <a:rPr lang="en-GB" sz="2000" dirty="0" err="1" smtClean="0">
                <a:solidFill>
                  <a:schemeClr val="tx2"/>
                </a:solidFill>
              </a:rPr>
              <a:t>Tempflex</a:t>
            </a:r>
            <a:r>
              <a:rPr lang="en-GB" sz="2000" dirty="0" smtClean="0">
                <a:solidFill>
                  <a:schemeClr val="tx2"/>
                </a:solidFill>
              </a:rPr>
              <a:t>, now </a:t>
            </a:r>
            <a:r>
              <a:rPr lang="en-GB" sz="2000" dirty="0">
                <a:solidFill>
                  <a:schemeClr val="tx2"/>
                </a:solidFill>
              </a:rPr>
              <a:t>owned by </a:t>
            </a:r>
            <a:r>
              <a:rPr lang="en-GB" sz="2000" dirty="0" smtClean="0">
                <a:solidFill>
                  <a:schemeClr val="tx2"/>
                </a:solidFill>
              </a:rPr>
              <a:t>Molex (Thanks to </a:t>
            </a:r>
            <a:r>
              <a:rPr lang="en-GB" sz="2000" dirty="0" err="1" smtClean="0">
                <a:solidFill>
                  <a:schemeClr val="tx2"/>
                </a:solidFill>
              </a:rPr>
              <a:t>M.Kocian</a:t>
            </a:r>
            <a:r>
              <a:rPr lang="en-GB" sz="2000" dirty="0" smtClean="0">
                <a:solidFill>
                  <a:schemeClr val="tx2"/>
                </a:solidFill>
              </a:rPr>
              <a:t>) </a:t>
            </a:r>
            <a:endParaRPr lang="en-GB" sz="2000" dirty="0">
              <a:solidFill>
                <a:srgbClr val="003C69"/>
              </a:solidFill>
            </a:endParaRPr>
          </a:p>
          <a:p>
            <a:pPr algn="just"/>
            <a:endParaRPr lang="en-GB" dirty="0">
              <a:solidFill>
                <a:srgbClr val="000000"/>
              </a:solidFill>
            </a:endParaRPr>
          </a:p>
        </p:txBody>
      </p:sp>
      <p:pic>
        <p:nvPicPr>
          <p:cNvPr id="9" name="Content Placeholder 9"/>
          <p:cNvPicPr>
            <a:picLocks noGrp="1" noChangeAspect="1"/>
          </p:cNvPicPr>
          <p:nvPr>
            <p:ph idx="1"/>
          </p:nvPr>
        </p:nvPicPr>
        <p:blipFill rotWithShape="1">
          <a:blip r:embed="rId2">
            <a:extLst>
              <a:ext uri="{28A0092B-C50C-407E-A947-70E740481C1C}">
                <a14:useLocalDpi xmlns:a14="http://schemas.microsoft.com/office/drawing/2010/main" val="0"/>
              </a:ext>
            </a:extLst>
          </a:blip>
          <a:srcRect t="7767"/>
          <a:stretch/>
        </p:blipFill>
        <p:spPr>
          <a:xfrm>
            <a:off x="936220" y="3482070"/>
            <a:ext cx="7454885" cy="2732009"/>
          </a:xfrm>
        </p:spPr>
      </p:pic>
    </p:spTree>
    <p:extLst>
      <p:ext uri="{BB962C8B-B14F-4D97-AF65-F5344CB8AC3E}">
        <p14:creationId xmlns:p14="http://schemas.microsoft.com/office/powerpoint/2010/main" val="5267329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b="1" dirty="0" smtClean="0"/>
              <a:t>CONTENTS</a:t>
            </a:r>
            <a:endParaRPr lang="en-GB" b="1" dirty="0"/>
          </a:p>
        </p:txBody>
      </p:sp>
      <p:sp>
        <p:nvSpPr>
          <p:cNvPr id="4" name="Slide Number Placeholder 3"/>
          <p:cNvSpPr>
            <a:spLocks noGrp="1"/>
          </p:cNvSpPr>
          <p:nvPr>
            <p:ph type="sldNum" sz="quarter" idx="10"/>
          </p:nvPr>
        </p:nvSpPr>
        <p:spPr/>
        <p:txBody>
          <a:bodyPr/>
          <a:lstStyle/>
          <a:p>
            <a:pPr>
              <a:defRPr/>
            </a:pPr>
            <a:fld id="{73D89558-054E-4782-9D02-EE2D4EB66026}" type="slidenum">
              <a:rPr lang="en-GB" smtClean="0">
                <a:solidFill>
                  <a:srgbClr val="000000"/>
                </a:solidFill>
              </a:rPr>
              <a:pPr>
                <a:defRPr/>
              </a:pPr>
              <a:t>2</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2018</a:t>
            </a:r>
          </a:p>
          <a:p>
            <a:pPr>
              <a:defRPr/>
            </a:pP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
        <p:nvSpPr>
          <p:cNvPr id="2" name="TextBox 1"/>
          <p:cNvSpPr txBox="1"/>
          <p:nvPr/>
        </p:nvSpPr>
        <p:spPr>
          <a:xfrm>
            <a:off x="467544" y="1268760"/>
            <a:ext cx="8496944" cy="2739211"/>
          </a:xfrm>
          <a:prstGeom prst="rect">
            <a:avLst/>
          </a:prstGeom>
          <a:noFill/>
        </p:spPr>
        <p:txBody>
          <a:bodyPr wrap="square" rtlCol="0">
            <a:spAutoFit/>
          </a:bodyPr>
          <a:lstStyle/>
          <a:p>
            <a:pPr marL="285750" indent="-285750">
              <a:buFont typeface="Arial" panose="020B0604020202020204" pitchFamily="34" charset="0"/>
              <a:buChar char="•"/>
            </a:pPr>
            <a:r>
              <a:rPr lang="en-GB" sz="2000" b="1" dirty="0" smtClean="0">
                <a:solidFill>
                  <a:srgbClr val="003C69"/>
                </a:solidFill>
              </a:rPr>
              <a:t>Introduction</a:t>
            </a:r>
          </a:p>
          <a:p>
            <a:pPr marL="285750" indent="-285750">
              <a:buFont typeface="Arial" panose="020B0604020202020204" pitchFamily="34" charset="0"/>
              <a:buChar char="•"/>
            </a:pPr>
            <a:r>
              <a:rPr lang="en-GB" sz="2000" b="1" dirty="0" smtClean="0">
                <a:solidFill>
                  <a:srgbClr val="003C69"/>
                </a:solidFill>
              </a:rPr>
              <a:t>CMS system overview</a:t>
            </a:r>
          </a:p>
          <a:p>
            <a:pPr marL="285750" indent="-285750">
              <a:buFont typeface="Arial" panose="020B0604020202020204" pitchFamily="34" charset="0"/>
              <a:buChar char="•"/>
            </a:pPr>
            <a:r>
              <a:rPr lang="en-GB" sz="2000" b="1" dirty="0" smtClean="0">
                <a:solidFill>
                  <a:srgbClr val="003C69"/>
                </a:solidFill>
              </a:rPr>
              <a:t>ATLAS system overview</a:t>
            </a:r>
          </a:p>
          <a:p>
            <a:pPr marL="285750" indent="-285750">
              <a:buFont typeface="Arial" panose="020B0604020202020204" pitchFamily="34" charset="0"/>
              <a:buChar char="•"/>
            </a:pPr>
            <a:r>
              <a:rPr lang="en-GB" sz="2000" b="1" dirty="0" smtClean="0">
                <a:solidFill>
                  <a:srgbClr val="003C69"/>
                </a:solidFill>
              </a:rPr>
              <a:t>High Speed Low Mass cable designs and measurements</a:t>
            </a:r>
          </a:p>
          <a:p>
            <a:pPr marL="285750" indent="-285750">
              <a:buFont typeface="Arial" panose="020B0604020202020204" pitchFamily="34" charset="0"/>
              <a:buChar char="•"/>
            </a:pPr>
            <a:r>
              <a:rPr lang="en-GB" sz="2000" b="1" dirty="0" smtClean="0">
                <a:solidFill>
                  <a:srgbClr val="003C69"/>
                </a:solidFill>
              </a:rPr>
              <a:t>Summary</a:t>
            </a:r>
            <a:endParaRPr lang="en-GB" sz="2000" b="1" dirty="0">
              <a:solidFill>
                <a:srgbClr val="003C69"/>
              </a:solidFill>
            </a:endParaRPr>
          </a:p>
          <a:p>
            <a:endParaRPr lang="en-GB" dirty="0">
              <a:solidFill>
                <a:srgbClr val="000000"/>
              </a:solidFill>
            </a:endParaRPr>
          </a:p>
          <a:p>
            <a:endParaRPr lang="en-GB" dirty="0">
              <a:solidFill>
                <a:srgbClr val="000000"/>
              </a:solidFill>
            </a:endParaRPr>
          </a:p>
          <a:p>
            <a:endParaRPr lang="en-GB" dirty="0">
              <a:solidFill>
                <a:srgbClr val="FF0000"/>
              </a:solidFill>
            </a:endParaRPr>
          </a:p>
          <a:p>
            <a:pPr marL="285750" indent="-285750">
              <a:buFont typeface="Arial" panose="020B0604020202020204" pitchFamily="34" charset="0"/>
              <a:buChar char="•"/>
            </a:pPr>
            <a:endParaRPr lang="en-GB" dirty="0">
              <a:solidFill>
                <a:srgbClr val="000000"/>
              </a:solidFill>
            </a:endParaRPr>
          </a:p>
        </p:txBody>
      </p:sp>
    </p:spTree>
    <p:extLst>
      <p:ext uri="{BB962C8B-B14F-4D97-AF65-F5344CB8AC3E}">
        <p14:creationId xmlns:p14="http://schemas.microsoft.com/office/powerpoint/2010/main" val="12960090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FLEX CIRCUIT DESIGN</a:t>
            </a:r>
            <a:endParaRPr lang="en-GB" b="1"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20</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a:solidFill>
                  <a:srgbClr val="000000"/>
                </a:solidFill>
              </a:rPr>
              <a:t>24 April 2018</a:t>
            </a: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grpSp>
        <p:nvGrpSpPr>
          <p:cNvPr id="7" name="Groupe 55"/>
          <p:cNvGrpSpPr/>
          <p:nvPr/>
        </p:nvGrpSpPr>
        <p:grpSpPr>
          <a:xfrm>
            <a:off x="430703" y="694227"/>
            <a:ext cx="8384000" cy="2819549"/>
            <a:chOff x="652496" y="3000771"/>
            <a:chExt cx="8384000" cy="2819549"/>
          </a:xfrm>
        </p:grpSpPr>
        <p:sp>
          <p:nvSpPr>
            <p:cNvPr id="8" name="Rectangle 7"/>
            <p:cNvSpPr/>
            <p:nvPr/>
          </p:nvSpPr>
          <p:spPr>
            <a:xfrm>
              <a:off x="1617443" y="3554565"/>
              <a:ext cx="5745697" cy="1829223"/>
            </a:xfrm>
            <a:prstGeom prst="rect">
              <a:avLst/>
            </a:prstGeom>
            <a:solidFill>
              <a:schemeClr val="accent6"/>
            </a:solidFill>
            <a:ln>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9" name="Connecteur droit 119"/>
            <p:cNvCxnSpPr/>
            <p:nvPr/>
          </p:nvCxnSpPr>
          <p:spPr>
            <a:xfrm>
              <a:off x="1619760" y="3781019"/>
              <a:ext cx="5752531" cy="0"/>
            </a:xfrm>
            <a:prstGeom prst="line">
              <a:avLst/>
            </a:prstGeom>
            <a:ln>
              <a:solidFill>
                <a:schemeClr val="accent1">
                  <a:shade val="95000"/>
                  <a:satMod val="105000"/>
                </a:schemeClr>
              </a:solidFill>
              <a:prstDash val="solid"/>
            </a:ln>
          </p:spPr>
          <p:style>
            <a:lnRef idx="1">
              <a:schemeClr val="accent1"/>
            </a:lnRef>
            <a:fillRef idx="0">
              <a:schemeClr val="accent1"/>
            </a:fillRef>
            <a:effectRef idx="0">
              <a:schemeClr val="accent1"/>
            </a:effectRef>
            <a:fontRef idx="minor">
              <a:schemeClr val="tx1"/>
            </a:fontRef>
          </p:style>
        </p:cxnSp>
        <p:sp>
          <p:nvSpPr>
            <p:cNvPr id="10" name="ZoneTexte 19"/>
            <p:cNvSpPr txBox="1"/>
            <p:nvPr/>
          </p:nvSpPr>
          <p:spPr>
            <a:xfrm>
              <a:off x="652496" y="4316717"/>
              <a:ext cx="758541" cy="246221"/>
            </a:xfrm>
            <a:prstGeom prst="rect">
              <a:avLst/>
            </a:prstGeom>
            <a:noFill/>
          </p:spPr>
          <p:txBody>
            <a:bodyPr wrap="none" rtlCol="0">
              <a:spAutoFit/>
            </a:bodyPr>
            <a:lstStyle/>
            <a:p>
              <a:r>
                <a:rPr lang="fr-FR" sz="1000" b="1" dirty="0" smtClean="0"/>
                <a:t>DATA FLEX</a:t>
              </a:r>
              <a:endParaRPr lang="fr-FR" sz="1000" b="1" dirty="0"/>
            </a:p>
          </p:txBody>
        </p:sp>
        <p:sp>
          <p:nvSpPr>
            <p:cNvPr id="11" name="ZoneTexte 13"/>
            <p:cNvSpPr txBox="1"/>
            <p:nvPr/>
          </p:nvSpPr>
          <p:spPr>
            <a:xfrm>
              <a:off x="1905475" y="3097172"/>
              <a:ext cx="489236" cy="246221"/>
            </a:xfrm>
            <a:prstGeom prst="rect">
              <a:avLst/>
            </a:prstGeom>
            <a:noFill/>
          </p:spPr>
          <p:txBody>
            <a:bodyPr wrap="none" rtlCol="0">
              <a:spAutoFit/>
            </a:bodyPr>
            <a:lstStyle/>
            <a:p>
              <a:r>
                <a:rPr lang="fr-FR" sz="1000" dirty="0" smtClean="0"/>
                <a:t>80µm</a:t>
              </a:r>
              <a:endParaRPr lang="fr-FR" sz="1000" dirty="0"/>
            </a:p>
          </p:txBody>
        </p:sp>
        <p:cxnSp>
          <p:nvCxnSpPr>
            <p:cNvPr id="12" name="Connecteur droit 28"/>
            <p:cNvCxnSpPr/>
            <p:nvPr/>
          </p:nvCxnSpPr>
          <p:spPr>
            <a:xfrm>
              <a:off x="1625552" y="4196444"/>
              <a:ext cx="5752531" cy="0"/>
            </a:xfrm>
            <a:prstGeom prst="line">
              <a:avLst/>
            </a:prstGeom>
            <a:ln>
              <a:solidFill>
                <a:schemeClr val="accent1">
                  <a:shade val="95000"/>
                  <a:satMod val="105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3" name="Connecteur droit 71"/>
            <p:cNvCxnSpPr/>
            <p:nvPr/>
          </p:nvCxnSpPr>
          <p:spPr>
            <a:xfrm>
              <a:off x="1617443" y="4735717"/>
              <a:ext cx="5776703" cy="0"/>
            </a:xfrm>
            <a:prstGeom prst="line">
              <a:avLst/>
            </a:prstGeom>
            <a:ln>
              <a:solidFill>
                <a:schemeClr val="accent1">
                  <a:shade val="95000"/>
                  <a:satMod val="105000"/>
                </a:schemeClr>
              </a:solidFill>
              <a:prstDash val="solid"/>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739367" y="5150347"/>
              <a:ext cx="5477282" cy="72008"/>
            </a:xfrm>
            <a:prstGeom prst="rect">
              <a:avLst/>
            </a:pr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5" name="Rectangle 14"/>
            <p:cNvSpPr/>
            <p:nvPr/>
          </p:nvSpPr>
          <p:spPr>
            <a:xfrm>
              <a:off x="1940397" y="4665100"/>
              <a:ext cx="432805" cy="72008"/>
            </a:xfrm>
            <a:prstGeom prst="rect">
              <a:avLst/>
            </a:pr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16" name="Rectangle 15"/>
            <p:cNvSpPr/>
            <p:nvPr/>
          </p:nvSpPr>
          <p:spPr>
            <a:xfrm>
              <a:off x="2836170" y="4665100"/>
              <a:ext cx="432805" cy="72008"/>
            </a:xfrm>
            <a:prstGeom prst="rect">
              <a:avLst/>
            </a:pr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17" name="Connecteur droit avec flèche 9"/>
            <p:cNvCxnSpPr/>
            <p:nvPr/>
          </p:nvCxnSpPr>
          <p:spPr>
            <a:xfrm>
              <a:off x="1976726" y="3344976"/>
              <a:ext cx="432805" cy="0"/>
            </a:xfrm>
            <a:prstGeom prst="straightConnector1">
              <a:avLst/>
            </a:prstGeom>
            <a:ln>
              <a:headEnd type="arrow" w="sm" len="med"/>
              <a:tailEnd type="arrow" w="sm" len="med"/>
            </a:ln>
          </p:spPr>
          <p:style>
            <a:lnRef idx="1">
              <a:schemeClr val="accent1"/>
            </a:lnRef>
            <a:fillRef idx="0">
              <a:schemeClr val="accent1"/>
            </a:fillRef>
            <a:effectRef idx="0">
              <a:schemeClr val="accent1"/>
            </a:effectRef>
            <a:fontRef idx="minor">
              <a:schemeClr val="tx1"/>
            </a:fontRef>
          </p:style>
        </p:cxnSp>
        <p:cxnSp>
          <p:nvCxnSpPr>
            <p:cNvPr id="18" name="Connecteur droit avec flèche 10"/>
            <p:cNvCxnSpPr/>
            <p:nvPr/>
          </p:nvCxnSpPr>
          <p:spPr>
            <a:xfrm>
              <a:off x="2409531" y="3344976"/>
              <a:ext cx="437983" cy="0"/>
            </a:xfrm>
            <a:prstGeom prst="straightConnector1">
              <a:avLst/>
            </a:prstGeom>
            <a:ln>
              <a:headEnd type="arrow" w="sm" len="med"/>
              <a:tailEnd type="arrow" w="sm" len="med"/>
            </a:ln>
          </p:spPr>
          <p:style>
            <a:lnRef idx="1">
              <a:schemeClr val="accent1"/>
            </a:lnRef>
            <a:fillRef idx="0">
              <a:schemeClr val="accent1"/>
            </a:fillRef>
            <a:effectRef idx="0">
              <a:schemeClr val="accent1"/>
            </a:effectRef>
            <a:fontRef idx="minor">
              <a:schemeClr val="tx1"/>
            </a:fontRef>
          </p:style>
        </p:cxnSp>
        <p:cxnSp>
          <p:nvCxnSpPr>
            <p:cNvPr id="19" name="Connecteur droit avec flèche 11"/>
            <p:cNvCxnSpPr/>
            <p:nvPr/>
          </p:nvCxnSpPr>
          <p:spPr>
            <a:xfrm>
              <a:off x="2841579" y="3344976"/>
              <a:ext cx="432805" cy="0"/>
            </a:xfrm>
            <a:prstGeom prst="straightConnector1">
              <a:avLst/>
            </a:prstGeom>
            <a:ln>
              <a:headEnd type="arrow" w="sm" len="med"/>
              <a:tailEnd type="arrow" w="sm" len="med"/>
            </a:ln>
          </p:spPr>
          <p:style>
            <a:lnRef idx="1">
              <a:schemeClr val="accent1"/>
            </a:lnRef>
            <a:fillRef idx="0">
              <a:schemeClr val="accent1"/>
            </a:fillRef>
            <a:effectRef idx="0">
              <a:schemeClr val="accent1"/>
            </a:effectRef>
            <a:fontRef idx="minor">
              <a:schemeClr val="tx1"/>
            </a:fontRef>
          </p:style>
        </p:cxnSp>
        <p:cxnSp>
          <p:nvCxnSpPr>
            <p:cNvPr id="20" name="Connecteur droit avec flèche 12"/>
            <p:cNvCxnSpPr/>
            <p:nvPr/>
          </p:nvCxnSpPr>
          <p:spPr>
            <a:xfrm>
              <a:off x="3285591" y="3344976"/>
              <a:ext cx="880595" cy="0"/>
            </a:xfrm>
            <a:prstGeom prst="straightConnector1">
              <a:avLst/>
            </a:prstGeom>
            <a:ln>
              <a:headEnd type="arrow" w="sm" len="med"/>
              <a:tailEnd type="arrow" w="sm" len="med"/>
            </a:ln>
          </p:spPr>
          <p:style>
            <a:lnRef idx="1">
              <a:schemeClr val="accent1"/>
            </a:lnRef>
            <a:fillRef idx="0">
              <a:schemeClr val="accent1"/>
            </a:fillRef>
            <a:effectRef idx="0">
              <a:schemeClr val="accent1"/>
            </a:effectRef>
            <a:fontRef idx="minor">
              <a:schemeClr val="tx1"/>
            </a:fontRef>
          </p:style>
        </p:cxnSp>
        <p:sp>
          <p:nvSpPr>
            <p:cNvPr id="21" name="ZoneTexte 14"/>
            <p:cNvSpPr txBox="1"/>
            <p:nvPr/>
          </p:nvSpPr>
          <p:spPr>
            <a:xfrm>
              <a:off x="3417643" y="3096077"/>
              <a:ext cx="554960" cy="246221"/>
            </a:xfrm>
            <a:prstGeom prst="rect">
              <a:avLst/>
            </a:prstGeom>
            <a:noFill/>
          </p:spPr>
          <p:txBody>
            <a:bodyPr wrap="none" rtlCol="0">
              <a:spAutoFit/>
            </a:bodyPr>
            <a:lstStyle/>
            <a:p>
              <a:r>
                <a:rPr lang="fr-FR" sz="1000" dirty="0" smtClean="0"/>
                <a:t>200µm</a:t>
              </a:r>
              <a:endParaRPr lang="fr-FR" sz="1000" dirty="0"/>
            </a:p>
          </p:txBody>
        </p:sp>
        <p:sp>
          <p:nvSpPr>
            <p:cNvPr id="22" name="ZoneTexte 15"/>
            <p:cNvSpPr txBox="1"/>
            <p:nvPr/>
          </p:nvSpPr>
          <p:spPr>
            <a:xfrm>
              <a:off x="2337523" y="3096078"/>
              <a:ext cx="554960" cy="246221"/>
            </a:xfrm>
            <a:prstGeom prst="rect">
              <a:avLst/>
            </a:prstGeom>
            <a:noFill/>
          </p:spPr>
          <p:txBody>
            <a:bodyPr wrap="none" rtlCol="0">
              <a:spAutoFit/>
            </a:bodyPr>
            <a:lstStyle/>
            <a:p>
              <a:r>
                <a:rPr lang="fr-FR" sz="1000" dirty="0" smtClean="0"/>
                <a:t>100µm</a:t>
              </a:r>
              <a:endParaRPr lang="fr-FR" sz="1000" dirty="0"/>
            </a:p>
          </p:txBody>
        </p:sp>
        <p:sp>
          <p:nvSpPr>
            <p:cNvPr id="23" name="ZoneTexte 16"/>
            <p:cNvSpPr txBox="1"/>
            <p:nvPr/>
          </p:nvSpPr>
          <p:spPr>
            <a:xfrm>
              <a:off x="2784391" y="3096079"/>
              <a:ext cx="489236" cy="246221"/>
            </a:xfrm>
            <a:prstGeom prst="rect">
              <a:avLst/>
            </a:prstGeom>
            <a:noFill/>
          </p:spPr>
          <p:txBody>
            <a:bodyPr wrap="none" rtlCol="0">
              <a:spAutoFit/>
            </a:bodyPr>
            <a:lstStyle/>
            <a:p>
              <a:r>
                <a:rPr lang="fr-FR" sz="1000" dirty="0" smtClean="0"/>
                <a:t>80µm</a:t>
              </a:r>
              <a:endParaRPr lang="fr-FR" sz="1000" dirty="0"/>
            </a:p>
          </p:txBody>
        </p:sp>
        <p:sp>
          <p:nvSpPr>
            <p:cNvPr id="24" name="ZoneTexte 17"/>
            <p:cNvSpPr txBox="1"/>
            <p:nvPr/>
          </p:nvSpPr>
          <p:spPr>
            <a:xfrm>
              <a:off x="7452320" y="4822064"/>
              <a:ext cx="585417" cy="246221"/>
            </a:xfrm>
            <a:prstGeom prst="rect">
              <a:avLst/>
            </a:prstGeom>
            <a:noFill/>
          </p:spPr>
          <p:txBody>
            <a:bodyPr wrap="none" rtlCol="0">
              <a:spAutoFit/>
            </a:bodyPr>
            <a:lstStyle/>
            <a:p>
              <a:r>
                <a:rPr lang="fr-FR" sz="1000" dirty="0" smtClean="0"/>
                <a:t>K 75µm</a:t>
              </a:r>
              <a:endParaRPr lang="fr-FR" sz="1000" dirty="0"/>
            </a:p>
          </p:txBody>
        </p:sp>
        <p:sp>
          <p:nvSpPr>
            <p:cNvPr id="25" name="Rectangle 24"/>
            <p:cNvSpPr/>
            <p:nvPr/>
          </p:nvSpPr>
          <p:spPr>
            <a:xfrm>
              <a:off x="1945049" y="4202638"/>
              <a:ext cx="432805" cy="72008"/>
            </a:xfrm>
            <a:prstGeom prst="rect">
              <a:avLst/>
            </a:pr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6" name="Rectangle 25"/>
            <p:cNvSpPr/>
            <p:nvPr/>
          </p:nvSpPr>
          <p:spPr>
            <a:xfrm>
              <a:off x="2840822" y="4202638"/>
              <a:ext cx="432805" cy="72008"/>
            </a:xfrm>
            <a:prstGeom prst="rect">
              <a:avLst/>
            </a:pr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7" name="Rectangle 26"/>
            <p:cNvSpPr/>
            <p:nvPr/>
          </p:nvSpPr>
          <p:spPr>
            <a:xfrm>
              <a:off x="1745246" y="3698582"/>
              <a:ext cx="2810712" cy="72008"/>
            </a:xfrm>
            <a:prstGeom prst="rect">
              <a:avLst/>
            </a:pr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8" name="ZoneTexte 30"/>
            <p:cNvSpPr txBox="1"/>
            <p:nvPr/>
          </p:nvSpPr>
          <p:spPr>
            <a:xfrm>
              <a:off x="7444299" y="4038642"/>
              <a:ext cx="1584176" cy="246221"/>
            </a:xfrm>
            <a:prstGeom prst="rect">
              <a:avLst/>
            </a:prstGeom>
            <a:noFill/>
          </p:spPr>
          <p:txBody>
            <a:bodyPr wrap="square" rtlCol="0">
              <a:spAutoFit/>
            </a:bodyPr>
            <a:lstStyle/>
            <a:p>
              <a:r>
                <a:rPr lang="fr-FR" sz="1000" dirty="0"/>
                <a:t>Cu </a:t>
              </a:r>
              <a:r>
                <a:rPr lang="fr-FR" sz="1000" dirty="0" smtClean="0"/>
                <a:t>9µm 35% </a:t>
              </a:r>
              <a:r>
                <a:rPr lang="fr-FR" sz="1000" dirty="0" err="1" smtClean="0"/>
                <a:t>occupancy</a:t>
              </a:r>
              <a:endParaRPr lang="fr-FR" sz="1000" dirty="0"/>
            </a:p>
          </p:txBody>
        </p:sp>
        <p:sp>
          <p:nvSpPr>
            <p:cNvPr id="29" name="ZoneTexte 31"/>
            <p:cNvSpPr txBox="1"/>
            <p:nvPr/>
          </p:nvSpPr>
          <p:spPr>
            <a:xfrm>
              <a:off x="7452320" y="3845006"/>
              <a:ext cx="585417" cy="246221"/>
            </a:xfrm>
            <a:prstGeom prst="rect">
              <a:avLst/>
            </a:prstGeom>
            <a:noFill/>
          </p:spPr>
          <p:txBody>
            <a:bodyPr wrap="none" rtlCol="0">
              <a:spAutoFit/>
            </a:bodyPr>
            <a:lstStyle/>
            <a:p>
              <a:r>
                <a:rPr lang="fr-FR" sz="1000" dirty="0" smtClean="0"/>
                <a:t>K 75µm</a:t>
              </a:r>
              <a:endParaRPr lang="fr-FR" sz="1000" dirty="0"/>
            </a:p>
          </p:txBody>
        </p:sp>
        <p:cxnSp>
          <p:nvCxnSpPr>
            <p:cNvPr id="30" name="Connecteur droit 35"/>
            <p:cNvCxnSpPr/>
            <p:nvPr/>
          </p:nvCxnSpPr>
          <p:spPr>
            <a:xfrm flipH="1">
              <a:off x="2373202" y="3000771"/>
              <a:ext cx="18911" cy="2598813"/>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1" name="Connecteur droit 36"/>
            <p:cNvCxnSpPr/>
            <p:nvPr/>
          </p:nvCxnSpPr>
          <p:spPr>
            <a:xfrm>
              <a:off x="2843995" y="3035115"/>
              <a:ext cx="3519" cy="256446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2" name="Connecteur droit 37"/>
            <p:cNvCxnSpPr/>
            <p:nvPr/>
          </p:nvCxnSpPr>
          <p:spPr>
            <a:xfrm flipH="1">
              <a:off x="3268975" y="3072779"/>
              <a:ext cx="13078" cy="255723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3" name="ZoneTexte 65"/>
            <p:cNvSpPr txBox="1"/>
            <p:nvPr/>
          </p:nvSpPr>
          <p:spPr>
            <a:xfrm>
              <a:off x="7450392" y="4590855"/>
              <a:ext cx="1586104" cy="246221"/>
            </a:xfrm>
            <a:prstGeom prst="rect">
              <a:avLst/>
            </a:prstGeom>
            <a:noFill/>
          </p:spPr>
          <p:txBody>
            <a:bodyPr wrap="square" rtlCol="0">
              <a:spAutoFit/>
            </a:bodyPr>
            <a:lstStyle/>
            <a:p>
              <a:r>
                <a:rPr lang="fr-FR" sz="1000" dirty="0"/>
                <a:t>Cu </a:t>
              </a:r>
              <a:r>
                <a:rPr lang="fr-FR" sz="1000" dirty="0" smtClean="0"/>
                <a:t>9µm 35% </a:t>
              </a:r>
              <a:r>
                <a:rPr lang="fr-FR" sz="1000" dirty="0" err="1" smtClean="0"/>
                <a:t>occupancy</a:t>
              </a:r>
              <a:endParaRPr lang="fr-FR" sz="1000" dirty="0"/>
            </a:p>
          </p:txBody>
        </p:sp>
        <p:cxnSp>
          <p:nvCxnSpPr>
            <p:cNvPr id="34" name="Connecteur droit 68"/>
            <p:cNvCxnSpPr/>
            <p:nvPr/>
          </p:nvCxnSpPr>
          <p:spPr>
            <a:xfrm flipH="1">
              <a:off x="1940397" y="3000771"/>
              <a:ext cx="10959" cy="2629239"/>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5" name="Connecteur droit 69"/>
            <p:cNvCxnSpPr/>
            <p:nvPr/>
          </p:nvCxnSpPr>
          <p:spPr>
            <a:xfrm>
              <a:off x="4143813" y="3072779"/>
              <a:ext cx="8007" cy="2557231"/>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6" name="Rectangle 35"/>
            <p:cNvSpPr/>
            <p:nvPr/>
          </p:nvSpPr>
          <p:spPr>
            <a:xfrm>
              <a:off x="4879705" y="3703266"/>
              <a:ext cx="393459" cy="72008"/>
            </a:xfrm>
            <a:prstGeom prst="rect">
              <a:avLst/>
            </a:pr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7" name="Rectangle 36"/>
            <p:cNvSpPr/>
            <p:nvPr/>
          </p:nvSpPr>
          <p:spPr>
            <a:xfrm>
              <a:off x="6307846" y="3709197"/>
              <a:ext cx="766743" cy="72008"/>
            </a:xfrm>
            <a:prstGeom prst="rect">
              <a:avLst/>
            </a:pr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38" name="ZoneTexte 85"/>
            <p:cNvSpPr txBox="1"/>
            <p:nvPr/>
          </p:nvSpPr>
          <p:spPr>
            <a:xfrm>
              <a:off x="4962691" y="3832663"/>
              <a:ext cx="1018227" cy="246221"/>
            </a:xfrm>
            <a:prstGeom prst="rect">
              <a:avLst/>
            </a:prstGeom>
            <a:noFill/>
          </p:spPr>
          <p:txBody>
            <a:bodyPr wrap="none" rtlCol="0">
              <a:spAutoFit/>
            </a:bodyPr>
            <a:lstStyle/>
            <a:p>
              <a:r>
                <a:rPr lang="fr-FR" sz="1000" dirty="0" smtClean="0"/>
                <a:t>NTC1&amp;2 120µm</a:t>
              </a:r>
              <a:endParaRPr lang="fr-FR" sz="1000" dirty="0"/>
            </a:p>
          </p:txBody>
        </p:sp>
        <p:sp>
          <p:nvSpPr>
            <p:cNvPr id="39" name="ZoneTexte 86"/>
            <p:cNvSpPr txBox="1"/>
            <p:nvPr/>
          </p:nvSpPr>
          <p:spPr>
            <a:xfrm>
              <a:off x="6310961" y="3788883"/>
              <a:ext cx="736099" cy="246221"/>
            </a:xfrm>
            <a:prstGeom prst="rect">
              <a:avLst/>
            </a:prstGeom>
            <a:noFill/>
          </p:spPr>
          <p:txBody>
            <a:bodyPr wrap="none" rtlCol="0">
              <a:spAutoFit/>
            </a:bodyPr>
            <a:lstStyle/>
            <a:p>
              <a:r>
                <a:rPr lang="fr-FR" sz="1000" dirty="0" smtClean="0"/>
                <a:t>HV 250µm</a:t>
              </a:r>
              <a:endParaRPr lang="fr-FR" sz="1000" dirty="0"/>
            </a:p>
          </p:txBody>
        </p:sp>
        <p:cxnSp>
          <p:nvCxnSpPr>
            <p:cNvPr id="40" name="Connecteur droit 87"/>
            <p:cNvCxnSpPr/>
            <p:nvPr/>
          </p:nvCxnSpPr>
          <p:spPr>
            <a:xfrm>
              <a:off x="1744041" y="3000771"/>
              <a:ext cx="1205" cy="2629239"/>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41" name="Accolade fermante 89"/>
            <p:cNvSpPr/>
            <p:nvPr/>
          </p:nvSpPr>
          <p:spPr>
            <a:xfrm rot="5400000">
              <a:off x="2863702" y="4455713"/>
              <a:ext cx="372159" cy="2204077"/>
            </a:xfrm>
            <a:prstGeom prst="rightBrace">
              <a:avLst>
                <a:gd name="adj1" fmla="val 8333"/>
                <a:gd name="adj2" fmla="val 50361"/>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2" name="ZoneTexte 90"/>
            <p:cNvSpPr txBox="1"/>
            <p:nvPr/>
          </p:nvSpPr>
          <p:spPr>
            <a:xfrm>
              <a:off x="1602664" y="5574099"/>
              <a:ext cx="1465466" cy="246221"/>
            </a:xfrm>
            <a:prstGeom prst="rect">
              <a:avLst/>
            </a:prstGeom>
            <a:noFill/>
          </p:spPr>
          <p:txBody>
            <a:bodyPr wrap="none" rtlCol="0">
              <a:spAutoFit/>
            </a:bodyPr>
            <a:lstStyle/>
            <a:p>
              <a:r>
                <a:rPr lang="fr-FR" sz="1000" dirty="0" err="1" smtClean="0"/>
                <a:t>Differential</a:t>
              </a:r>
              <a:r>
                <a:rPr lang="fr-FR" sz="1000" dirty="0" smtClean="0"/>
                <a:t> pair </a:t>
              </a:r>
              <a:r>
                <a:rPr lang="fr-FR" sz="1000" dirty="0" err="1" smtClean="0"/>
                <a:t>element</a:t>
              </a:r>
              <a:endParaRPr lang="fr-FR" sz="1000" dirty="0"/>
            </a:p>
          </p:txBody>
        </p:sp>
        <p:sp>
          <p:nvSpPr>
            <p:cNvPr id="43" name="ZoneTexte 91"/>
            <p:cNvSpPr txBox="1"/>
            <p:nvPr/>
          </p:nvSpPr>
          <p:spPr>
            <a:xfrm>
              <a:off x="5884853" y="3341957"/>
              <a:ext cx="554960" cy="246221"/>
            </a:xfrm>
            <a:prstGeom prst="rect">
              <a:avLst/>
            </a:prstGeom>
            <a:noFill/>
          </p:spPr>
          <p:txBody>
            <a:bodyPr wrap="none" rtlCol="0">
              <a:spAutoFit/>
            </a:bodyPr>
            <a:lstStyle/>
            <a:p>
              <a:r>
                <a:rPr lang="fr-FR" sz="1000" dirty="0"/>
                <a:t>5</a:t>
              </a:r>
              <a:r>
                <a:rPr lang="fr-FR" sz="1000" dirty="0" smtClean="0"/>
                <a:t>00µm</a:t>
              </a:r>
              <a:endParaRPr lang="fr-FR" sz="1000" dirty="0"/>
            </a:p>
          </p:txBody>
        </p:sp>
        <p:cxnSp>
          <p:nvCxnSpPr>
            <p:cNvPr id="44" name="Connecteur droit avec flèche 92"/>
            <p:cNvCxnSpPr/>
            <p:nvPr/>
          </p:nvCxnSpPr>
          <p:spPr>
            <a:xfrm>
              <a:off x="5991548" y="3645024"/>
              <a:ext cx="308644" cy="0"/>
            </a:xfrm>
            <a:prstGeom prst="straightConnector1">
              <a:avLst/>
            </a:prstGeom>
            <a:ln>
              <a:headEnd type="arrow" w="sm" len="med"/>
              <a:tailEnd type="arrow" w="sm" len="med"/>
            </a:ln>
          </p:spPr>
          <p:style>
            <a:lnRef idx="1">
              <a:schemeClr val="accent1"/>
            </a:lnRef>
            <a:fillRef idx="0">
              <a:schemeClr val="accent1"/>
            </a:fillRef>
            <a:effectRef idx="0">
              <a:schemeClr val="accent1"/>
            </a:effectRef>
            <a:fontRef idx="minor">
              <a:schemeClr val="tx1"/>
            </a:fontRef>
          </p:style>
        </p:cxnSp>
        <p:sp>
          <p:nvSpPr>
            <p:cNvPr id="45" name="ZoneTexte 94"/>
            <p:cNvSpPr txBox="1"/>
            <p:nvPr/>
          </p:nvSpPr>
          <p:spPr>
            <a:xfrm>
              <a:off x="6967295" y="3343630"/>
              <a:ext cx="554960" cy="246221"/>
            </a:xfrm>
            <a:prstGeom prst="rect">
              <a:avLst/>
            </a:prstGeom>
            <a:noFill/>
          </p:spPr>
          <p:txBody>
            <a:bodyPr wrap="none" rtlCol="0">
              <a:spAutoFit/>
            </a:bodyPr>
            <a:lstStyle/>
            <a:p>
              <a:r>
                <a:rPr lang="fr-FR" sz="1000" dirty="0"/>
                <a:t>5</a:t>
              </a:r>
              <a:r>
                <a:rPr lang="fr-FR" sz="1000" dirty="0" smtClean="0"/>
                <a:t>00µm</a:t>
              </a:r>
              <a:endParaRPr lang="fr-FR" sz="1000" dirty="0"/>
            </a:p>
          </p:txBody>
        </p:sp>
        <p:sp>
          <p:nvSpPr>
            <p:cNvPr id="46" name="ZoneTexte 95"/>
            <p:cNvSpPr txBox="1"/>
            <p:nvPr/>
          </p:nvSpPr>
          <p:spPr>
            <a:xfrm>
              <a:off x="4932018" y="4890907"/>
              <a:ext cx="1334020" cy="246221"/>
            </a:xfrm>
            <a:prstGeom prst="rect">
              <a:avLst/>
            </a:prstGeom>
            <a:noFill/>
          </p:spPr>
          <p:txBody>
            <a:bodyPr wrap="none" rtlCol="0">
              <a:spAutoFit/>
            </a:bodyPr>
            <a:lstStyle/>
            <a:p>
              <a:r>
                <a:rPr lang="fr-FR" sz="1000" dirty="0" smtClean="0"/>
                <a:t>Reference plane (</a:t>
              </a:r>
              <a:r>
                <a:rPr lang="fr-FR" sz="1000" dirty="0" err="1" smtClean="0"/>
                <a:t>gnd</a:t>
              </a:r>
              <a:r>
                <a:rPr lang="fr-FR" sz="1000" dirty="0" smtClean="0"/>
                <a:t>)</a:t>
              </a:r>
              <a:endParaRPr lang="fr-FR" sz="1000" dirty="0"/>
            </a:p>
          </p:txBody>
        </p:sp>
        <p:sp>
          <p:nvSpPr>
            <p:cNvPr id="47" name="ZoneTexte 96"/>
            <p:cNvSpPr txBox="1"/>
            <p:nvPr/>
          </p:nvSpPr>
          <p:spPr>
            <a:xfrm>
              <a:off x="5217843" y="5383789"/>
              <a:ext cx="1334020" cy="246221"/>
            </a:xfrm>
            <a:prstGeom prst="rect">
              <a:avLst/>
            </a:prstGeom>
            <a:noFill/>
          </p:spPr>
          <p:txBody>
            <a:bodyPr wrap="none" rtlCol="0">
              <a:spAutoFit/>
            </a:bodyPr>
            <a:lstStyle/>
            <a:p>
              <a:r>
                <a:rPr lang="fr-FR" sz="1000" dirty="0" smtClean="0"/>
                <a:t>Reference plane (</a:t>
              </a:r>
              <a:r>
                <a:rPr lang="fr-FR" sz="1000" dirty="0" err="1" smtClean="0"/>
                <a:t>gnd</a:t>
              </a:r>
              <a:r>
                <a:rPr lang="fr-FR" sz="1000" dirty="0" smtClean="0"/>
                <a:t>)</a:t>
              </a:r>
              <a:endParaRPr lang="fr-FR" sz="1000" dirty="0"/>
            </a:p>
          </p:txBody>
        </p:sp>
        <p:sp>
          <p:nvSpPr>
            <p:cNvPr id="48" name="Rectangle 47"/>
            <p:cNvSpPr/>
            <p:nvPr/>
          </p:nvSpPr>
          <p:spPr>
            <a:xfrm>
              <a:off x="4357487" y="3342298"/>
              <a:ext cx="152400" cy="2394777"/>
            </a:xfrm>
            <a:prstGeom prst="rect">
              <a:avLst/>
            </a:prstGeom>
            <a:solidFill>
              <a:schemeClr val="bg1"/>
            </a:solidFill>
            <a:ln>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49" name="Connecteur droit 74"/>
            <p:cNvCxnSpPr/>
            <p:nvPr/>
          </p:nvCxnSpPr>
          <p:spPr>
            <a:xfrm flipH="1">
              <a:off x="4352665" y="3150486"/>
              <a:ext cx="4822" cy="2449098"/>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0" name="Connecteur droit 75"/>
            <p:cNvCxnSpPr/>
            <p:nvPr/>
          </p:nvCxnSpPr>
          <p:spPr>
            <a:xfrm>
              <a:off x="4509887" y="3072779"/>
              <a:ext cx="805" cy="2434120"/>
            </a:xfrm>
            <a:prstGeom prst="line">
              <a:avLst/>
            </a:prstGeom>
            <a:ln>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1" name="Connecteur droit 120"/>
            <p:cNvCxnSpPr/>
            <p:nvPr/>
          </p:nvCxnSpPr>
          <p:spPr>
            <a:xfrm>
              <a:off x="1619672" y="5141331"/>
              <a:ext cx="5752531" cy="0"/>
            </a:xfrm>
            <a:prstGeom prst="line">
              <a:avLst/>
            </a:prstGeom>
            <a:ln>
              <a:solidFill>
                <a:schemeClr val="accent1">
                  <a:shade val="95000"/>
                  <a:satMod val="105000"/>
                </a:schemeClr>
              </a:solidFill>
              <a:prstDash val="solid"/>
            </a:ln>
          </p:spPr>
          <p:style>
            <a:lnRef idx="1">
              <a:schemeClr val="accent1"/>
            </a:lnRef>
            <a:fillRef idx="0">
              <a:schemeClr val="accent1"/>
            </a:fillRef>
            <a:effectRef idx="0">
              <a:schemeClr val="accent1"/>
            </a:effectRef>
            <a:fontRef idx="minor">
              <a:schemeClr val="tx1"/>
            </a:fontRef>
          </p:style>
        </p:cxnSp>
        <p:sp>
          <p:nvSpPr>
            <p:cNvPr id="52" name="Rectangle 51"/>
            <p:cNvSpPr/>
            <p:nvPr/>
          </p:nvSpPr>
          <p:spPr>
            <a:xfrm>
              <a:off x="5599028" y="3709011"/>
              <a:ext cx="393459" cy="72008"/>
            </a:xfrm>
            <a:prstGeom prst="rect">
              <a:avLst/>
            </a:prstGeom>
            <a:solidFill>
              <a:srgbClr val="FF0000"/>
            </a:solidFill>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53" name="Connecteur droit avec flèche 122"/>
            <p:cNvCxnSpPr/>
            <p:nvPr/>
          </p:nvCxnSpPr>
          <p:spPr>
            <a:xfrm>
              <a:off x="7071668" y="3645024"/>
              <a:ext cx="308644" cy="0"/>
            </a:xfrm>
            <a:prstGeom prst="straightConnector1">
              <a:avLst/>
            </a:prstGeom>
            <a:ln>
              <a:headEnd type="arrow" w="sm" len="med"/>
              <a:tailEnd type="arrow" w="sm" len="med"/>
            </a:ln>
          </p:spPr>
          <p:style>
            <a:lnRef idx="1">
              <a:schemeClr val="accent1"/>
            </a:lnRef>
            <a:fillRef idx="0">
              <a:schemeClr val="accent1"/>
            </a:fillRef>
            <a:effectRef idx="0">
              <a:schemeClr val="accent1"/>
            </a:effectRef>
            <a:fontRef idx="minor">
              <a:schemeClr val="tx1"/>
            </a:fontRef>
          </p:style>
        </p:cxnSp>
        <p:sp>
          <p:nvSpPr>
            <p:cNvPr id="54" name="ZoneTexte 123"/>
            <p:cNvSpPr txBox="1"/>
            <p:nvPr/>
          </p:nvSpPr>
          <p:spPr>
            <a:xfrm>
              <a:off x="7446753" y="3429000"/>
              <a:ext cx="1149674" cy="246221"/>
            </a:xfrm>
            <a:prstGeom prst="rect">
              <a:avLst/>
            </a:prstGeom>
            <a:noFill/>
          </p:spPr>
          <p:txBody>
            <a:bodyPr wrap="none" rtlCol="0">
              <a:spAutoFit/>
            </a:bodyPr>
            <a:lstStyle/>
            <a:p>
              <a:r>
                <a:rPr lang="fr-FR" sz="1000" dirty="0" smtClean="0"/>
                <a:t>Solder </a:t>
              </a:r>
              <a:r>
                <a:rPr lang="fr-FR" sz="1000" dirty="0" err="1" smtClean="0"/>
                <a:t>mask</a:t>
              </a:r>
              <a:r>
                <a:rPr lang="fr-FR" sz="1000" dirty="0" smtClean="0"/>
                <a:t> 20µm</a:t>
              </a:r>
              <a:endParaRPr lang="fr-FR" sz="1000" dirty="0"/>
            </a:p>
          </p:txBody>
        </p:sp>
        <p:sp>
          <p:nvSpPr>
            <p:cNvPr id="55" name="ZoneTexte 124"/>
            <p:cNvSpPr txBox="1"/>
            <p:nvPr/>
          </p:nvSpPr>
          <p:spPr>
            <a:xfrm>
              <a:off x="7452320" y="5271011"/>
              <a:ext cx="1149674" cy="246221"/>
            </a:xfrm>
            <a:prstGeom prst="rect">
              <a:avLst/>
            </a:prstGeom>
            <a:noFill/>
          </p:spPr>
          <p:txBody>
            <a:bodyPr wrap="none" rtlCol="0">
              <a:spAutoFit/>
            </a:bodyPr>
            <a:lstStyle/>
            <a:p>
              <a:r>
                <a:rPr lang="fr-FR" sz="1000" dirty="0" smtClean="0"/>
                <a:t>Solder </a:t>
              </a:r>
              <a:r>
                <a:rPr lang="fr-FR" sz="1000" dirty="0" err="1" smtClean="0"/>
                <a:t>mask</a:t>
              </a:r>
              <a:r>
                <a:rPr lang="fr-FR" sz="1000" dirty="0" smtClean="0"/>
                <a:t> 20µm</a:t>
              </a:r>
              <a:endParaRPr lang="fr-FR" sz="1000" dirty="0"/>
            </a:p>
          </p:txBody>
        </p:sp>
        <p:sp>
          <p:nvSpPr>
            <p:cNvPr id="56" name="ZoneTexte 125"/>
            <p:cNvSpPr txBox="1"/>
            <p:nvPr/>
          </p:nvSpPr>
          <p:spPr>
            <a:xfrm>
              <a:off x="7448120" y="3611990"/>
              <a:ext cx="979755" cy="246221"/>
            </a:xfrm>
            <a:prstGeom prst="rect">
              <a:avLst/>
            </a:prstGeom>
            <a:noFill/>
          </p:spPr>
          <p:txBody>
            <a:bodyPr wrap="none" rtlCol="0">
              <a:spAutoFit/>
            </a:bodyPr>
            <a:lstStyle/>
            <a:p>
              <a:r>
                <a:rPr lang="fr-FR" sz="1000" dirty="0" smtClean="0"/>
                <a:t>Cu 9+25=34µm</a:t>
              </a:r>
              <a:endParaRPr lang="fr-FR" sz="1000" dirty="0"/>
            </a:p>
          </p:txBody>
        </p:sp>
        <p:sp>
          <p:nvSpPr>
            <p:cNvPr id="57" name="ZoneTexte 126"/>
            <p:cNvSpPr txBox="1"/>
            <p:nvPr/>
          </p:nvSpPr>
          <p:spPr>
            <a:xfrm>
              <a:off x="7452320" y="4325180"/>
              <a:ext cx="870751" cy="246221"/>
            </a:xfrm>
            <a:prstGeom prst="rect">
              <a:avLst/>
            </a:prstGeom>
            <a:noFill/>
          </p:spPr>
          <p:txBody>
            <a:bodyPr wrap="none" rtlCol="0">
              <a:spAutoFit/>
            </a:bodyPr>
            <a:lstStyle/>
            <a:p>
              <a:r>
                <a:rPr lang="fr-FR" sz="1000" dirty="0" err="1" smtClean="0"/>
                <a:t>K+glue</a:t>
              </a:r>
              <a:r>
                <a:rPr lang="fr-FR" sz="1000" dirty="0" smtClean="0"/>
                <a:t> 40µm</a:t>
              </a:r>
              <a:endParaRPr lang="fr-FR" sz="1000" dirty="0"/>
            </a:p>
          </p:txBody>
        </p:sp>
        <p:sp>
          <p:nvSpPr>
            <p:cNvPr id="58" name="ZoneTexte 127"/>
            <p:cNvSpPr txBox="1"/>
            <p:nvPr/>
          </p:nvSpPr>
          <p:spPr>
            <a:xfrm>
              <a:off x="7452320" y="5054987"/>
              <a:ext cx="979755" cy="246221"/>
            </a:xfrm>
            <a:prstGeom prst="rect">
              <a:avLst/>
            </a:prstGeom>
            <a:noFill/>
          </p:spPr>
          <p:txBody>
            <a:bodyPr wrap="none" rtlCol="0">
              <a:spAutoFit/>
            </a:bodyPr>
            <a:lstStyle/>
            <a:p>
              <a:r>
                <a:rPr lang="fr-FR" sz="1000" dirty="0" smtClean="0"/>
                <a:t>Cu 9+25=34µm</a:t>
              </a:r>
              <a:endParaRPr lang="fr-FR" sz="1000" dirty="0"/>
            </a:p>
          </p:txBody>
        </p:sp>
      </p:grpSp>
      <p:sp>
        <p:nvSpPr>
          <p:cNvPr id="3" name="TextBox 2"/>
          <p:cNvSpPr txBox="1"/>
          <p:nvPr/>
        </p:nvSpPr>
        <p:spPr>
          <a:xfrm>
            <a:off x="430703" y="3779155"/>
            <a:ext cx="8533785" cy="2554545"/>
          </a:xfrm>
          <a:prstGeom prst="rect">
            <a:avLst/>
          </a:prstGeom>
          <a:noFill/>
        </p:spPr>
        <p:txBody>
          <a:bodyPr wrap="square" rtlCol="0">
            <a:spAutoFit/>
          </a:bodyPr>
          <a:lstStyle/>
          <a:p>
            <a:pPr marL="285750" indent="-285750" algn="just">
              <a:buFontTx/>
              <a:buChar char="-"/>
            </a:pPr>
            <a:r>
              <a:rPr lang="en-GB" sz="2000" dirty="0">
                <a:solidFill>
                  <a:srgbClr val="003C69"/>
                </a:solidFill>
              </a:rPr>
              <a:t>4 layers stack up: layers 1 and 4 are ground planes that provided reference to layers 2 and 3 that are the signal layers</a:t>
            </a:r>
          </a:p>
          <a:p>
            <a:pPr marL="285750" indent="-285750" algn="just">
              <a:buFontTx/>
              <a:buChar char="-"/>
            </a:pPr>
            <a:r>
              <a:rPr lang="en-GB" sz="2000" dirty="0">
                <a:solidFill>
                  <a:srgbClr val="003C69"/>
                </a:solidFill>
              </a:rPr>
              <a:t>The lines are differential </a:t>
            </a:r>
            <a:r>
              <a:rPr lang="en-GB" sz="2000" dirty="0" err="1">
                <a:solidFill>
                  <a:srgbClr val="003C69"/>
                </a:solidFill>
              </a:rPr>
              <a:t>striplines</a:t>
            </a:r>
            <a:r>
              <a:rPr lang="en-GB" sz="2000" dirty="0">
                <a:solidFill>
                  <a:srgbClr val="003C69"/>
                </a:solidFill>
              </a:rPr>
              <a:t> embedded between the two reference planes (1 and 4). This technique allows to control more efficiently the impedance and adds a shielding for EMI</a:t>
            </a:r>
          </a:p>
          <a:p>
            <a:pPr marL="285750" indent="-285750" algn="just">
              <a:buFontTx/>
              <a:buChar char="-"/>
            </a:pPr>
            <a:r>
              <a:rPr lang="en-GB" sz="2000" dirty="0">
                <a:solidFill>
                  <a:srgbClr val="003C69"/>
                </a:solidFill>
              </a:rPr>
              <a:t>As a flex (as generally PCBs) is produced with an even number of layers, we took an advantage to embed two layers of signal between the two reference planes</a:t>
            </a:r>
          </a:p>
        </p:txBody>
      </p:sp>
    </p:spTree>
    <p:extLst>
      <p:ext uri="{BB962C8B-B14F-4D97-AF65-F5344CB8AC3E}">
        <p14:creationId xmlns:p14="http://schemas.microsoft.com/office/powerpoint/2010/main" val="6367937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000" b="1" dirty="0" smtClean="0"/>
              <a:t>CABLE MEASUREMENTS RESULTS</a:t>
            </a:r>
            <a:endParaRPr lang="en-GB" sz="2400" b="1"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21</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a:t>
            </a:r>
            <a:r>
              <a:rPr lang="en-US" dirty="0">
                <a:solidFill>
                  <a:srgbClr val="000000"/>
                </a:solidFill>
              </a:rPr>
              <a:t>2018</a:t>
            </a:r>
          </a:p>
        </p:txBody>
      </p:sp>
      <p:sp>
        <p:nvSpPr>
          <p:cNvPr id="6" name="Footer Placeholder 5"/>
          <p:cNvSpPr>
            <a:spLocks noGrp="1"/>
          </p:cNvSpPr>
          <p:nvPr>
            <p:ph type="ftr" sz="quarter" idx="12"/>
          </p:nvPr>
        </p:nvSpPr>
        <p:spPr/>
        <p:txBody>
          <a:bodyPr/>
          <a:lstStyle/>
          <a:p>
            <a:pPr>
              <a:defRPr/>
            </a:pPr>
            <a:r>
              <a:rPr lang="en-US" dirty="0">
                <a:solidFill>
                  <a:srgbClr val="000000"/>
                </a:solidFill>
              </a:rPr>
              <a:t>Leyre Flores</a:t>
            </a:r>
          </a:p>
        </p:txBody>
      </p:sp>
      <p:pic>
        <p:nvPicPr>
          <p:cNvPr id="3075" name="Picture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1484784"/>
            <a:ext cx="8004742" cy="4858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Rectangle 6"/>
          <p:cNvSpPr/>
          <p:nvPr/>
        </p:nvSpPr>
        <p:spPr>
          <a:xfrm>
            <a:off x="611560" y="1052736"/>
            <a:ext cx="5498621" cy="400110"/>
          </a:xfrm>
          <a:prstGeom prst="rect">
            <a:avLst/>
          </a:prstGeom>
        </p:spPr>
        <p:txBody>
          <a:bodyPr wrap="none">
            <a:spAutoFit/>
          </a:bodyPr>
          <a:lstStyle/>
          <a:p>
            <a:pPr>
              <a:buFont typeface="Arial" panose="020B0604020202020204" pitchFamily="34" charset="0"/>
              <a:buChar char="•"/>
            </a:pPr>
            <a:r>
              <a:rPr lang="en-GB" sz="2000" b="1" dirty="0" smtClean="0">
                <a:solidFill>
                  <a:srgbClr val="003C69"/>
                </a:solidFill>
                <a:sym typeface="Wingdings" panose="05000000000000000000" pitchFamily="2" charset="2"/>
              </a:rPr>
              <a:t> Recapitulation table of the measurements </a:t>
            </a:r>
          </a:p>
        </p:txBody>
      </p:sp>
    </p:spTree>
    <p:extLst>
      <p:ext uri="{BB962C8B-B14F-4D97-AF65-F5344CB8AC3E}">
        <p14:creationId xmlns:p14="http://schemas.microsoft.com/office/powerpoint/2010/main" val="20520184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E-LINK TESTING</a:t>
            </a:r>
            <a:endParaRPr lang="en-GB" b="1"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22</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2018</a:t>
            </a: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pic>
        <p:nvPicPr>
          <p:cNvPr id="7" name="Content Placeholder 6"/>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5213" y="990600"/>
            <a:ext cx="7270750" cy="5453063"/>
          </a:xfrm>
          <a:prstGeom prst="rect">
            <a:avLst/>
          </a:prstGeom>
        </p:spPr>
      </p:pic>
    </p:spTree>
    <p:extLst>
      <p:ext uri="{BB962C8B-B14F-4D97-AF65-F5344CB8AC3E}">
        <p14:creationId xmlns:p14="http://schemas.microsoft.com/office/powerpoint/2010/main" val="21766013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E-LINK TESTING</a:t>
            </a:r>
            <a:endParaRPr lang="en-GB" b="1"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23</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2018</a:t>
            </a: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pic>
        <p:nvPicPr>
          <p:cNvPr id="8" name="Content Placeholder 7"/>
          <p:cNvPicPr>
            <a:picLocks noGrp="1" noChangeAspect="1"/>
          </p:cNvPicPr>
          <p:nvPr>
            <p:ph idx="1"/>
          </p:nvPr>
        </p:nvPicPr>
        <p:blipFill rotWithShape="1">
          <a:blip r:embed="rId2">
            <a:extLst>
              <a:ext uri="{28A0092B-C50C-407E-A947-70E740481C1C}">
                <a14:useLocalDpi xmlns:a14="http://schemas.microsoft.com/office/drawing/2010/main" val="0"/>
              </a:ext>
            </a:extLst>
          </a:blip>
          <a:srcRect t="14278"/>
          <a:stretch/>
        </p:blipFill>
        <p:spPr>
          <a:xfrm>
            <a:off x="323528" y="2725093"/>
            <a:ext cx="8629650" cy="3555542"/>
          </a:xfrm>
        </p:spPr>
      </p:pic>
      <p:sp>
        <p:nvSpPr>
          <p:cNvPr id="9" name="TextBox 8"/>
          <p:cNvSpPr txBox="1"/>
          <p:nvPr/>
        </p:nvSpPr>
        <p:spPr>
          <a:xfrm>
            <a:off x="539552" y="1052736"/>
            <a:ext cx="8280920" cy="1908215"/>
          </a:xfrm>
          <a:prstGeom prst="rect">
            <a:avLst/>
          </a:prstGeom>
          <a:noFill/>
        </p:spPr>
        <p:txBody>
          <a:bodyPr wrap="square" rtlCol="0">
            <a:spAutoFit/>
          </a:bodyPr>
          <a:lstStyle/>
          <a:p>
            <a:pPr marL="285750" indent="-285750">
              <a:buFont typeface="Arial" panose="020B0604020202020204" pitchFamily="34" charset="0"/>
              <a:buChar char="•"/>
            </a:pPr>
            <a:r>
              <a:rPr lang="en-GB" sz="2000" dirty="0">
                <a:solidFill>
                  <a:schemeClr val="tx2"/>
                </a:solidFill>
              </a:rPr>
              <a:t>Equalizer behaviour simulation modelling a cable with the s-parameter of the previous slide</a:t>
            </a:r>
          </a:p>
          <a:p>
            <a:pPr marL="285750" indent="-285750">
              <a:buFont typeface="Arial" panose="020B0604020202020204" pitchFamily="34" charset="0"/>
              <a:buChar char="•"/>
            </a:pPr>
            <a:r>
              <a:rPr lang="en-GB" sz="2000" dirty="0">
                <a:solidFill>
                  <a:schemeClr val="tx2"/>
                </a:solidFill>
              </a:rPr>
              <a:t>Voltage input 1.2 V and signal type </a:t>
            </a:r>
            <a:r>
              <a:rPr lang="en-GB" sz="2000" dirty="0" smtClean="0">
                <a:solidFill>
                  <a:schemeClr val="tx2"/>
                </a:solidFill>
              </a:rPr>
              <a:t>PRBS10</a:t>
            </a:r>
          </a:p>
          <a:p>
            <a:pPr marL="285750" indent="-285750">
              <a:buFont typeface="Arial" panose="020B0604020202020204" pitchFamily="34" charset="0"/>
              <a:buChar char="•"/>
            </a:pPr>
            <a:r>
              <a:rPr lang="en-GB" sz="2000" dirty="0" smtClean="0">
                <a:solidFill>
                  <a:schemeClr val="tx2"/>
                </a:solidFill>
              </a:rPr>
              <a:t>Voltage swing and jitter levels at the output still to be verified with versatile link plus although less than 50 </a:t>
            </a:r>
            <a:r>
              <a:rPr lang="en-GB" sz="2000" dirty="0" err="1" smtClean="0">
                <a:solidFill>
                  <a:schemeClr val="tx2"/>
                </a:solidFill>
              </a:rPr>
              <a:t>ps</a:t>
            </a:r>
            <a:r>
              <a:rPr lang="en-GB" sz="2000" dirty="0" smtClean="0">
                <a:solidFill>
                  <a:schemeClr val="tx2"/>
                </a:solidFill>
              </a:rPr>
              <a:t> is a good sign</a:t>
            </a:r>
            <a:endParaRPr lang="en-GB" sz="2000" dirty="0">
              <a:solidFill>
                <a:schemeClr val="tx2"/>
              </a:solidFill>
            </a:endParaRPr>
          </a:p>
          <a:p>
            <a:r>
              <a:rPr lang="en-GB" dirty="0" smtClean="0"/>
              <a:t> </a:t>
            </a:r>
            <a:endParaRPr lang="en-GB" dirty="0"/>
          </a:p>
        </p:txBody>
      </p:sp>
    </p:spTree>
    <p:extLst>
      <p:ext uri="{BB962C8B-B14F-4D97-AF65-F5344CB8AC3E}">
        <p14:creationId xmlns:p14="http://schemas.microsoft.com/office/powerpoint/2010/main" val="6913636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E-LINK TESTING</a:t>
            </a:r>
            <a:endParaRPr lang="en-GB"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24</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2018</a:t>
            </a: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
        <p:nvSpPr>
          <p:cNvPr id="10" name="Content Placeholder 10"/>
          <p:cNvSpPr>
            <a:spLocks noGrp="1"/>
          </p:cNvSpPr>
          <p:nvPr>
            <p:ph idx="1"/>
          </p:nvPr>
        </p:nvSpPr>
        <p:spPr>
          <a:xfrm>
            <a:off x="358238" y="755222"/>
            <a:ext cx="8516136" cy="5453063"/>
          </a:xfrm>
          <a:ln>
            <a:noFill/>
          </a:ln>
        </p:spPr>
        <p:txBody>
          <a:bodyPr/>
          <a:lstStyle/>
          <a:p>
            <a:pPr marL="342900" lvl="1" indent="-342900" algn="just">
              <a:buFont typeface="Arial" panose="020B0604020202020204" pitchFamily="34" charset="0"/>
              <a:buChar char="•"/>
            </a:pPr>
            <a:r>
              <a:rPr lang="en-GB" sz="2800" dirty="0" smtClean="0">
                <a:solidFill>
                  <a:schemeClr val="tx2"/>
                </a:solidFill>
                <a:sym typeface="Wingdings" panose="05000000000000000000" pitchFamily="2" charset="2"/>
              </a:rPr>
              <a:t>First results of flex testing with RD53A</a:t>
            </a:r>
            <a:endParaRPr lang="en-GB" dirty="0" smtClean="0">
              <a:solidFill>
                <a:schemeClr val="tx2"/>
              </a:solidFill>
              <a:sym typeface="Wingdings" panose="05000000000000000000" pitchFamily="2" charset="2"/>
            </a:endParaRPr>
          </a:p>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
        <p:nvSpPr>
          <p:cNvPr id="11" name="Rectangle 10"/>
          <p:cNvSpPr/>
          <p:nvPr/>
        </p:nvSpPr>
        <p:spPr>
          <a:xfrm>
            <a:off x="5252003" y="2330890"/>
            <a:ext cx="936104" cy="792088"/>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b="1" dirty="0" smtClean="0">
                <a:solidFill>
                  <a:srgbClr val="00B050"/>
                </a:solidFill>
              </a:rPr>
              <a:t>RD53A</a:t>
            </a:r>
          </a:p>
        </p:txBody>
      </p:sp>
      <p:sp>
        <p:nvSpPr>
          <p:cNvPr id="12" name="Rectangle 11"/>
          <p:cNvSpPr/>
          <p:nvPr/>
        </p:nvSpPr>
        <p:spPr>
          <a:xfrm>
            <a:off x="5900075" y="4923178"/>
            <a:ext cx="1656184" cy="1008112"/>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b="1" dirty="0" smtClean="0">
                <a:solidFill>
                  <a:srgbClr val="00B050"/>
                </a:solidFill>
              </a:rPr>
              <a:t>Oscilloscope</a:t>
            </a:r>
          </a:p>
          <a:p>
            <a:pPr algn="ctr"/>
            <a:r>
              <a:rPr lang="en-GB" sz="1400" b="1" dirty="0" smtClean="0">
                <a:solidFill>
                  <a:srgbClr val="00B050"/>
                </a:solidFill>
              </a:rPr>
              <a:t>Tektronix MSO70804</a:t>
            </a:r>
          </a:p>
        </p:txBody>
      </p:sp>
      <p:sp>
        <p:nvSpPr>
          <p:cNvPr id="13" name="Rectangle 12"/>
          <p:cNvSpPr/>
          <p:nvPr/>
        </p:nvSpPr>
        <p:spPr>
          <a:xfrm>
            <a:off x="6980195" y="2309996"/>
            <a:ext cx="936104" cy="792088"/>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b="1" dirty="0" smtClean="0">
                <a:solidFill>
                  <a:srgbClr val="00B050"/>
                </a:solidFill>
              </a:rPr>
              <a:t>FPGA</a:t>
            </a:r>
          </a:p>
        </p:txBody>
      </p:sp>
      <p:sp>
        <p:nvSpPr>
          <p:cNvPr id="14" name="Rectangle 13"/>
          <p:cNvSpPr/>
          <p:nvPr/>
        </p:nvSpPr>
        <p:spPr>
          <a:xfrm>
            <a:off x="5828067" y="3699042"/>
            <a:ext cx="1800200" cy="576064"/>
          </a:xfrm>
          <a:prstGeom prst="rect">
            <a:avLst/>
          </a:prstGeom>
          <a:ln/>
        </p:spPr>
        <p:style>
          <a:lnRef idx="2">
            <a:schemeClr val="accent2"/>
          </a:lnRef>
          <a:fillRef idx="1">
            <a:schemeClr val="lt1"/>
          </a:fillRef>
          <a:effectRef idx="0">
            <a:schemeClr val="accent2"/>
          </a:effectRef>
          <a:fontRef idx="minor">
            <a:schemeClr val="dk1"/>
          </a:fontRef>
        </p:style>
        <p:txBody>
          <a:bodyPr rtlCol="0" anchor="ctr"/>
          <a:lstStyle/>
          <a:p>
            <a:pPr algn="ctr"/>
            <a:r>
              <a:rPr lang="en-GB" sz="1400" b="1" dirty="0" smtClean="0">
                <a:solidFill>
                  <a:srgbClr val="00B050"/>
                </a:solidFill>
              </a:rPr>
              <a:t>DP-SMA</a:t>
            </a:r>
            <a:br>
              <a:rPr lang="en-GB" sz="1400" b="1" dirty="0" smtClean="0">
                <a:solidFill>
                  <a:srgbClr val="00B050"/>
                </a:solidFill>
              </a:rPr>
            </a:br>
            <a:r>
              <a:rPr lang="en-GB" sz="1400" b="1" dirty="0" smtClean="0">
                <a:solidFill>
                  <a:srgbClr val="00B050"/>
                </a:solidFill>
              </a:rPr>
              <a:t> adapter</a:t>
            </a:r>
          </a:p>
        </p:txBody>
      </p:sp>
      <p:cxnSp>
        <p:nvCxnSpPr>
          <p:cNvPr id="15" name="Straight Connector 14"/>
          <p:cNvCxnSpPr/>
          <p:nvPr/>
        </p:nvCxnSpPr>
        <p:spPr>
          <a:xfrm>
            <a:off x="6583119" y="4275105"/>
            <a:ext cx="0" cy="640695"/>
          </a:xfrm>
          <a:prstGeom prst="line">
            <a:avLst/>
          </a:prstGeom>
          <a:ln>
            <a:solidFill>
              <a:schemeClr val="tx1"/>
            </a:solidFill>
            <a:tailEnd type="none" w="lg" len="med"/>
          </a:ln>
        </p:spPr>
        <p:style>
          <a:lnRef idx="1">
            <a:schemeClr val="accent3"/>
          </a:lnRef>
          <a:fillRef idx="0">
            <a:schemeClr val="accent3"/>
          </a:fillRef>
          <a:effectRef idx="0">
            <a:schemeClr val="accent3"/>
          </a:effectRef>
          <a:fontRef idx="minor">
            <a:schemeClr val="tx1"/>
          </a:fontRef>
        </p:style>
      </p:cxnSp>
      <p:cxnSp>
        <p:nvCxnSpPr>
          <p:cNvPr id="16" name="Straight Connector 15"/>
          <p:cNvCxnSpPr/>
          <p:nvPr/>
        </p:nvCxnSpPr>
        <p:spPr>
          <a:xfrm>
            <a:off x="6799143" y="4275106"/>
            <a:ext cx="0" cy="640694"/>
          </a:xfrm>
          <a:prstGeom prst="line">
            <a:avLst/>
          </a:prstGeom>
          <a:ln>
            <a:solidFill>
              <a:schemeClr val="tx1"/>
            </a:solidFill>
            <a:tailEnd type="none" w="lg" len="med"/>
          </a:ln>
        </p:spPr>
        <p:style>
          <a:lnRef idx="1">
            <a:schemeClr val="accent3"/>
          </a:lnRef>
          <a:fillRef idx="0">
            <a:schemeClr val="accent3"/>
          </a:fillRef>
          <a:effectRef idx="0">
            <a:schemeClr val="accent3"/>
          </a:effectRef>
          <a:fontRef idx="minor">
            <a:schemeClr val="tx1"/>
          </a:fontRef>
        </p:style>
      </p:cxnSp>
      <p:sp>
        <p:nvSpPr>
          <p:cNvPr id="17" name="TextBox 16"/>
          <p:cNvSpPr txBox="1"/>
          <p:nvPr/>
        </p:nvSpPr>
        <p:spPr>
          <a:xfrm>
            <a:off x="8013085" y="3859386"/>
            <a:ext cx="695302" cy="697627"/>
          </a:xfrm>
          <a:prstGeom prst="rect">
            <a:avLst/>
          </a:prstGeom>
          <a:noFill/>
        </p:spPr>
        <p:txBody>
          <a:bodyPr wrap="square" lIns="0" tIns="0" rIns="0" bIns="0" rtlCol="0">
            <a:spAutoFit/>
          </a:bodyPr>
          <a:lstStyle/>
          <a:p>
            <a:pPr algn="ctr">
              <a:spcAft>
                <a:spcPts val="420"/>
              </a:spcAft>
            </a:pPr>
            <a:r>
              <a:rPr lang="en-GB" sz="1400" dirty="0" smtClean="0"/>
              <a:t>Flex</a:t>
            </a:r>
          </a:p>
          <a:p>
            <a:pPr algn="ctr">
              <a:spcAft>
                <a:spcPts val="420"/>
              </a:spcAft>
            </a:pPr>
            <a:r>
              <a:rPr lang="en-GB" sz="1400" dirty="0" smtClean="0"/>
              <a:t>or</a:t>
            </a:r>
            <a:br>
              <a:rPr lang="en-GB" sz="1400" dirty="0" smtClean="0"/>
            </a:br>
            <a:r>
              <a:rPr lang="en-GB" sz="1400" dirty="0" smtClean="0"/>
              <a:t>SMA</a:t>
            </a:r>
          </a:p>
        </p:txBody>
      </p:sp>
      <p:cxnSp>
        <p:nvCxnSpPr>
          <p:cNvPr id="18" name="Elbow Connector 17"/>
          <p:cNvCxnSpPr>
            <a:stCxn id="11" idx="2"/>
          </p:cNvCxnSpPr>
          <p:nvPr/>
        </p:nvCxnSpPr>
        <p:spPr>
          <a:xfrm rot="16200000" flipH="1">
            <a:off x="5567038" y="3275995"/>
            <a:ext cx="576064" cy="270030"/>
          </a:xfrm>
          <a:prstGeom prst="bentConnector3">
            <a:avLst/>
          </a:prstGeom>
          <a:ln>
            <a:tailEnd type="arrow"/>
          </a:ln>
        </p:spPr>
        <p:style>
          <a:lnRef idx="1">
            <a:schemeClr val="dk1"/>
          </a:lnRef>
          <a:fillRef idx="0">
            <a:schemeClr val="dk1"/>
          </a:fillRef>
          <a:effectRef idx="0">
            <a:schemeClr val="dk1"/>
          </a:effectRef>
          <a:fontRef idx="minor">
            <a:schemeClr val="tx1"/>
          </a:fontRef>
        </p:style>
      </p:cxnSp>
      <p:cxnSp>
        <p:nvCxnSpPr>
          <p:cNvPr id="19" name="Elbow Connector 18"/>
          <p:cNvCxnSpPr>
            <a:stCxn id="13" idx="2"/>
          </p:cNvCxnSpPr>
          <p:nvPr/>
        </p:nvCxnSpPr>
        <p:spPr>
          <a:xfrm rot="5400000">
            <a:off x="6915742" y="3166537"/>
            <a:ext cx="596958" cy="468052"/>
          </a:xfrm>
          <a:prstGeom prst="bentConnector3">
            <a:avLst/>
          </a:prstGeom>
          <a:ln>
            <a:tailEnd type="arrow"/>
          </a:ln>
        </p:spPr>
        <p:style>
          <a:lnRef idx="1">
            <a:schemeClr val="dk1"/>
          </a:lnRef>
          <a:fillRef idx="0">
            <a:schemeClr val="dk1"/>
          </a:fillRef>
          <a:effectRef idx="0">
            <a:schemeClr val="dk1"/>
          </a:effectRef>
          <a:fontRef idx="minor">
            <a:schemeClr val="tx1"/>
          </a:fontRef>
        </p:style>
      </p:cxnSp>
      <p:cxnSp>
        <p:nvCxnSpPr>
          <p:cNvPr id="20" name="Elbow Connector 19"/>
          <p:cNvCxnSpPr/>
          <p:nvPr/>
        </p:nvCxnSpPr>
        <p:spPr>
          <a:xfrm rot="16200000" flipV="1">
            <a:off x="6008087" y="3230990"/>
            <a:ext cx="576064" cy="360040"/>
          </a:xfrm>
          <a:prstGeom prst="bentConnector3">
            <a:avLst/>
          </a:prstGeom>
          <a:ln>
            <a:tailEnd type="arrow"/>
          </a:ln>
        </p:spPr>
        <p:style>
          <a:lnRef idx="1">
            <a:schemeClr val="dk1"/>
          </a:lnRef>
          <a:fillRef idx="0">
            <a:schemeClr val="dk1"/>
          </a:fillRef>
          <a:effectRef idx="0">
            <a:schemeClr val="dk1"/>
          </a:effectRef>
          <a:fontRef idx="minor">
            <a:schemeClr val="tx1"/>
          </a:fontRef>
        </p:style>
      </p:cxnSp>
      <p:sp>
        <p:nvSpPr>
          <p:cNvPr id="21" name="TextBox 20"/>
          <p:cNvSpPr txBox="1"/>
          <p:nvPr/>
        </p:nvSpPr>
        <p:spPr>
          <a:xfrm>
            <a:off x="6297524" y="2906954"/>
            <a:ext cx="826687" cy="482183"/>
          </a:xfrm>
          <a:prstGeom prst="rect">
            <a:avLst/>
          </a:prstGeom>
          <a:noFill/>
        </p:spPr>
        <p:txBody>
          <a:bodyPr wrap="square" lIns="0" tIns="0" rIns="0" bIns="0" rtlCol="0">
            <a:spAutoFit/>
          </a:bodyPr>
          <a:lstStyle/>
          <a:p>
            <a:pPr algn="ctr">
              <a:spcAft>
                <a:spcPts val="420"/>
              </a:spcAft>
            </a:pPr>
            <a:r>
              <a:rPr lang="en-GB" sz="1400" dirty="0" smtClean="0"/>
              <a:t>CMD</a:t>
            </a:r>
          </a:p>
          <a:p>
            <a:pPr algn="ctr">
              <a:spcAft>
                <a:spcPts val="420"/>
              </a:spcAft>
            </a:pPr>
            <a:r>
              <a:rPr lang="en-GB" sz="1400" dirty="0" smtClean="0"/>
              <a:t>160Mbps</a:t>
            </a:r>
          </a:p>
        </p:txBody>
      </p:sp>
      <p:cxnSp>
        <p:nvCxnSpPr>
          <p:cNvPr id="22" name="Straight Connector 21"/>
          <p:cNvCxnSpPr/>
          <p:nvPr/>
        </p:nvCxnSpPr>
        <p:spPr>
          <a:xfrm>
            <a:off x="5990085" y="3699042"/>
            <a:ext cx="0" cy="360040"/>
          </a:xfrm>
          <a:prstGeom prst="line">
            <a:avLst/>
          </a:prstGeom>
          <a:ln w="12700">
            <a:solidFill>
              <a:schemeClr val="accent2"/>
            </a:solidFill>
            <a:prstDash val="dash"/>
            <a:tailEnd type="none" w="lg" len="med"/>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990085" y="4059082"/>
            <a:ext cx="738082" cy="0"/>
          </a:xfrm>
          <a:prstGeom prst="line">
            <a:avLst/>
          </a:prstGeom>
          <a:ln w="12700">
            <a:solidFill>
              <a:schemeClr val="accent2"/>
            </a:solidFill>
            <a:prstDash val="dash"/>
            <a:tailEnd type="none" w="lg" len="med"/>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endCxn id="14" idx="2"/>
          </p:cNvCxnSpPr>
          <p:nvPr/>
        </p:nvCxnSpPr>
        <p:spPr>
          <a:xfrm>
            <a:off x="6728167" y="4059082"/>
            <a:ext cx="0" cy="216024"/>
          </a:xfrm>
          <a:prstGeom prst="line">
            <a:avLst/>
          </a:prstGeom>
          <a:ln w="12700">
            <a:solidFill>
              <a:schemeClr val="accent2"/>
            </a:solidFill>
            <a:prstDash val="dash"/>
            <a:tailEnd type="none" w="lg" len="med"/>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6479387" y="3699042"/>
            <a:ext cx="0" cy="90010"/>
          </a:xfrm>
          <a:prstGeom prst="line">
            <a:avLst/>
          </a:prstGeom>
          <a:ln w="12700">
            <a:solidFill>
              <a:schemeClr val="accent2"/>
            </a:solidFill>
            <a:prstDash val="dash"/>
            <a:tailEnd type="none" w="lg" len="med"/>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476139" y="3791518"/>
            <a:ext cx="504056" cy="0"/>
          </a:xfrm>
          <a:prstGeom prst="line">
            <a:avLst/>
          </a:prstGeom>
          <a:ln w="12700">
            <a:solidFill>
              <a:schemeClr val="accent2"/>
            </a:solidFill>
            <a:prstDash val="dash"/>
            <a:tailEnd type="none" w="lg"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6987501" y="3716453"/>
            <a:ext cx="0" cy="90010"/>
          </a:xfrm>
          <a:prstGeom prst="line">
            <a:avLst/>
          </a:prstGeom>
          <a:ln w="12700">
            <a:solidFill>
              <a:schemeClr val="accent2"/>
            </a:solidFill>
            <a:prstDash val="dash"/>
            <a:tailEnd type="none" w="lg" len="med"/>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4892149" y="1356542"/>
            <a:ext cx="3637436" cy="861774"/>
          </a:xfrm>
          <a:prstGeom prst="rect">
            <a:avLst/>
          </a:prstGeom>
          <a:noFill/>
        </p:spPr>
        <p:txBody>
          <a:bodyPr wrap="square" lIns="0" tIns="0" rIns="0" bIns="0" rtlCol="0">
            <a:spAutoFit/>
          </a:bodyPr>
          <a:lstStyle/>
          <a:p>
            <a:pPr>
              <a:spcAft>
                <a:spcPts val="420"/>
              </a:spcAft>
            </a:pPr>
            <a:r>
              <a:rPr lang="en-GB" sz="1400" dirty="0" smtClean="0">
                <a:solidFill>
                  <a:schemeClr val="tx2"/>
                </a:solidFill>
              </a:rPr>
              <a:t>DP-SMA adapters are needed to drive RD53A from FPGA (CMD signal) and at the same time send RD53A output via Flex/SMA to oscilloscope</a:t>
            </a:r>
          </a:p>
        </p:txBody>
      </p:sp>
      <p:sp>
        <p:nvSpPr>
          <p:cNvPr id="29" name="TextBox 28"/>
          <p:cNvSpPr txBox="1"/>
          <p:nvPr/>
        </p:nvSpPr>
        <p:spPr>
          <a:xfrm>
            <a:off x="5572135" y="4358050"/>
            <a:ext cx="786991" cy="482183"/>
          </a:xfrm>
          <a:prstGeom prst="rect">
            <a:avLst/>
          </a:prstGeom>
          <a:noFill/>
        </p:spPr>
        <p:txBody>
          <a:bodyPr wrap="square" lIns="0" tIns="0" rIns="0" bIns="0" rtlCol="0">
            <a:spAutoFit/>
          </a:bodyPr>
          <a:lstStyle/>
          <a:p>
            <a:pPr algn="ctr">
              <a:spcAft>
                <a:spcPts val="420"/>
              </a:spcAft>
            </a:pPr>
            <a:r>
              <a:rPr lang="en-GB" sz="1400" dirty="0" smtClean="0"/>
              <a:t>DATA</a:t>
            </a:r>
          </a:p>
          <a:p>
            <a:pPr algn="r">
              <a:spcAft>
                <a:spcPts val="420"/>
              </a:spcAft>
            </a:pPr>
            <a:r>
              <a:rPr lang="en-GB" sz="1400" dirty="0" smtClean="0"/>
              <a:t>1.28Gbps</a:t>
            </a:r>
          </a:p>
        </p:txBody>
      </p:sp>
      <p:cxnSp>
        <p:nvCxnSpPr>
          <p:cNvPr id="30" name="Straight Arrow Connector 29"/>
          <p:cNvCxnSpPr/>
          <p:nvPr/>
        </p:nvCxnSpPr>
        <p:spPr>
          <a:xfrm flipH="1" flipV="1">
            <a:off x="7484251" y="3411010"/>
            <a:ext cx="648072" cy="756084"/>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cxnSp>
        <p:nvCxnSpPr>
          <p:cNvPr id="31" name="Straight Arrow Connector 30"/>
          <p:cNvCxnSpPr/>
          <p:nvPr/>
        </p:nvCxnSpPr>
        <p:spPr>
          <a:xfrm flipH="1">
            <a:off x="6836179" y="4275106"/>
            <a:ext cx="1296144" cy="432048"/>
          </a:xfrm>
          <a:prstGeom prst="straightConnector1">
            <a:avLst/>
          </a:prstGeom>
          <a:ln>
            <a:tailEnd type="arrow"/>
          </a:ln>
        </p:spPr>
        <p:style>
          <a:lnRef idx="1">
            <a:schemeClr val="accent4"/>
          </a:lnRef>
          <a:fillRef idx="0">
            <a:schemeClr val="accent4"/>
          </a:fillRef>
          <a:effectRef idx="0">
            <a:schemeClr val="accent4"/>
          </a:effectRef>
          <a:fontRef idx="minor">
            <a:schemeClr val="tx1"/>
          </a:fontRef>
        </p:style>
      </p:cxnSp>
      <p:sp>
        <p:nvSpPr>
          <p:cNvPr id="41" name="Rectangle 40"/>
          <p:cNvSpPr/>
          <p:nvPr/>
        </p:nvSpPr>
        <p:spPr>
          <a:xfrm>
            <a:off x="471713" y="3108305"/>
            <a:ext cx="4572000" cy="2082621"/>
          </a:xfrm>
          <a:prstGeom prst="rect">
            <a:avLst/>
          </a:prstGeom>
        </p:spPr>
        <p:txBody>
          <a:bodyPr>
            <a:spAutoFit/>
          </a:bodyPr>
          <a:lstStyle/>
          <a:p>
            <a:pPr marL="216000" indent="-216000" algn="just">
              <a:spcAft>
                <a:spcPts val="420"/>
              </a:spcAft>
              <a:buFont typeface="Calibri" panose="020F0502020204030204" pitchFamily="34" charset="0"/>
              <a:buChar char="−"/>
            </a:pPr>
            <a:r>
              <a:rPr lang="en-GB" dirty="0">
                <a:solidFill>
                  <a:schemeClr val="tx2"/>
                </a:solidFill>
              </a:rPr>
              <a:t>Signal quality measurement using Tektronix DPOJET </a:t>
            </a:r>
            <a:r>
              <a:rPr lang="en-GB" dirty="0" smtClean="0">
                <a:solidFill>
                  <a:schemeClr val="tx2"/>
                </a:solidFill>
              </a:rPr>
              <a:t>package</a:t>
            </a:r>
            <a:endParaRPr lang="en-GB" dirty="0">
              <a:solidFill>
                <a:schemeClr val="tx2"/>
              </a:solidFill>
            </a:endParaRPr>
          </a:p>
          <a:p>
            <a:pPr marL="216000" indent="-216000" algn="just">
              <a:spcAft>
                <a:spcPts val="420"/>
              </a:spcAft>
              <a:buFont typeface="Calibri" panose="020F0502020204030204" pitchFamily="34" charset="0"/>
              <a:buChar char="−"/>
            </a:pPr>
            <a:r>
              <a:rPr lang="en-GB" dirty="0">
                <a:solidFill>
                  <a:schemeClr val="tx2"/>
                </a:solidFill>
              </a:rPr>
              <a:t>Used RD53A chip was FIB edited in order to fix a design bug, which degraded jitter performance. Signal quality of RD53B should be similar (or better) than </a:t>
            </a:r>
            <a:r>
              <a:rPr lang="en-GB" dirty="0" smtClean="0">
                <a:solidFill>
                  <a:schemeClr val="tx2"/>
                </a:solidFill>
              </a:rPr>
              <a:t>with this correction</a:t>
            </a:r>
            <a:endParaRPr lang="en-GB" dirty="0">
              <a:solidFill>
                <a:schemeClr val="tx2"/>
              </a:solidFill>
            </a:endParaRPr>
          </a:p>
        </p:txBody>
      </p:sp>
      <p:sp>
        <p:nvSpPr>
          <p:cNvPr id="42" name="TextBox 41"/>
          <p:cNvSpPr txBox="1"/>
          <p:nvPr/>
        </p:nvSpPr>
        <p:spPr>
          <a:xfrm rot="20192252">
            <a:off x="1234515" y="1871733"/>
            <a:ext cx="2460613" cy="369332"/>
          </a:xfrm>
          <a:prstGeom prst="rect">
            <a:avLst/>
          </a:prstGeom>
          <a:noFill/>
          <a:ln>
            <a:solidFill>
              <a:schemeClr val="tx1"/>
            </a:solidFill>
          </a:ln>
        </p:spPr>
        <p:txBody>
          <a:bodyPr wrap="square" rtlCol="0">
            <a:spAutoFit/>
          </a:bodyPr>
          <a:lstStyle/>
          <a:p>
            <a:r>
              <a:rPr lang="en-GB" b="1" dirty="0" smtClean="0">
                <a:solidFill>
                  <a:srgbClr val="FF0000"/>
                </a:solidFill>
              </a:rPr>
              <a:t>Preliminary Results</a:t>
            </a:r>
            <a:endParaRPr lang="en-GB" b="1" dirty="0">
              <a:solidFill>
                <a:srgbClr val="FF0000"/>
              </a:solidFill>
            </a:endParaRPr>
          </a:p>
        </p:txBody>
      </p:sp>
    </p:spTree>
    <p:extLst>
      <p:ext uri="{BB962C8B-B14F-4D97-AF65-F5344CB8AC3E}">
        <p14:creationId xmlns:p14="http://schemas.microsoft.com/office/powerpoint/2010/main" val="36928234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E-LINK TESTING</a:t>
            </a:r>
            <a:endParaRPr lang="en-GB"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25</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2018</a:t>
            </a: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
        <p:nvSpPr>
          <p:cNvPr id="10" name="Content Placeholder 10"/>
          <p:cNvSpPr>
            <a:spLocks noGrp="1"/>
          </p:cNvSpPr>
          <p:nvPr>
            <p:ph idx="1"/>
          </p:nvPr>
        </p:nvSpPr>
        <p:spPr>
          <a:xfrm>
            <a:off x="358238" y="755222"/>
            <a:ext cx="8516136" cy="5453063"/>
          </a:xfrm>
          <a:ln>
            <a:noFill/>
          </a:ln>
        </p:spPr>
        <p:txBody>
          <a:bodyPr/>
          <a:lstStyle/>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
        <p:nvSpPr>
          <p:cNvPr id="36" name="TextBox 35"/>
          <p:cNvSpPr txBox="1"/>
          <p:nvPr/>
        </p:nvSpPr>
        <p:spPr>
          <a:xfrm>
            <a:off x="378003" y="908720"/>
            <a:ext cx="8730096" cy="2667397"/>
          </a:xfrm>
          <a:prstGeom prst="rect">
            <a:avLst/>
          </a:prstGeom>
          <a:noFill/>
        </p:spPr>
        <p:txBody>
          <a:bodyPr wrap="square" lIns="0" tIns="0" rIns="0" bIns="0" rtlCol="0">
            <a:spAutoFit/>
          </a:bodyPr>
          <a:lstStyle/>
          <a:p>
            <a:pPr marL="216000" indent="-216000">
              <a:spcAft>
                <a:spcPts val="420"/>
              </a:spcAft>
              <a:buFont typeface="Calibri" panose="020F0502020204030204" pitchFamily="34" charset="0"/>
              <a:buChar char="−"/>
            </a:pPr>
            <a:r>
              <a:rPr lang="en-GB" sz="2000" dirty="0" smtClean="0">
                <a:solidFill>
                  <a:schemeClr val="tx2"/>
                </a:solidFill>
              </a:rPr>
              <a:t>RD53A running on default settings, except CML output driver and pre-emphasis settings (still not fully optimized)</a:t>
            </a:r>
          </a:p>
          <a:p>
            <a:pPr marL="216000" indent="-216000">
              <a:spcAft>
                <a:spcPts val="420"/>
              </a:spcAft>
              <a:buFont typeface="Calibri" panose="020F0502020204030204" pitchFamily="34" charset="0"/>
              <a:buChar char="−"/>
            </a:pPr>
            <a:r>
              <a:rPr lang="en-GB" sz="2000" dirty="0" smtClean="0">
                <a:solidFill>
                  <a:schemeClr val="tx2"/>
                </a:solidFill>
              </a:rPr>
              <a:t>CMD </a:t>
            </a:r>
            <a:r>
              <a:rPr lang="en-GB" sz="2000" dirty="0">
                <a:solidFill>
                  <a:schemeClr val="tx2"/>
                </a:solidFill>
              </a:rPr>
              <a:t>(160Mbps RD53A input) send </a:t>
            </a:r>
            <a:r>
              <a:rPr lang="en-GB" sz="2000" dirty="0" smtClean="0">
                <a:solidFill>
                  <a:schemeClr val="tx2"/>
                </a:solidFill>
              </a:rPr>
              <a:t>through </a:t>
            </a:r>
            <a:r>
              <a:rPr lang="en-GB" sz="2000" dirty="0">
                <a:solidFill>
                  <a:schemeClr val="tx2"/>
                </a:solidFill>
              </a:rPr>
              <a:t>SMA </a:t>
            </a:r>
            <a:r>
              <a:rPr lang="en-GB" sz="2000" dirty="0" smtClean="0">
                <a:solidFill>
                  <a:schemeClr val="tx2"/>
                </a:solidFill>
              </a:rPr>
              <a:t>cable</a:t>
            </a:r>
          </a:p>
          <a:p>
            <a:pPr marL="216000" indent="-216000">
              <a:spcAft>
                <a:spcPts val="420"/>
              </a:spcAft>
              <a:buFont typeface="Calibri" panose="020F0502020204030204" pitchFamily="34" charset="0"/>
              <a:buChar char="−"/>
            </a:pPr>
            <a:r>
              <a:rPr lang="en-GB" sz="2000" dirty="0" smtClean="0">
                <a:solidFill>
                  <a:schemeClr val="tx2"/>
                </a:solidFill>
              </a:rPr>
              <a:t>Very preliminary results as this measurement was done a couple of days ago in the lab and more parameters need to be considered, that is why the eye diagram characteristics are not commented</a:t>
            </a:r>
          </a:p>
          <a:p>
            <a:pPr marL="216000" indent="-216000">
              <a:spcAft>
                <a:spcPts val="420"/>
              </a:spcAft>
              <a:buFont typeface="Calibri" panose="020F0502020204030204" pitchFamily="34" charset="0"/>
              <a:buChar char="−"/>
            </a:pPr>
            <a:r>
              <a:rPr lang="en-GB" sz="2000" dirty="0" smtClean="0">
                <a:solidFill>
                  <a:schemeClr val="tx2"/>
                </a:solidFill>
              </a:rPr>
              <a:t>Transmission over a prototype flex with the layout described in slide 20</a:t>
            </a:r>
          </a:p>
          <a:p>
            <a:pPr marL="216000" indent="-216000">
              <a:spcAft>
                <a:spcPts val="420"/>
              </a:spcAft>
              <a:buFont typeface="Calibri" panose="020F0502020204030204" pitchFamily="34" charset="0"/>
              <a:buChar char="−"/>
            </a:pPr>
            <a:r>
              <a:rPr lang="en-GB" sz="2000" dirty="0" smtClean="0">
                <a:solidFill>
                  <a:schemeClr val="tx2"/>
                </a:solidFill>
              </a:rPr>
              <a:t>Further studies completely necessary </a:t>
            </a:r>
            <a:r>
              <a:rPr lang="en-GB" sz="2000" dirty="0">
                <a:solidFill>
                  <a:schemeClr val="tx2"/>
                </a:solidFill>
              </a:rPr>
              <a:t>but promising results</a:t>
            </a:r>
          </a:p>
        </p:txBody>
      </p:sp>
      <p:sp>
        <p:nvSpPr>
          <p:cNvPr id="38" name="TextBox 37"/>
          <p:cNvSpPr txBox="1"/>
          <p:nvPr/>
        </p:nvSpPr>
        <p:spPr>
          <a:xfrm rot="18672734">
            <a:off x="402768" y="4873049"/>
            <a:ext cx="2460613" cy="369332"/>
          </a:xfrm>
          <a:prstGeom prst="rect">
            <a:avLst/>
          </a:prstGeom>
          <a:noFill/>
          <a:ln>
            <a:solidFill>
              <a:schemeClr val="tx1"/>
            </a:solidFill>
          </a:ln>
        </p:spPr>
        <p:txBody>
          <a:bodyPr wrap="square" rtlCol="0">
            <a:spAutoFit/>
          </a:bodyPr>
          <a:lstStyle/>
          <a:p>
            <a:r>
              <a:rPr lang="en-GB" b="1" dirty="0" smtClean="0">
                <a:solidFill>
                  <a:srgbClr val="FF0000"/>
                </a:solidFill>
              </a:rPr>
              <a:t>Preliminary Results</a:t>
            </a:r>
            <a:endParaRPr lang="en-GB" b="1" dirty="0">
              <a:solidFill>
                <a:srgbClr val="FF0000"/>
              </a:solidFill>
            </a:endParaRPr>
          </a:p>
        </p:txBody>
      </p:sp>
      <p:pic>
        <p:nvPicPr>
          <p:cNvPr id="13" name="Picture 12"/>
          <p:cNvPicPr>
            <a:picLocks noChangeAspect="1" noChangeArrowheads="1"/>
          </p:cNvPicPr>
          <p:nvPr/>
        </p:nvPicPr>
        <p:blipFill rotWithShape="1">
          <a:blip r:embed="rId2">
            <a:extLst>
              <a:ext uri="{28A0092B-C50C-407E-A947-70E740481C1C}">
                <a14:useLocalDpi xmlns:a14="http://schemas.microsoft.com/office/drawing/2010/main" val="0"/>
              </a:ext>
            </a:extLst>
          </a:blip>
          <a:srcRect t="14702"/>
          <a:stretch/>
        </p:blipFill>
        <p:spPr bwMode="auto">
          <a:xfrm>
            <a:off x="2940162" y="4149080"/>
            <a:ext cx="5017462" cy="23578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83160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sz="2000" b="1" dirty="0" smtClean="0"/>
              <a:t>SUMMARY</a:t>
            </a:r>
            <a:endParaRPr lang="en-GB" sz="2000" b="1" dirty="0"/>
          </a:p>
        </p:txBody>
      </p:sp>
      <p:sp>
        <p:nvSpPr>
          <p:cNvPr id="11" name="Content Placeholder 10"/>
          <p:cNvSpPr>
            <a:spLocks noGrp="1"/>
          </p:cNvSpPr>
          <p:nvPr>
            <p:ph idx="1"/>
          </p:nvPr>
        </p:nvSpPr>
        <p:spPr>
          <a:xfrm>
            <a:off x="267708" y="673745"/>
            <a:ext cx="8876292" cy="5453063"/>
          </a:xfrm>
          <a:ln>
            <a:noFill/>
          </a:ln>
        </p:spPr>
        <p:txBody>
          <a:bodyPr/>
          <a:lstStyle/>
          <a:p>
            <a:pPr marL="342900" lvl="1" indent="-342900">
              <a:buFont typeface="Arial" panose="020B0604020202020204" pitchFamily="34" charset="0"/>
              <a:buChar char="•"/>
            </a:pPr>
            <a:r>
              <a:rPr lang="en-GB" sz="2400" dirty="0" smtClean="0">
                <a:solidFill>
                  <a:schemeClr val="tx2"/>
                </a:solidFill>
                <a:sym typeface="Wingdings" panose="05000000000000000000" pitchFamily="2" charset="2"/>
              </a:rPr>
              <a:t>Data transmission with the Upgrades has become a very challenging task and requires a lot of effort from the community to make it possible</a:t>
            </a:r>
          </a:p>
          <a:p>
            <a:pPr marL="342900" lvl="1" indent="-342900">
              <a:buFont typeface="Arial" panose="020B0604020202020204" pitchFamily="34" charset="0"/>
              <a:buChar char="•"/>
            </a:pPr>
            <a:r>
              <a:rPr lang="en-GB" sz="2400" dirty="0" smtClean="0">
                <a:solidFill>
                  <a:schemeClr val="tx2"/>
                </a:solidFill>
                <a:sym typeface="Wingdings" panose="05000000000000000000" pitchFamily="2" charset="2"/>
              </a:rPr>
              <a:t>Data cables have become an important percentage of the total material budget so they need to be designed with care</a:t>
            </a:r>
          </a:p>
          <a:p>
            <a:pPr marL="342900" lvl="1" indent="-342900">
              <a:buFont typeface="Arial" panose="020B0604020202020204" pitchFamily="34" charset="0"/>
              <a:buChar char="•"/>
            </a:pPr>
            <a:r>
              <a:rPr lang="en-GB" sz="2400" dirty="0" smtClean="0">
                <a:solidFill>
                  <a:schemeClr val="tx2"/>
                </a:solidFill>
                <a:sym typeface="Wingdings" panose="05000000000000000000" pitchFamily="2" charset="2"/>
              </a:rPr>
              <a:t>Milestones: link designs (flexes and cables), ASIC designs (FE chip, aggregator, equalizer, </a:t>
            </a:r>
            <a:r>
              <a:rPr lang="en-GB" sz="2400" dirty="0" err="1" smtClean="0">
                <a:solidFill>
                  <a:schemeClr val="tx2"/>
                </a:solidFill>
                <a:sym typeface="Wingdings" panose="05000000000000000000" pitchFamily="2" charset="2"/>
              </a:rPr>
              <a:t>LpGBT</a:t>
            </a:r>
            <a:r>
              <a:rPr lang="en-GB" sz="2400" dirty="0" smtClean="0">
                <a:solidFill>
                  <a:schemeClr val="tx2"/>
                </a:solidFill>
                <a:sym typeface="Wingdings" panose="05000000000000000000" pitchFamily="2" charset="2"/>
              </a:rPr>
              <a:t>), </a:t>
            </a:r>
            <a:r>
              <a:rPr lang="en-GB" sz="2400" dirty="0" err="1" smtClean="0">
                <a:solidFill>
                  <a:schemeClr val="tx2"/>
                </a:solidFill>
                <a:sym typeface="Wingdings" panose="05000000000000000000" pitchFamily="2" charset="2"/>
              </a:rPr>
              <a:t>optobox</a:t>
            </a:r>
            <a:r>
              <a:rPr lang="en-GB" sz="2400" dirty="0">
                <a:solidFill>
                  <a:schemeClr val="tx2"/>
                </a:solidFill>
                <a:sym typeface="Wingdings" panose="05000000000000000000" pitchFamily="2" charset="2"/>
              </a:rPr>
              <a:t> </a:t>
            </a:r>
            <a:r>
              <a:rPr lang="en-GB" sz="2400" dirty="0" smtClean="0">
                <a:solidFill>
                  <a:schemeClr val="tx2"/>
                </a:solidFill>
                <a:sym typeface="Wingdings" panose="05000000000000000000" pitchFamily="2" charset="2"/>
              </a:rPr>
              <a:t>and careful module layout of the data lines</a:t>
            </a:r>
          </a:p>
          <a:p>
            <a:pPr marL="342900" lvl="1" indent="-342900">
              <a:buFont typeface="Arial" panose="020B0604020202020204" pitchFamily="34" charset="0"/>
              <a:buChar char="•"/>
            </a:pPr>
            <a:r>
              <a:rPr lang="en-GB" sz="2400" dirty="0" smtClean="0">
                <a:solidFill>
                  <a:schemeClr val="tx2"/>
                </a:solidFill>
                <a:sym typeface="Wingdings" panose="05000000000000000000" pitchFamily="2" charset="2"/>
              </a:rPr>
              <a:t>Testing should guarantee that the degradation of the data is in within the limits that make it recoverable (jitter tolerance, voltage swing, etc.) and testing equipment will be qualified against industrial reports. </a:t>
            </a:r>
          </a:p>
          <a:p>
            <a:pPr marL="0" lvl="1" indent="0"/>
            <a:r>
              <a:rPr lang="en-GB" sz="2400" dirty="0">
                <a:solidFill>
                  <a:schemeClr val="tx2"/>
                </a:solidFill>
                <a:sym typeface="Wingdings" panose="05000000000000000000" pitchFamily="2" charset="2"/>
              </a:rPr>
              <a:t>	</a:t>
            </a:r>
            <a:r>
              <a:rPr lang="en-GB" sz="2400" dirty="0" smtClean="0">
                <a:solidFill>
                  <a:schemeClr val="tx2"/>
                </a:solidFill>
                <a:sym typeface="Wingdings" panose="05000000000000000000" pitchFamily="2" charset="2"/>
              </a:rPr>
              <a:t>- ATLAS requirement of 20 dB loss over the full 	transmission chain must as well be </a:t>
            </a:r>
            <a:r>
              <a:rPr lang="en-GB" sz="2400" dirty="0" err="1" smtClean="0">
                <a:solidFill>
                  <a:schemeClr val="tx2"/>
                </a:solidFill>
                <a:sym typeface="Wingdings" panose="05000000000000000000" pitchFamily="2" charset="2"/>
              </a:rPr>
              <a:t>fullfilled</a:t>
            </a:r>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
        <p:nvSpPr>
          <p:cNvPr id="4" name="Slide Number Placeholder 3"/>
          <p:cNvSpPr>
            <a:spLocks noGrp="1"/>
          </p:cNvSpPr>
          <p:nvPr>
            <p:ph type="sldNum" sz="quarter" idx="10"/>
          </p:nvPr>
        </p:nvSpPr>
        <p:spPr/>
        <p:txBody>
          <a:bodyPr/>
          <a:lstStyle/>
          <a:p>
            <a:pPr>
              <a:defRPr/>
            </a:pPr>
            <a:fld id="{73D89558-054E-4782-9D02-EE2D4EB66026}" type="slidenum">
              <a:rPr lang="en-GB" smtClean="0">
                <a:solidFill>
                  <a:srgbClr val="000000"/>
                </a:solidFill>
              </a:rPr>
              <a:pPr>
                <a:defRPr/>
              </a:pPr>
              <a:t>26</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a:t>
            </a:r>
            <a:r>
              <a:rPr lang="en-US" dirty="0">
                <a:solidFill>
                  <a:srgbClr val="000000"/>
                </a:solidFill>
              </a:rPr>
              <a:t>2018</a:t>
            </a:r>
          </a:p>
          <a:p>
            <a:pPr>
              <a:defRPr/>
            </a:pP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Tree>
    <p:extLst>
      <p:ext uri="{BB962C8B-B14F-4D97-AF65-F5344CB8AC3E}">
        <p14:creationId xmlns:p14="http://schemas.microsoft.com/office/powerpoint/2010/main" val="15430920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b="1" dirty="0" smtClean="0"/>
              <a:t>INTRODUCTION</a:t>
            </a:r>
            <a:endParaRPr lang="en-GB" b="1" dirty="0"/>
          </a:p>
        </p:txBody>
      </p:sp>
      <p:sp>
        <p:nvSpPr>
          <p:cNvPr id="11" name="Content Placeholder 10"/>
          <p:cNvSpPr>
            <a:spLocks noGrp="1"/>
          </p:cNvSpPr>
          <p:nvPr>
            <p:ph idx="1"/>
          </p:nvPr>
        </p:nvSpPr>
        <p:spPr>
          <a:xfrm>
            <a:off x="376344" y="845752"/>
            <a:ext cx="8516136" cy="5453063"/>
          </a:xfrm>
          <a:ln>
            <a:noFill/>
          </a:ln>
        </p:spPr>
        <p:txBody>
          <a:bodyPr/>
          <a:lstStyle/>
          <a:p>
            <a:pPr marL="342900" lvl="1" indent="-342900" algn="just">
              <a:buFont typeface="Arial" panose="020B0604020202020204" pitchFamily="34" charset="0"/>
              <a:buChar char="•"/>
            </a:pPr>
            <a:r>
              <a:rPr lang="en-GB" sz="2400" dirty="0" smtClean="0">
                <a:solidFill>
                  <a:schemeClr val="tx2"/>
                </a:solidFill>
              </a:rPr>
              <a:t>With the current upgrades in the LHC detectors in order to achieve higher luminosity vertex </a:t>
            </a:r>
            <a:r>
              <a:rPr lang="en-GB" sz="2400" dirty="0">
                <a:solidFill>
                  <a:schemeClr val="tx2"/>
                </a:solidFill>
              </a:rPr>
              <a:t>and tracking subdetectors of HEP experiments </a:t>
            </a:r>
            <a:r>
              <a:rPr lang="en-GB" sz="2400" dirty="0" smtClean="0">
                <a:solidFill>
                  <a:schemeClr val="tx2"/>
                </a:solidFill>
              </a:rPr>
              <a:t>will deliver </a:t>
            </a:r>
            <a:r>
              <a:rPr lang="en-GB" sz="2400" dirty="0">
                <a:solidFill>
                  <a:schemeClr val="tx2"/>
                </a:solidFill>
              </a:rPr>
              <a:t>data rates </a:t>
            </a:r>
            <a:r>
              <a:rPr lang="en-GB" sz="2400" dirty="0" smtClean="0">
                <a:solidFill>
                  <a:schemeClr val="tx2"/>
                </a:solidFill>
              </a:rPr>
              <a:t>in the Gigabit orders</a:t>
            </a:r>
            <a:endParaRPr lang="en-GB" sz="2400" dirty="0">
              <a:solidFill>
                <a:schemeClr val="tx2"/>
              </a:solidFill>
            </a:endParaRPr>
          </a:p>
          <a:p>
            <a:pPr marL="342900" lvl="1" indent="-342900" algn="just">
              <a:buFont typeface="Arial" panose="020B0604020202020204" pitchFamily="34" charset="0"/>
              <a:buChar char="•"/>
            </a:pPr>
            <a:r>
              <a:rPr lang="en-GB" sz="2400" dirty="0" smtClean="0">
                <a:solidFill>
                  <a:schemeClr val="tx2"/>
                </a:solidFill>
              </a:rPr>
              <a:t>The commercial solution to deal with such high rates for long distances will be: </a:t>
            </a:r>
            <a:r>
              <a:rPr lang="en-GB" sz="2400" dirty="0">
                <a:solidFill>
                  <a:schemeClr val="tx2"/>
                </a:solidFill>
              </a:rPr>
              <a:t>Data transmitted optically </a:t>
            </a:r>
          </a:p>
          <a:p>
            <a:pPr marL="342900" lvl="1" indent="-342900" algn="just">
              <a:buFont typeface="Arial" panose="020B0604020202020204" pitchFamily="34" charset="0"/>
              <a:buChar char="•"/>
            </a:pPr>
            <a:r>
              <a:rPr lang="en-GB" sz="2400" dirty="0" smtClean="0">
                <a:solidFill>
                  <a:schemeClr val="tx2"/>
                </a:solidFill>
              </a:rPr>
              <a:t>However Physics </a:t>
            </a:r>
            <a:r>
              <a:rPr lang="en-GB" sz="2400" dirty="0">
                <a:solidFill>
                  <a:schemeClr val="tx2"/>
                </a:solidFill>
              </a:rPr>
              <a:t>solution: Due to the high radiation environment and low radiation length requirements electrical transmission with custom designs needed </a:t>
            </a:r>
          </a:p>
          <a:p>
            <a:pPr marL="347662" lvl="4" indent="0" algn="just">
              <a:buNone/>
            </a:pPr>
            <a:r>
              <a:rPr lang="en-GB" sz="2000" dirty="0" smtClean="0">
                <a:solidFill>
                  <a:schemeClr val="tx2"/>
                </a:solidFill>
              </a:rPr>
              <a:t>	- In </a:t>
            </a:r>
            <a:r>
              <a:rPr lang="en-GB" sz="2000" dirty="0">
                <a:solidFill>
                  <a:schemeClr val="tx2"/>
                </a:solidFill>
              </a:rPr>
              <a:t>low radiation regions the transmission is done optically (strips)</a:t>
            </a:r>
          </a:p>
          <a:p>
            <a:pPr marL="342900" lvl="1" indent="-342900" algn="just">
              <a:buFont typeface="Arial" panose="020B0604020202020204" pitchFamily="34" charset="0"/>
              <a:buChar char="•"/>
            </a:pPr>
            <a:r>
              <a:rPr lang="en-GB" sz="2400" dirty="0">
                <a:solidFill>
                  <a:schemeClr val="tx2"/>
                </a:solidFill>
                <a:sym typeface="Wingdings" panose="05000000000000000000" pitchFamily="2" charset="2"/>
              </a:rPr>
              <a:t>This talk will present the different solutions chosen by the two Upgrades programs of ATLAS and </a:t>
            </a:r>
            <a:r>
              <a:rPr lang="en-GB" sz="2400" dirty="0" smtClean="0">
                <a:solidFill>
                  <a:schemeClr val="tx2"/>
                </a:solidFill>
                <a:sym typeface="Wingdings" panose="05000000000000000000" pitchFamily="2" charset="2"/>
              </a:rPr>
              <a:t>CMS pixels </a:t>
            </a:r>
            <a:r>
              <a:rPr lang="en-GB" sz="2400" dirty="0">
                <a:solidFill>
                  <a:schemeClr val="tx2"/>
                </a:solidFill>
                <a:sym typeface="Wingdings" panose="05000000000000000000" pitchFamily="2" charset="2"/>
              </a:rPr>
              <a:t>to succeed in this issue </a:t>
            </a:r>
          </a:p>
          <a:p>
            <a:pPr marL="0" lvl="1" indent="0"/>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
        <p:nvSpPr>
          <p:cNvPr id="4" name="Slide Number Placeholder 3"/>
          <p:cNvSpPr>
            <a:spLocks noGrp="1"/>
          </p:cNvSpPr>
          <p:nvPr>
            <p:ph type="sldNum" sz="quarter" idx="10"/>
          </p:nvPr>
        </p:nvSpPr>
        <p:spPr/>
        <p:txBody>
          <a:bodyPr/>
          <a:lstStyle/>
          <a:p>
            <a:pPr>
              <a:defRPr/>
            </a:pPr>
            <a:fld id="{73D89558-054E-4782-9D02-EE2D4EB66026}" type="slidenum">
              <a:rPr lang="en-GB" smtClean="0">
                <a:solidFill>
                  <a:srgbClr val="000000"/>
                </a:solidFill>
              </a:rPr>
              <a:pPr>
                <a:defRPr/>
              </a:pPr>
              <a:t>3</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a:t>
            </a:r>
            <a:r>
              <a:rPr lang="en-US" dirty="0">
                <a:solidFill>
                  <a:srgbClr val="000000"/>
                </a:solidFill>
              </a:rPr>
              <a:t>2018</a:t>
            </a:r>
          </a:p>
          <a:p>
            <a:pPr>
              <a:defRPr/>
            </a:pP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Tree>
    <p:extLst>
      <p:ext uri="{BB962C8B-B14F-4D97-AF65-F5344CB8AC3E}">
        <p14:creationId xmlns:p14="http://schemas.microsoft.com/office/powerpoint/2010/main" val="1059665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GB" sz="2200" b="1" dirty="0" smtClean="0"/>
              <a:t>HIGH-SPEED LINKS MAIN CONSTRAINTS</a:t>
            </a:r>
            <a:endParaRPr lang="en-GB" sz="2200" b="1" dirty="0"/>
          </a:p>
        </p:txBody>
      </p:sp>
      <p:sp>
        <p:nvSpPr>
          <p:cNvPr id="11" name="Content Placeholder 10"/>
          <p:cNvSpPr>
            <a:spLocks noGrp="1"/>
          </p:cNvSpPr>
          <p:nvPr>
            <p:ph idx="1"/>
          </p:nvPr>
        </p:nvSpPr>
        <p:spPr>
          <a:xfrm>
            <a:off x="376344" y="845752"/>
            <a:ext cx="8516136" cy="5453063"/>
          </a:xfrm>
          <a:ln>
            <a:noFill/>
          </a:ln>
        </p:spPr>
        <p:txBody>
          <a:bodyPr/>
          <a:lstStyle/>
          <a:p>
            <a:pPr marL="0" lvl="1" indent="0"/>
            <a:endParaRPr lang="en-GB" dirty="0" smtClean="0">
              <a:solidFill>
                <a:schemeClr val="tx2"/>
              </a:solidFill>
              <a:sym typeface="Wingdings" panose="05000000000000000000" pitchFamily="2" charset="2"/>
            </a:endParaRPr>
          </a:p>
          <a:p>
            <a:pPr marL="0" lvl="1" indent="0"/>
            <a:endParaRPr lang="en-GB" dirty="0" smtClean="0">
              <a:solidFill>
                <a:schemeClr val="tx2"/>
              </a:solidFill>
              <a:sym typeface="Wingdings" panose="05000000000000000000" pitchFamily="2" charset="2"/>
            </a:endParaRPr>
          </a:p>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
        <p:nvSpPr>
          <p:cNvPr id="4" name="Slide Number Placeholder 3"/>
          <p:cNvSpPr>
            <a:spLocks noGrp="1"/>
          </p:cNvSpPr>
          <p:nvPr>
            <p:ph type="sldNum" sz="quarter" idx="10"/>
          </p:nvPr>
        </p:nvSpPr>
        <p:spPr/>
        <p:txBody>
          <a:bodyPr/>
          <a:lstStyle/>
          <a:p>
            <a:pPr>
              <a:defRPr/>
            </a:pPr>
            <a:fld id="{73D89558-054E-4782-9D02-EE2D4EB66026}" type="slidenum">
              <a:rPr lang="en-GB" smtClean="0">
                <a:solidFill>
                  <a:srgbClr val="000000"/>
                </a:solidFill>
              </a:rPr>
              <a:pPr>
                <a:defRPr/>
              </a:pPr>
              <a:t>4</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smtClean="0">
                <a:solidFill>
                  <a:srgbClr val="000000"/>
                </a:solidFill>
              </a:rPr>
              <a:t>24 April </a:t>
            </a:r>
            <a:r>
              <a:rPr lang="en-US" dirty="0">
                <a:solidFill>
                  <a:srgbClr val="000000"/>
                </a:solidFill>
              </a:rPr>
              <a:t>2018</a:t>
            </a:r>
          </a:p>
          <a:p>
            <a:pPr>
              <a:defRPr/>
            </a:pPr>
            <a:endParaRPr lang="en-US" dirty="0">
              <a:solidFill>
                <a:srgbClr val="000000"/>
              </a:solidFill>
            </a:endParaRP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
        <p:nvSpPr>
          <p:cNvPr id="2" name="TextBox 1"/>
          <p:cNvSpPr txBox="1"/>
          <p:nvPr/>
        </p:nvSpPr>
        <p:spPr>
          <a:xfrm>
            <a:off x="331333" y="982722"/>
            <a:ext cx="3816424" cy="923330"/>
          </a:xfrm>
          <a:prstGeom prst="rect">
            <a:avLst/>
          </a:prstGeom>
          <a:noFill/>
        </p:spPr>
        <p:txBody>
          <a:bodyPr wrap="square" rtlCol="0">
            <a:spAutoFit/>
          </a:bodyPr>
          <a:lstStyle/>
          <a:p>
            <a:pPr marL="285750" indent="-285750">
              <a:buFont typeface="Arial" panose="020B0604020202020204" pitchFamily="34" charset="0"/>
              <a:buChar char="•"/>
            </a:pPr>
            <a:r>
              <a:rPr lang="en-GB" b="1" dirty="0" smtClean="0">
                <a:solidFill>
                  <a:schemeClr val="tx2"/>
                </a:solidFill>
              </a:rPr>
              <a:t>High-data rates</a:t>
            </a:r>
          </a:p>
          <a:p>
            <a:r>
              <a:rPr lang="en-GB" dirty="0">
                <a:solidFill>
                  <a:schemeClr val="tx2"/>
                </a:solidFill>
              </a:rPr>
              <a:t> </a:t>
            </a:r>
            <a:r>
              <a:rPr lang="en-GB" dirty="0" smtClean="0">
                <a:solidFill>
                  <a:schemeClr val="tx2"/>
                </a:solidFill>
              </a:rPr>
              <a:t>	- More current per FE chip 	  so more cooling needed</a:t>
            </a:r>
            <a:endParaRPr lang="en-GB" dirty="0">
              <a:solidFill>
                <a:schemeClr val="tx2"/>
              </a:solidFill>
            </a:endParaRPr>
          </a:p>
        </p:txBody>
      </p:sp>
      <p:sp>
        <p:nvSpPr>
          <p:cNvPr id="8" name="TextBox 7"/>
          <p:cNvSpPr txBox="1"/>
          <p:nvPr/>
        </p:nvSpPr>
        <p:spPr>
          <a:xfrm>
            <a:off x="331333" y="2429525"/>
            <a:ext cx="3816424" cy="1200329"/>
          </a:xfrm>
          <a:prstGeom prst="rect">
            <a:avLst/>
          </a:prstGeom>
          <a:noFill/>
        </p:spPr>
        <p:txBody>
          <a:bodyPr wrap="square" rtlCol="0">
            <a:spAutoFit/>
          </a:bodyPr>
          <a:lstStyle/>
          <a:p>
            <a:pPr marL="285750" indent="-285750">
              <a:buFont typeface="Arial" panose="020B0604020202020204" pitchFamily="34" charset="0"/>
              <a:buChar char="•"/>
            </a:pPr>
            <a:r>
              <a:rPr lang="en-GB" b="1" dirty="0" smtClean="0">
                <a:solidFill>
                  <a:schemeClr val="tx2"/>
                </a:solidFill>
              </a:rPr>
              <a:t>Very high radiation levels: </a:t>
            </a:r>
          </a:p>
          <a:p>
            <a:r>
              <a:rPr lang="en-GB" dirty="0">
                <a:solidFill>
                  <a:schemeClr val="tx2"/>
                </a:solidFill>
              </a:rPr>
              <a:t> </a:t>
            </a:r>
            <a:r>
              <a:rPr lang="en-GB" dirty="0" smtClean="0">
                <a:solidFill>
                  <a:schemeClr val="tx2"/>
                </a:solidFill>
              </a:rPr>
              <a:t>	- Up to 2.3 x 10</a:t>
            </a:r>
            <a:r>
              <a:rPr lang="en-GB" baseline="30000" dirty="0" smtClean="0">
                <a:solidFill>
                  <a:schemeClr val="tx2"/>
                </a:solidFill>
              </a:rPr>
              <a:t>16</a:t>
            </a:r>
            <a:r>
              <a:rPr lang="en-GB" dirty="0" smtClean="0">
                <a:solidFill>
                  <a:schemeClr val="tx2"/>
                </a:solidFill>
              </a:rPr>
              <a:t> </a:t>
            </a:r>
            <a:r>
              <a:rPr lang="en-GB" dirty="0" err="1" smtClean="0">
                <a:solidFill>
                  <a:schemeClr val="tx2"/>
                </a:solidFill>
              </a:rPr>
              <a:t>n</a:t>
            </a:r>
            <a:r>
              <a:rPr lang="en-GB" baseline="-25000" dirty="0" err="1" smtClean="0">
                <a:solidFill>
                  <a:schemeClr val="tx2"/>
                </a:solidFill>
              </a:rPr>
              <a:t>eq</a:t>
            </a:r>
            <a:r>
              <a:rPr lang="en-GB" dirty="0" smtClean="0">
                <a:solidFill>
                  <a:schemeClr val="tx2"/>
                </a:solidFill>
              </a:rPr>
              <a:t>/cm</a:t>
            </a:r>
            <a:r>
              <a:rPr lang="en-GB" baseline="30000" dirty="0" smtClean="0">
                <a:solidFill>
                  <a:schemeClr val="tx2"/>
                </a:solidFill>
              </a:rPr>
              <a:t>2</a:t>
            </a:r>
            <a:endParaRPr lang="en-GB" dirty="0">
              <a:solidFill>
                <a:schemeClr val="tx2"/>
              </a:solidFill>
            </a:endParaRPr>
          </a:p>
          <a:p>
            <a:r>
              <a:rPr lang="en-GB" baseline="30000" dirty="0" smtClean="0">
                <a:solidFill>
                  <a:schemeClr val="tx2"/>
                </a:solidFill>
              </a:rPr>
              <a:t>	</a:t>
            </a:r>
            <a:r>
              <a:rPr lang="en-GB" dirty="0" smtClean="0">
                <a:solidFill>
                  <a:schemeClr val="tx2"/>
                </a:solidFill>
              </a:rPr>
              <a:t>- Choice of technologies 	  and materials</a:t>
            </a:r>
            <a:endParaRPr lang="en-GB" dirty="0">
              <a:solidFill>
                <a:schemeClr val="tx2"/>
              </a:solidFill>
            </a:endParaRPr>
          </a:p>
        </p:txBody>
      </p:sp>
      <p:sp>
        <p:nvSpPr>
          <p:cNvPr id="9" name="TextBox 8"/>
          <p:cNvSpPr txBox="1"/>
          <p:nvPr/>
        </p:nvSpPr>
        <p:spPr>
          <a:xfrm>
            <a:off x="331333" y="4301733"/>
            <a:ext cx="3816424" cy="1200329"/>
          </a:xfrm>
          <a:prstGeom prst="rect">
            <a:avLst/>
          </a:prstGeom>
          <a:noFill/>
        </p:spPr>
        <p:txBody>
          <a:bodyPr wrap="square" rtlCol="0">
            <a:spAutoFit/>
          </a:bodyPr>
          <a:lstStyle/>
          <a:p>
            <a:pPr marL="285750" indent="-285750">
              <a:buFont typeface="Arial" panose="020B0604020202020204" pitchFamily="34" charset="0"/>
              <a:buChar char="•"/>
            </a:pPr>
            <a:r>
              <a:rPr lang="en-GB" b="1" dirty="0" smtClean="0">
                <a:solidFill>
                  <a:schemeClr val="tx2"/>
                </a:solidFill>
              </a:rPr>
              <a:t>Material budget considerations: </a:t>
            </a:r>
          </a:p>
          <a:p>
            <a:r>
              <a:rPr lang="en-GB" dirty="0">
                <a:solidFill>
                  <a:schemeClr val="tx2"/>
                </a:solidFill>
              </a:rPr>
              <a:t> </a:t>
            </a:r>
            <a:r>
              <a:rPr lang="en-GB" dirty="0" smtClean="0">
                <a:solidFill>
                  <a:schemeClr val="tx2"/>
                </a:solidFill>
              </a:rPr>
              <a:t>	- Direct impact on tracking 	performance</a:t>
            </a:r>
            <a:endParaRPr lang="en-GB" dirty="0">
              <a:solidFill>
                <a:schemeClr val="tx2"/>
              </a:solidFill>
            </a:endParaRPr>
          </a:p>
        </p:txBody>
      </p:sp>
      <p:pic>
        <p:nvPicPr>
          <p:cNvPr id="3" name="Picture 2"/>
          <p:cNvPicPr>
            <a:picLocks noChangeAspect="1"/>
          </p:cNvPicPr>
          <p:nvPr/>
        </p:nvPicPr>
        <p:blipFill rotWithShape="1">
          <a:blip r:embed="rId2">
            <a:extLst>
              <a:ext uri="{28A0092B-C50C-407E-A947-70E740481C1C}">
                <a14:useLocalDpi xmlns:a14="http://schemas.microsoft.com/office/drawing/2010/main" val="0"/>
              </a:ext>
            </a:extLst>
          </a:blip>
          <a:srcRect l="4001"/>
          <a:stretch/>
        </p:blipFill>
        <p:spPr>
          <a:xfrm>
            <a:off x="4028778" y="964027"/>
            <a:ext cx="5007718" cy="4975784"/>
          </a:xfrm>
          <a:prstGeom prst="rect">
            <a:avLst/>
          </a:prstGeom>
        </p:spPr>
      </p:pic>
    </p:spTree>
    <p:extLst>
      <p:ext uri="{BB962C8B-B14F-4D97-AF65-F5344CB8AC3E}">
        <p14:creationId xmlns:p14="http://schemas.microsoft.com/office/powerpoint/2010/main" val="29274891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CMS UPGRADE LAYOUT</a:t>
            </a:r>
            <a:endParaRPr lang="en-US" b="1"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5</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a:solidFill>
                  <a:srgbClr val="000000"/>
                </a:solidFill>
              </a:rPr>
              <a:t>24 April 2018</a:t>
            </a: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
        <p:nvSpPr>
          <p:cNvPr id="7" name="Titolo 1"/>
          <p:cNvSpPr>
            <a:spLocks noGrp="1"/>
          </p:cNvSpPr>
          <p:nvPr>
            <p:ph idx="1"/>
          </p:nvPr>
        </p:nvSpPr>
        <p:spPr>
          <a:xfrm>
            <a:off x="385397" y="839974"/>
            <a:ext cx="8629650" cy="5603691"/>
          </a:xfrm>
        </p:spPr>
        <p:txBody>
          <a:bodyPr>
            <a:noAutofit/>
          </a:bodyPr>
          <a:lstStyle/>
          <a:p>
            <a:r>
              <a:rPr lang="it-IT" sz="3000" dirty="0" smtClean="0"/>
              <a:t>CMS Phase</a:t>
            </a:r>
            <a:r>
              <a:rPr lang="it-IT" sz="3000" dirty="0"/>
              <a:t>-</a:t>
            </a:r>
            <a:r>
              <a:rPr lang="it-IT" sz="3000" dirty="0" smtClean="0"/>
              <a:t>II Inner Tracker </a:t>
            </a:r>
            <a:r>
              <a:rPr lang="it-IT" sz="3000" dirty="0"/>
              <a:t>U</a:t>
            </a:r>
            <a:r>
              <a:rPr lang="it-IT" sz="3000" dirty="0" smtClean="0"/>
              <a:t>pgrade</a:t>
            </a:r>
            <a:endParaRPr lang="en-US" sz="3000" dirty="0"/>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9552" y="1484784"/>
            <a:ext cx="8100392" cy="4680520"/>
          </a:xfrm>
          <a:prstGeom prst="rect">
            <a:avLst/>
          </a:prstGeom>
        </p:spPr>
      </p:pic>
    </p:spTree>
    <p:extLst>
      <p:ext uri="{BB962C8B-B14F-4D97-AF65-F5344CB8AC3E}">
        <p14:creationId xmlns:p14="http://schemas.microsoft.com/office/powerpoint/2010/main" val="36055423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CMS UPGRADE LAYOUT</a:t>
            </a:r>
            <a:endParaRPr lang="en-US" b="1"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6</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a:solidFill>
                  <a:srgbClr val="000000"/>
                </a:solidFill>
              </a:rPr>
              <a:t>24 April 2018</a:t>
            </a: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
        <p:nvSpPr>
          <p:cNvPr id="7" name="Titolo 1"/>
          <p:cNvSpPr>
            <a:spLocks noGrp="1"/>
          </p:cNvSpPr>
          <p:nvPr>
            <p:ph idx="1"/>
          </p:nvPr>
        </p:nvSpPr>
        <p:spPr>
          <a:xfrm>
            <a:off x="385397" y="839974"/>
            <a:ext cx="8629650" cy="5603691"/>
          </a:xfrm>
        </p:spPr>
        <p:txBody>
          <a:bodyPr>
            <a:noAutofit/>
          </a:bodyPr>
          <a:lstStyle/>
          <a:p>
            <a:r>
              <a:rPr lang="it-IT" sz="3000" dirty="0" smtClean="0"/>
              <a:t>CMS Phase</a:t>
            </a:r>
            <a:r>
              <a:rPr lang="it-IT" sz="3000" dirty="0"/>
              <a:t>-</a:t>
            </a:r>
            <a:r>
              <a:rPr lang="it-IT" sz="3000" dirty="0" smtClean="0"/>
              <a:t>II Inner Tracker </a:t>
            </a:r>
            <a:r>
              <a:rPr lang="it-IT" sz="3000" dirty="0"/>
              <a:t>U</a:t>
            </a:r>
            <a:r>
              <a:rPr lang="it-IT" sz="3000" dirty="0" smtClean="0"/>
              <a:t>pgrade</a:t>
            </a:r>
            <a:endParaRPr lang="en-US" sz="3000" dirty="0"/>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8719" y="1361385"/>
            <a:ext cx="8003904" cy="5028579"/>
          </a:xfrm>
          <a:prstGeom prst="rect">
            <a:avLst/>
          </a:prstGeom>
        </p:spPr>
      </p:pic>
    </p:spTree>
    <p:extLst>
      <p:ext uri="{BB962C8B-B14F-4D97-AF65-F5344CB8AC3E}">
        <p14:creationId xmlns:p14="http://schemas.microsoft.com/office/powerpoint/2010/main" val="17309504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CABLING OVERVIEW</a:t>
            </a:r>
            <a:endParaRPr lang="en-US" b="1"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7</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a:solidFill>
                  <a:srgbClr val="000000"/>
                </a:solidFill>
              </a:rPr>
              <a:t>24 April 2018</a:t>
            </a: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pic>
        <p:nvPicPr>
          <p:cNvPr id="9" name="Picture 8"/>
          <p:cNvPicPr>
            <a:picLocks noChangeAspect="1"/>
          </p:cNvPicPr>
          <p:nvPr/>
        </p:nvPicPr>
        <p:blipFill rotWithShape="1">
          <a:blip r:embed="rId2">
            <a:extLst>
              <a:ext uri="{28A0092B-C50C-407E-A947-70E740481C1C}">
                <a14:useLocalDpi xmlns:a14="http://schemas.microsoft.com/office/drawing/2010/main" val="0"/>
              </a:ext>
            </a:extLst>
          </a:blip>
          <a:srcRect r="51188" b="43091"/>
          <a:stretch/>
        </p:blipFill>
        <p:spPr>
          <a:xfrm>
            <a:off x="452649" y="929258"/>
            <a:ext cx="8423335" cy="5524078"/>
          </a:xfrm>
          <a:prstGeom prst="rect">
            <a:avLst/>
          </a:prstGeom>
        </p:spPr>
      </p:pic>
      <p:sp>
        <p:nvSpPr>
          <p:cNvPr id="10" name="TextBox 9"/>
          <p:cNvSpPr txBox="1"/>
          <p:nvPr/>
        </p:nvSpPr>
        <p:spPr>
          <a:xfrm rot="16200000">
            <a:off x="907397" y="4807869"/>
            <a:ext cx="676479" cy="230832"/>
          </a:xfrm>
          <a:prstGeom prst="rect">
            <a:avLst/>
          </a:prstGeom>
          <a:noFill/>
        </p:spPr>
        <p:txBody>
          <a:bodyPr wrap="square" rtlCol="0">
            <a:spAutoFit/>
          </a:bodyPr>
          <a:lstStyle/>
          <a:p>
            <a:r>
              <a:rPr lang="en-GB" sz="900" b="1" dirty="0" smtClean="0"/>
              <a:t>~ 1-1.5m</a:t>
            </a:r>
            <a:endParaRPr lang="en-GB" sz="900" b="1" dirty="0"/>
          </a:p>
        </p:txBody>
      </p:sp>
    </p:spTree>
    <p:extLst>
      <p:ext uri="{BB962C8B-B14F-4D97-AF65-F5344CB8AC3E}">
        <p14:creationId xmlns:p14="http://schemas.microsoft.com/office/powerpoint/2010/main" val="36938997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CMS CABLING OVERVIEW</a:t>
            </a:r>
            <a:endParaRPr lang="en-US" b="1"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8</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a:solidFill>
                  <a:srgbClr val="000000"/>
                </a:solidFill>
              </a:rPr>
              <a:t>24 April 2018</a:t>
            </a: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
        <p:nvSpPr>
          <p:cNvPr id="7" name="Content Placeholder 10"/>
          <p:cNvSpPr>
            <a:spLocks noGrp="1"/>
          </p:cNvSpPr>
          <p:nvPr>
            <p:ph idx="1"/>
          </p:nvPr>
        </p:nvSpPr>
        <p:spPr>
          <a:xfrm>
            <a:off x="367291" y="909123"/>
            <a:ext cx="8516136" cy="5453063"/>
          </a:xfrm>
          <a:ln>
            <a:noFill/>
          </a:ln>
        </p:spPr>
        <p:txBody>
          <a:bodyPr/>
          <a:lstStyle/>
          <a:p>
            <a:pPr marL="342900" lvl="1" indent="-342900" algn="just">
              <a:buFont typeface="Arial" panose="020B0604020202020204" pitchFamily="34" charset="0"/>
              <a:buChar char="•"/>
            </a:pPr>
            <a:endParaRPr lang="en-GB" sz="2400" dirty="0" smtClean="0">
              <a:solidFill>
                <a:schemeClr val="tx2"/>
              </a:solidFill>
              <a:sym typeface="Wingdings" panose="05000000000000000000" pitchFamily="2" charset="2"/>
            </a:endParaRPr>
          </a:p>
          <a:p>
            <a:pPr marL="0" lvl="1" indent="0" algn="just"/>
            <a:endParaRPr lang="en-GB" sz="2400" dirty="0" smtClean="0">
              <a:solidFill>
                <a:schemeClr val="tx2"/>
              </a:solidFill>
              <a:sym typeface="Wingdings" panose="05000000000000000000" pitchFamily="2" charset="2"/>
            </a:endParaRPr>
          </a:p>
          <a:p>
            <a:pPr marL="342900" lvl="1" indent="-342900" algn="just">
              <a:buFont typeface="Arial" panose="020B0604020202020204" pitchFamily="34" charset="0"/>
              <a:buChar char="•"/>
            </a:pPr>
            <a:r>
              <a:rPr lang="en-GB" sz="2400" dirty="0">
                <a:solidFill>
                  <a:schemeClr val="tx2"/>
                </a:solidFill>
                <a:sym typeface="Wingdings" panose="05000000000000000000" pitchFamily="2" charset="2"/>
              </a:rPr>
              <a:t>Bi-directional link: uplink at </a:t>
            </a:r>
            <a:r>
              <a:rPr lang="en-GB" sz="2400" dirty="0" smtClean="0">
                <a:solidFill>
                  <a:schemeClr val="tx2"/>
                </a:solidFill>
                <a:sym typeface="Wingdings" panose="05000000000000000000" pitchFamily="2" charset="2"/>
              </a:rPr>
              <a:t>1.28 </a:t>
            </a:r>
            <a:r>
              <a:rPr lang="en-GB" sz="2400" dirty="0">
                <a:solidFill>
                  <a:schemeClr val="tx2"/>
                </a:solidFill>
                <a:sym typeface="Wingdings" panose="05000000000000000000" pitchFamily="2" charset="2"/>
              </a:rPr>
              <a:t>Gbps and downlink at </a:t>
            </a:r>
            <a:r>
              <a:rPr lang="en-GB" sz="2400" dirty="0" smtClean="0">
                <a:solidFill>
                  <a:schemeClr val="tx2"/>
                </a:solidFill>
                <a:sym typeface="Wingdings" panose="05000000000000000000" pitchFamily="2" charset="2"/>
              </a:rPr>
              <a:t>160 Mbps</a:t>
            </a:r>
            <a:endParaRPr lang="en-GB" sz="2400" dirty="0">
              <a:solidFill>
                <a:schemeClr val="tx2"/>
              </a:solidFill>
              <a:sym typeface="Wingdings" panose="05000000000000000000" pitchFamily="2" charset="2"/>
            </a:endParaRPr>
          </a:p>
          <a:p>
            <a:pPr marL="342900" lvl="1" indent="-342900" algn="just">
              <a:buFont typeface="Arial" panose="020B0604020202020204" pitchFamily="34" charset="0"/>
              <a:buChar char="•"/>
            </a:pPr>
            <a:r>
              <a:rPr lang="en-GB" sz="2400" dirty="0" smtClean="0">
                <a:solidFill>
                  <a:schemeClr val="tx2"/>
                </a:solidFill>
                <a:sym typeface="Wingdings" panose="05000000000000000000" pitchFamily="2" charset="2"/>
              </a:rPr>
              <a:t>The conversion of readout data to optical links at 10.24 Gbps will be done by </a:t>
            </a:r>
            <a:r>
              <a:rPr lang="en-GB" sz="2400" dirty="0" err="1" smtClean="0">
                <a:solidFill>
                  <a:schemeClr val="tx2"/>
                </a:solidFill>
                <a:sym typeface="Wingdings" panose="05000000000000000000" pitchFamily="2" charset="2"/>
              </a:rPr>
              <a:t>LpGBT</a:t>
            </a:r>
            <a:r>
              <a:rPr lang="en-GB" sz="2400" dirty="0" smtClean="0">
                <a:solidFill>
                  <a:schemeClr val="tx2"/>
                </a:solidFill>
                <a:sym typeface="Wingdings" panose="05000000000000000000" pitchFamily="2" charset="2"/>
              </a:rPr>
              <a:t> and it is constrained to the fluence stood by this ASIC (approx. </a:t>
            </a:r>
            <a:r>
              <a:rPr lang="en-GB" sz="2400" dirty="0">
                <a:solidFill>
                  <a:schemeClr val="tx2"/>
                </a:solidFill>
                <a:sym typeface="Wingdings" panose="05000000000000000000" pitchFamily="2" charset="2"/>
              </a:rPr>
              <a:t>1</a:t>
            </a:r>
            <a:r>
              <a:rPr lang="en-GB" sz="2400" dirty="0" smtClean="0">
                <a:solidFill>
                  <a:schemeClr val="tx2"/>
                </a:solidFill>
              </a:rPr>
              <a:t> </a:t>
            </a:r>
            <a:r>
              <a:rPr lang="en-GB" sz="2400" dirty="0">
                <a:solidFill>
                  <a:schemeClr val="tx2"/>
                </a:solidFill>
              </a:rPr>
              <a:t>x </a:t>
            </a:r>
            <a:r>
              <a:rPr lang="en-GB" sz="2400" dirty="0" smtClean="0">
                <a:solidFill>
                  <a:schemeClr val="tx2"/>
                </a:solidFill>
              </a:rPr>
              <a:t>10</a:t>
            </a:r>
            <a:r>
              <a:rPr lang="en-GB" sz="2400" baseline="30000" dirty="0" smtClean="0">
                <a:solidFill>
                  <a:schemeClr val="tx2"/>
                </a:solidFill>
              </a:rPr>
              <a:t>15</a:t>
            </a:r>
            <a:r>
              <a:rPr lang="en-GB" sz="2400" dirty="0" smtClean="0">
                <a:solidFill>
                  <a:schemeClr val="tx2"/>
                </a:solidFill>
              </a:rPr>
              <a:t> </a:t>
            </a:r>
            <a:r>
              <a:rPr lang="en-GB" sz="2400" dirty="0" err="1">
                <a:solidFill>
                  <a:schemeClr val="tx2"/>
                </a:solidFill>
              </a:rPr>
              <a:t>n</a:t>
            </a:r>
            <a:r>
              <a:rPr lang="en-GB" sz="2400" baseline="-25000" dirty="0" err="1">
                <a:solidFill>
                  <a:schemeClr val="tx2"/>
                </a:solidFill>
              </a:rPr>
              <a:t>eq</a:t>
            </a:r>
            <a:r>
              <a:rPr lang="en-GB" sz="2400" dirty="0">
                <a:solidFill>
                  <a:schemeClr val="tx2"/>
                </a:solidFill>
              </a:rPr>
              <a:t>/cm</a:t>
            </a:r>
            <a:r>
              <a:rPr lang="en-GB" sz="2400" baseline="30000" dirty="0">
                <a:solidFill>
                  <a:schemeClr val="tx2"/>
                </a:solidFill>
              </a:rPr>
              <a:t>2</a:t>
            </a:r>
            <a:r>
              <a:rPr lang="en-GB" sz="2400" dirty="0" smtClean="0">
                <a:solidFill>
                  <a:schemeClr val="tx2"/>
                </a:solidFill>
                <a:sym typeface="Wingdings" panose="05000000000000000000" pitchFamily="2" charset="2"/>
              </a:rPr>
              <a:t> )</a:t>
            </a:r>
          </a:p>
          <a:p>
            <a:pPr marL="342900" lvl="1" indent="-342900" algn="just">
              <a:buFont typeface="Arial" panose="020B0604020202020204" pitchFamily="34" charset="0"/>
              <a:buChar char="•"/>
            </a:pPr>
            <a:r>
              <a:rPr lang="en-GB" sz="2400" dirty="0" smtClean="0">
                <a:solidFill>
                  <a:schemeClr val="tx2"/>
                </a:solidFill>
                <a:sym typeface="Wingdings" panose="05000000000000000000" pitchFamily="2" charset="2"/>
              </a:rPr>
              <a:t>The conversion of the downlink will be done in the </a:t>
            </a:r>
            <a:r>
              <a:rPr lang="en-GB" sz="2400" dirty="0" err="1" smtClean="0">
                <a:solidFill>
                  <a:schemeClr val="tx2"/>
                </a:solidFill>
                <a:sym typeface="Wingdings" panose="05000000000000000000" pitchFamily="2" charset="2"/>
              </a:rPr>
              <a:t>LpGBT</a:t>
            </a:r>
            <a:r>
              <a:rPr lang="en-GB" sz="2400" dirty="0" smtClean="0">
                <a:solidFill>
                  <a:schemeClr val="tx2"/>
                </a:solidFill>
                <a:sym typeface="Wingdings" panose="05000000000000000000" pitchFamily="2" charset="2"/>
              </a:rPr>
              <a:t> from </a:t>
            </a:r>
            <a:r>
              <a:rPr lang="en-GB" sz="2400" dirty="0">
                <a:solidFill>
                  <a:schemeClr val="tx2"/>
                </a:solidFill>
                <a:sym typeface="Wingdings" panose="05000000000000000000" pitchFamily="2" charset="2"/>
              </a:rPr>
              <a:t>2.56 Gbps to 160 Mbps </a:t>
            </a:r>
            <a:endParaRPr lang="en-GB" sz="2400" dirty="0" smtClean="0">
              <a:solidFill>
                <a:schemeClr val="tx2"/>
              </a:solidFill>
              <a:sym typeface="Wingdings" panose="05000000000000000000" pitchFamily="2" charset="2"/>
            </a:endParaRPr>
          </a:p>
          <a:p>
            <a:pPr marL="342900" lvl="1" indent="-342900" algn="just">
              <a:buFont typeface="Arial" panose="020B0604020202020204" pitchFamily="34" charset="0"/>
              <a:buChar char="•"/>
            </a:pPr>
            <a:r>
              <a:rPr lang="en-GB" sz="2400" dirty="0" smtClean="0">
                <a:solidFill>
                  <a:schemeClr val="tx2"/>
                </a:solidFill>
                <a:sym typeface="Wingdings" panose="05000000000000000000" pitchFamily="2" charset="2"/>
              </a:rPr>
              <a:t>Therefore the </a:t>
            </a:r>
            <a:r>
              <a:rPr lang="en-GB" sz="2400" dirty="0" err="1" smtClean="0">
                <a:solidFill>
                  <a:schemeClr val="tx2"/>
                </a:solidFill>
                <a:sym typeface="Wingdings" panose="05000000000000000000" pitchFamily="2" charset="2"/>
              </a:rPr>
              <a:t>LpGBTs</a:t>
            </a:r>
            <a:r>
              <a:rPr lang="en-GB" sz="2400" dirty="0">
                <a:solidFill>
                  <a:schemeClr val="tx2"/>
                </a:solidFill>
                <a:sym typeface="Wingdings" panose="05000000000000000000" pitchFamily="2" charset="2"/>
              </a:rPr>
              <a:t> </a:t>
            </a:r>
            <a:r>
              <a:rPr lang="en-GB" sz="2400" dirty="0" smtClean="0">
                <a:solidFill>
                  <a:schemeClr val="tx2"/>
                </a:solidFill>
                <a:sym typeface="Wingdings" panose="05000000000000000000" pitchFamily="2" charset="2"/>
              </a:rPr>
              <a:t>will be located in a support at a higher radius around 200 mm</a:t>
            </a:r>
          </a:p>
          <a:p>
            <a:pPr marL="0" lvl="1" indent="0"/>
            <a:endParaRPr lang="en-GB" dirty="0" smtClean="0">
              <a:solidFill>
                <a:schemeClr val="tx2"/>
              </a:solidFill>
              <a:sym typeface="Wingdings" panose="05000000000000000000" pitchFamily="2" charset="2"/>
            </a:endParaRPr>
          </a:p>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
        <p:nvSpPr>
          <p:cNvPr id="8" name="Rectangle 7"/>
          <p:cNvSpPr/>
          <p:nvPr/>
        </p:nvSpPr>
        <p:spPr>
          <a:xfrm>
            <a:off x="1280650" y="987285"/>
            <a:ext cx="172819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FFFF"/>
                </a:solidFill>
              </a:rPr>
              <a:t>TBX/TPX</a:t>
            </a:r>
            <a:endParaRPr lang="en-GB" dirty="0">
              <a:solidFill>
                <a:srgbClr val="FFFFFF"/>
              </a:solidFill>
            </a:endParaRPr>
          </a:p>
        </p:txBody>
      </p:sp>
      <p:cxnSp>
        <p:nvCxnSpPr>
          <p:cNvPr id="9" name="Straight Connector 8"/>
          <p:cNvCxnSpPr/>
          <p:nvPr/>
        </p:nvCxnSpPr>
        <p:spPr>
          <a:xfrm>
            <a:off x="3017895" y="1175318"/>
            <a:ext cx="1368152" cy="0"/>
          </a:xfrm>
          <a:prstGeom prst="line">
            <a:avLst/>
          </a:prstGeom>
          <a:ln w="63500">
            <a:solidFill>
              <a:srgbClr val="FFC0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069637" y="1167676"/>
            <a:ext cx="1423382" cy="369332"/>
          </a:xfrm>
          <a:prstGeom prst="rect">
            <a:avLst/>
          </a:prstGeom>
          <a:noFill/>
        </p:spPr>
        <p:txBody>
          <a:bodyPr wrap="square" rtlCol="0">
            <a:spAutoFit/>
          </a:bodyPr>
          <a:lstStyle/>
          <a:p>
            <a:r>
              <a:rPr lang="en-GB" dirty="0" smtClean="0">
                <a:solidFill>
                  <a:srgbClr val="000000"/>
                </a:solidFill>
              </a:rPr>
              <a:t>CLK/CMD</a:t>
            </a:r>
            <a:endParaRPr lang="en-GB" dirty="0">
              <a:solidFill>
                <a:srgbClr val="000000"/>
              </a:solidFill>
            </a:endParaRPr>
          </a:p>
        </p:txBody>
      </p:sp>
      <p:cxnSp>
        <p:nvCxnSpPr>
          <p:cNvPr id="11" name="Straight Connector 10"/>
          <p:cNvCxnSpPr/>
          <p:nvPr/>
        </p:nvCxnSpPr>
        <p:spPr>
          <a:xfrm>
            <a:off x="3008842" y="1491341"/>
            <a:ext cx="1368152" cy="0"/>
          </a:xfrm>
          <a:prstGeom prst="line">
            <a:avLst/>
          </a:prstGeom>
          <a:ln w="63500">
            <a:solidFill>
              <a:srgbClr val="7030A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4379708" y="978017"/>
            <a:ext cx="1728192" cy="7200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solidFill>
                  <a:srgbClr val="FFFFFF"/>
                </a:solidFill>
              </a:rPr>
              <a:t>OPTOBOX/ </a:t>
            </a:r>
            <a:r>
              <a:rPr lang="en-GB" dirty="0" err="1" smtClean="0">
                <a:solidFill>
                  <a:srgbClr val="FFFFFF"/>
                </a:solidFill>
              </a:rPr>
              <a:t>LpGBT</a:t>
            </a:r>
            <a:endParaRPr lang="en-GB" dirty="0">
              <a:solidFill>
                <a:srgbClr val="FFFFFF"/>
              </a:solidFill>
            </a:endParaRPr>
          </a:p>
        </p:txBody>
      </p:sp>
      <p:sp>
        <p:nvSpPr>
          <p:cNvPr id="13" name="TextBox 12"/>
          <p:cNvSpPr txBox="1"/>
          <p:nvPr/>
        </p:nvSpPr>
        <p:spPr>
          <a:xfrm>
            <a:off x="3190635" y="798344"/>
            <a:ext cx="864096" cy="369332"/>
          </a:xfrm>
          <a:prstGeom prst="rect">
            <a:avLst/>
          </a:prstGeom>
          <a:noFill/>
        </p:spPr>
        <p:txBody>
          <a:bodyPr wrap="square" rtlCol="0">
            <a:spAutoFit/>
          </a:bodyPr>
          <a:lstStyle/>
          <a:p>
            <a:r>
              <a:rPr lang="en-GB" dirty="0" smtClean="0">
                <a:solidFill>
                  <a:srgbClr val="000000"/>
                </a:solidFill>
              </a:rPr>
              <a:t>DATA</a:t>
            </a:r>
            <a:endParaRPr lang="en-GB" dirty="0">
              <a:solidFill>
                <a:srgbClr val="000000"/>
              </a:solidFill>
            </a:endParaRPr>
          </a:p>
        </p:txBody>
      </p:sp>
      <p:cxnSp>
        <p:nvCxnSpPr>
          <p:cNvPr id="14" name="Straight Connector 13"/>
          <p:cNvCxnSpPr/>
          <p:nvPr/>
        </p:nvCxnSpPr>
        <p:spPr>
          <a:xfrm>
            <a:off x="6107900" y="1537008"/>
            <a:ext cx="1368152" cy="0"/>
          </a:xfrm>
          <a:prstGeom prst="line">
            <a:avLst/>
          </a:prstGeom>
          <a:ln w="63500">
            <a:solidFill>
              <a:srgbClr val="7030A0"/>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6107900" y="1192401"/>
            <a:ext cx="1368152" cy="0"/>
          </a:xfrm>
          <a:prstGeom prst="line">
            <a:avLst/>
          </a:prstGeom>
          <a:ln w="63500">
            <a:solidFill>
              <a:srgbClr val="FFC000"/>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131328" y="863284"/>
            <a:ext cx="1596448" cy="369332"/>
          </a:xfrm>
          <a:prstGeom prst="rect">
            <a:avLst/>
          </a:prstGeom>
          <a:noFill/>
        </p:spPr>
        <p:txBody>
          <a:bodyPr wrap="square" rtlCol="0">
            <a:spAutoFit/>
          </a:bodyPr>
          <a:lstStyle/>
          <a:p>
            <a:r>
              <a:rPr lang="en-GB" dirty="0" smtClean="0">
                <a:solidFill>
                  <a:srgbClr val="000000"/>
                </a:solidFill>
              </a:rPr>
              <a:t>DATA (</a:t>
            </a:r>
            <a:r>
              <a:rPr lang="en-GB" dirty="0" err="1" smtClean="0">
                <a:solidFill>
                  <a:srgbClr val="000000"/>
                </a:solidFill>
              </a:rPr>
              <a:t>fiber</a:t>
            </a:r>
            <a:r>
              <a:rPr lang="en-GB" dirty="0" smtClean="0">
                <a:solidFill>
                  <a:srgbClr val="000000"/>
                </a:solidFill>
              </a:rPr>
              <a:t>)</a:t>
            </a:r>
            <a:endParaRPr lang="en-GB" dirty="0">
              <a:solidFill>
                <a:srgbClr val="000000"/>
              </a:solidFill>
            </a:endParaRPr>
          </a:p>
        </p:txBody>
      </p:sp>
      <p:sp>
        <p:nvSpPr>
          <p:cNvPr id="17" name="TextBox 16"/>
          <p:cNvSpPr txBox="1"/>
          <p:nvPr/>
        </p:nvSpPr>
        <p:spPr>
          <a:xfrm>
            <a:off x="6131328" y="1193684"/>
            <a:ext cx="2185088" cy="369332"/>
          </a:xfrm>
          <a:prstGeom prst="rect">
            <a:avLst/>
          </a:prstGeom>
          <a:noFill/>
        </p:spPr>
        <p:txBody>
          <a:bodyPr wrap="square" rtlCol="0">
            <a:spAutoFit/>
          </a:bodyPr>
          <a:lstStyle/>
          <a:p>
            <a:r>
              <a:rPr lang="en-GB" dirty="0" smtClean="0">
                <a:solidFill>
                  <a:srgbClr val="000000"/>
                </a:solidFill>
              </a:rPr>
              <a:t>CLK/CMD (</a:t>
            </a:r>
            <a:r>
              <a:rPr lang="en-GB" dirty="0" err="1" smtClean="0">
                <a:solidFill>
                  <a:srgbClr val="000000"/>
                </a:solidFill>
              </a:rPr>
              <a:t>fiber</a:t>
            </a:r>
            <a:r>
              <a:rPr lang="en-GB" dirty="0" smtClean="0">
                <a:solidFill>
                  <a:srgbClr val="000000"/>
                </a:solidFill>
              </a:rPr>
              <a:t>)</a:t>
            </a:r>
            <a:endParaRPr lang="en-GB" dirty="0">
              <a:solidFill>
                <a:srgbClr val="000000"/>
              </a:solidFill>
            </a:endParaRPr>
          </a:p>
        </p:txBody>
      </p:sp>
    </p:spTree>
    <p:extLst>
      <p:ext uri="{BB962C8B-B14F-4D97-AF65-F5344CB8AC3E}">
        <p14:creationId xmlns:p14="http://schemas.microsoft.com/office/powerpoint/2010/main" val="26930352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CMS CABLING OVERVIEW</a:t>
            </a:r>
            <a:endParaRPr lang="en-US" b="1" dirty="0"/>
          </a:p>
        </p:txBody>
      </p:sp>
      <p:sp>
        <p:nvSpPr>
          <p:cNvPr id="4" name="Slide Number Placeholder 3"/>
          <p:cNvSpPr>
            <a:spLocks noGrp="1"/>
          </p:cNvSpPr>
          <p:nvPr>
            <p:ph type="sldNum" sz="quarter" idx="10"/>
          </p:nvPr>
        </p:nvSpPr>
        <p:spPr/>
        <p:txBody>
          <a:bodyPr/>
          <a:lstStyle/>
          <a:p>
            <a:pPr>
              <a:defRPr/>
            </a:pPr>
            <a:fld id="{7373292F-2C09-4F6E-95AA-5B2B25FDC460}" type="slidenum">
              <a:rPr lang="en-GB" smtClean="0">
                <a:solidFill>
                  <a:srgbClr val="000000"/>
                </a:solidFill>
              </a:rPr>
              <a:pPr>
                <a:defRPr/>
              </a:pPr>
              <a:t>9</a:t>
            </a:fld>
            <a:endParaRPr lang="en-GB" dirty="0">
              <a:solidFill>
                <a:srgbClr val="000000"/>
              </a:solidFill>
            </a:endParaRPr>
          </a:p>
        </p:txBody>
      </p:sp>
      <p:sp>
        <p:nvSpPr>
          <p:cNvPr id="5" name="Date Placeholder 4"/>
          <p:cNvSpPr>
            <a:spLocks noGrp="1"/>
          </p:cNvSpPr>
          <p:nvPr>
            <p:ph type="dt" sz="half" idx="11"/>
          </p:nvPr>
        </p:nvSpPr>
        <p:spPr/>
        <p:txBody>
          <a:bodyPr/>
          <a:lstStyle/>
          <a:p>
            <a:pPr>
              <a:defRPr/>
            </a:pPr>
            <a:r>
              <a:rPr lang="en-US" dirty="0">
                <a:solidFill>
                  <a:srgbClr val="000000"/>
                </a:solidFill>
              </a:rPr>
              <a:t>24 April 2018</a:t>
            </a:r>
          </a:p>
        </p:txBody>
      </p:sp>
      <p:sp>
        <p:nvSpPr>
          <p:cNvPr id="6" name="Footer Placeholder 5"/>
          <p:cNvSpPr>
            <a:spLocks noGrp="1"/>
          </p:cNvSpPr>
          <p:nvPr>
            <p:ph type="ftr" sz="quarter" idx="12"/>
          </p:nvPr>
        </p:nvSpPr>
        <p:spPr/>
        <p:txBody>
          <a:bodyPr/>
          <a:lstStyle/>
          <a:p>
            <a:pPr>
              <a:defRPr/>
            </a:pPr>
            <a:r>
              <a:rPr lang="en-US" dirty="0" smtClean="0">
                <a:solidFill>
                  <a:srgbClr val="000000"/>
                </a:solidFill>
              </a:rPr>
              <a:t>Leyre Flores</a:t>
            </a:r>
            <a:endParaRPr lang="en-US" dirty="0">
              <a:solidFill>
                <a:srgbClr val="000000"/>
              </a:solidFill>
            </a:endParaRPr>
          </a:p>
        </p:txBody>
      </p:sp>
      <p:sp>
        <p:nvSpPr>
          <p:cNvPr id="7" name="Content Placeholder 10"/>
          <p:cNvSpPr>
            <a:spLocks noGrp="1"/>
          </p:cNvSpPr>
          <p:nvPr>
            <p:ph idx="1"/>
          </p:nvPr>
        </p:nvSpPr>
        <p:spPr>
          <a:xfrm>
            <a:off x="358238" y="755222"/>
            <a:ext cx="8516136" cy="5453063"/>
          </a:xfrm>
          <a:ln>
            <a:noFill/>
          </a:ln>
        </p:spPr>
        <p:txBody>
          <a:bodyPr/>
          <a:lstStyle/>
          <a:p>
            <a:pPr marL="342900" lvl="1" indent="-342900" algn="just">
              <a:buFont typeface="Arial" panose="020B0604020202020204" pitchFamily="34" charset="0"/>
              <a:buChar char="•"/>
            </a:pPr>
            <a:r>
              <a:rPr lang="en-GB" sz="2800" dirty="0" err="1">
                <a:solidFill>
                  <a:schemeClr val="tx2"/>
                </a:solidFill>
                <a:sym typeface="Wingdings" panose="05000000000000000000" pitchFamily="2" charset="2"/>
              </a:rPr>
              <a:t>LpGBTs</a:t>
            </a:r>
            <a:r>
              <a:rPr lang="en-GB" sz="2800" dirty="0">
                <a:solidFill>
                  <a:schemeClr val="tx2"/>
                </a:solidFill>
                <a:sym typeface="Wingdings" panose="05000000000000000000" pitchFamily="2" charset="2"/>
              </a:rPr>
              <a:t> will drive data coming from one module in the inner layers were they are double chips so will have 3 outputs per FE or from two modules in the outer </a:t>
            </a:r>
            <a:r>
              <a:rPr lang="en-GB" sz="2800" dirty="0" smtClean="0">
                <a:solidFill>
                  <a:schemeClr val="tx2"/>
                </a:solidFill>
                <a:sym typeface="Wingdings" panose="05000000000000000000" pitchFamily="2" charset="2"/>
              </a:rPr>
              <a:t>layers as they are single chips, </a:t>
            </a:r>
            <a:r>
              <a:rPr lang="en-GB" sz="2800" dirty="0">
                <a:solidFill>
                  <a:schemeClr val="tx2"/>
                </a:solidFill>
                <a:sym typeface="Wingdings" panose="05000000000000000000" pitchFamily="2" charset="2"/>
              </a:rPr>
              <a:t>3 outputs per </a:t>
            </a:r>
            <a:r>
              <a:rPr lang="en-GB" sz="2800" dirty="0" smtClean="0">
                <a:solidFill>
                  <a:schemeClr val="tx2"/>
                </a:solidFill>
                <a:sym typeface="Wingdings" panose="05000000000000000000" pitchFamily="2" charset="2"/>
              </a:rPr>
              <a:t>module</a:t>
            </a:r>
          </a:p>
          <a:p>
            <a:pPr marL="342900" lvl="1" indent="-342900" algn="just">
              <a:buFont typeface="Arial" panose="020B0604020202020204" pitchFamily="34" charset="0"/>
              <a:buChar char="•"/>
            </a:pPr>
            <a:r>
              <a:rPr lang="en-GB" sz="2800" dirty="0" smtClean="0">
                <a:solidFill>
                  <a:schemeClr val="tx2"/>
                </a:solidFill>
                <a:sym typeface="Wingdings" panose="05000000000000000000" pitchFamily="2" charset="2"/>
              </a:rPr>
              <a:t>The </a:t>
            </a:r>
            <a:r>
              <a:rPr lang="en-GB" sz="2800" dirty="0">
                <a:solidFill>
                  <a:schemeClr val="tx2"/>
                </a:solidFill>
                <a:sym typeface="Wingdings" panose="05000000000000000000" pitchFamily="2" charset="2"/>
              </a:rPr>
              <a:t>E-links will have to take the data for a short </a:t>
            </a:r>
            <a:r>
              <a:rPr lang="en-GB" sz="2800" dirty="0" smtClean="0">
                <a:solidFill>
                  <a:schemeClr val="tx2"/>
                </a:solidFill>
                <a:sym typeface="Wingdings" panose="05000000000000000000" pitchFamily="2" charset="2"/>
              </a:rPr>
              <a:t>distance </a:t>
            </a:r>
            <a:r>
              <a:rPr lang="en-GB" sz="2800" dirty="0" err="1" smtClean="0">
                <a:solidFill>
                  <a:schemeClr val="tx2"/>
                </a:solidFill>
                <a:sym typeface="Wingdings" panose="05000000000000000000" pitchFamily="2" charset="2"/>
              </a:rPr>
              <a:t>approx</a:t>
            </a:r>
            <a:r>
              <a:rPr lang="en-GB" sz="2800" dirty="0" smtClean="0">
                <a:solidFill>
                  <a:schemeClr val="tx2"/>
                </a:solidFill>
                <a:sym typeface="Wingdings" panose="05000000000000000000" pitchFamily="2" charset="2"/>
              </a:rPr>
              <a:t> 1.5m at 1.28 Gbps</a:t>
            </a:r>
            <a:endParaRPr lang="en-GB" sz="2800" dirty="0">
              <a:solidFill>
                <a:schemeClr val="tx2"/>
              </a:solidFill>
              <a:sym typeface="Wingdings" panose="05000000000000000000" pitchFamily="2" charset="2"/>
            </a:endParaRPr>
          </a:p>
          <a:p>
            <a:pPr marL="0" lvl="1" indent="0" algn="just"/>
            <a:r>
              <a:rPr lang="en-GB" sz="2800" dirty="0">
                <a:solidFill>
                  <a:schemeClr val="tx2"/>
                </a:solidFill>
                <a:sym typeface="Wingdings" panose="05000000000000000000" pitchFamily="2" charset="2"/>
              </a:rPr>
              <a:t>	</a:t>
            </a:r>
            <a:r>
              <a:rPr lang="en-GB" sz="2400" dirty="0">
                <a:solidFill>
                  <a:schemeClr val="tx2"/>
                </a:solidFill>
                <a:sym typeface="Wingdings" panose="05000000000000000000" pitchFamily="2" charset="2"/>
              </a:rPr>
              <a:t>- Research on going to decide what type is the e-link 	going to </a:t>
            </a:r>
            <a:r>
              <a:rPr lang="en-GB" sz="2400" dirty="0" smtClean="0">
                <a:solidFill>
                  <a:schemeClr val="tx2"/>
                </a:solidFill>
                <a:sym typeface="Wingdings" panose="05000000000000000000" pitchFamily="2" charset="2"/>
              </a:rPr>
              <a:t>be</a:t>
            </a:r>
            <a:r>
              <a:rPr lang="en-GB" sz="2400" dirty="0">
                <a:solidFill>
                  <a:schemeClr val="tx2"/>
                </a:solidFill>
                <a:sym typeface="Wingdings" panose="05000000000000000000" pitchFamily="2" charset="2"/>
              </a:rPr>
              <a:t>: </a:t>
            </a:r>
            <a:r>
              <a:rPr lang="en-GB" sz="2400" dirty="0" err="1">
                <a:solidFill>
                  <a:schemeClr val="tx2"/>
                </a:solidFill>
                <a:sym typeface="Wingdings" panose="05000000000000000000" pitchFamily="2" charset="2"/>
              </a:rPr>
              <a:t>twinax</a:t>
            </a:r>
            <a:r>
              <a:rPr lang="en-GB" sz="2400" dirty="0">
                <a:solidFill>
                  <a:schemeClr val="tx2"/>
                </a:solidFill>
                <a:sym typeface="Wingdings" panose="05000000000000000000" pitchFamily="2" charset="2"/>
              </a:rPr>
              <a:t> cable, data flex, etc</a:t>
            </a:r>
            <a:r>
              <a:rPr lang="en-GB" sz="2400" dirty="0" smtClean="0">
                <a:solidFill>
                  <a:schemeClr val="tx2"/>
                </a:solidFill>
                <a:sym typeface="Wingdings" panose="05000000000000000000" pitchFamily="2" charset="2"/>
              </a:rPr>
              <a:t>.</a:t>
            </a:r>
          </a:p>
          <a:p>
            <a:pPr marL="342900" lvl="1" indent="-342900" algn="just">
              <a:buFont typeface="Arial" panose="020B0604020202020204" pitchFamily="34" charset="0"/>
              <a:buChar char="•"/>
            </a:pPr>
            <a:r>
              <a:rPr lang="en-GB" sz="2400" dirty="0" err="1" smtClean="0">
                <a:solidFill>
                  <a:schemeClr val="tx2"/>
                </a:solidFill>
                <a:sym typeface="Wingdings" panose="05000000000000000000" pitchFamily="2" charset="2"/>
              </a:rPr>
              <a:t>LpGBT</a:t>
            </a:r>
            <a:r>
              <a:rPr lang="en-GB" sz="2400" dirty="0" smtClean="0">
                <a:solidFill>
                  <a:schemeClr val="tx2"/>
                </a:solidFill>
                <a:sym typeface="Wingdings" panose="05000000000000000000" pitchFamily="2" charset="2"/>
              </a:rPr>
              <a:t> </a:t>
            </a:r>
            <a:r>
              <a:rPr lang="en-GB" sz="2400" dirty="0">
                <a:solidFill>
                  <a:schemeClr val="tx2"/>
                </a:solidFill>
                <a:sym typeface="Wingdings" panose="05000000000000000000" pitchFamily="2" charset="2"/>
              </a:rPr>
              <a:t>output </a:t>
            </a:r>
            <a:r>
              <a:rPr lang="en-GB" sz="2400" dirty="0" err="1">
                <a:solidFill>
                  <a:schemeClr val="tx2"/>
                </a:solidFill>
                <a:sym typeface="Wingdings" panose="05000000000000000000" pitchFamily="2" charset="2"/>
              </a:rPr>
              <a:t>fiber</a:t>
            </a:r>
            <a:r>
              <a:rPr lang="en-GB" sz="2400" dirty="0">
                <a:solidFill>
                  <a:schemeClr val="tx2"/>
                </a:solidFill>
                <a:sym typeface="Wingdings" panose="05000000000000000000" pitchFamily="2" charset="2"/>
              </a:rPr>
              <a:t> will be grouped in a MFB bundle that will serve </a:t>
            </a:r>
            <a:r>
              <a:rPr lang="en-GB" sz="2400" dirty="0" smtClean="0">
                <a:solidFill>
                  <a:schemeClr val="tx2"/>
                </a:solidFill>
                <a:sym typeface="Wingdings" panose="05000000000000000000" pitchFamily="2" charset="2"/>
              </a:rPr>
              <a:t>12 modules </a:t>
            </a:r>
            <a:r>
              <a:rPr lang="en-GB" sz="2400" dirty="0">
                <a:solidFill>
                  <a:schemeClr val="tx2"/>
                </a:solidFill>
                <a:sym typeface="Wingdings" panose="05000000000000000000" pitchFamily="2" charset="2"/>
              </a:rPr>
              <a:t>in PP0 and in PP1 6 of this MFB will be put together in a MFC  </a:t>
            </a:r>
          </a:p>
          <a:p>
            <a:pPr marL="0" lvl="1" indent="0"/>
            <a:endParaRPr lang="en-GB" dirty="0" smtClean="0">
              <a:solidFill>
                <a:schemeClr val="tx2"/>
              </a:solidFill>
              <a:sym typeface="Wingdings" panose="05000000000000000000" pitchFamily="2" charset="2"/>
            </a:endParaRPr>
          </a:p>
          <a:p>
            <a:pPr marL="0" lvl="1" indent="0"/>
            <a:endParaRPr lang="en-GB" dirty="0">
              <a:solidFill>
                <a:schemeClr val="tx2"/>
              </a:solidFill>
              <a:sym typeface="Wingdings" panose="05000000000000000000" pitchFamily="2" charset="2"/>
            </a:endParaRPr>
          </a:p>
          <a:p>
            <a:pPr marL="522287" lvl="4" indent="0">
              <a:buNone/>
            </a:pPr>
            <a:endParaRPr lang="en-US" sz="2200" dirty="0" smtClean="0">
              <a:solidFill>
                <a:schemeClr val="tx2"/>
              </a:solidFill>
            </a:endParaRPr>
          </a:p>
          <a:p>
            <a:pPr marL="522287" lvl="4" indent="0">
              <a:buNone/>
            </a:pPr>
            <a:endParaRPr lang="en-US" sz="2200" dirty="0" smtClean="0">
              <a:solidFill>
                <a:schemeClr val="tx2"/>
              </a:solidFill>
            </a:endParaRPr>
          </a:p>
          <a:p>
            <a:pPr marL="0" lvl="1" indent="0"/>
            <a:endParaRPr lang="en-GB" dirty="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400" dirty="0">
              <a:solidFill>
                <a:schemeClr val="tx2"/>
              </a:solidFill>
              <a:sym typeface="Wingdings" panose="05000000000000000000" pitchFamily="2" charset="2"/>
            </a:endParaRPr>
          </a:p>
          <a:p>
            <a:pPr marL="0" lvl="1" indent="0"/>
            <a:endParaRPr lang="en-GB" sz="2400" dirty="0" smtClean="0">
              <a:solidFill>
                <a:schemeClr val="tx2"/>
              </a:solidFill>
              <a:sym typeface="Wingdings" panose="05000000000000000000" pitchFamily="2" charset="2"/>
            </a:endParaRPr>
          </a:p>
          <a:p>
            <a:pPr marL="342900" lvl="1" indent="-342900">
              <a:buFont typeface="Arial" panose="020B0604020202020204" pitchFamily="34" charset="0"/>
              <a:buChar char="•"/>
            </a:pPr>
            <a:endParaRPr lang="en-GB" sz="2000" dirty="0">
              <a:solidFill>
                <a:schemeClr val="tx2"/>
              </a:solidFill>
            </a:endParaRPr>
          </a:p>
          <a:p>
            <a:pPr marL="0" indent="0"/>
            <a:r>
              <a:rPr lang="en-GB" dirty="0" smtClean="0"/>
              <a:t>	</a:t>
            </a:r>
          </a:p>
        </p:txBody>
      </p:sp>
    </p:spTree>
    <p:extLst>
      <p:ext uri="{BB962C8B-B14F-4D97-AF65-F5344CB8AC3E}">
        <p14:creationId xmlns:p14="http://schemas.microsoft.com/office/powerpoint/2010/main" val="1542932871"/>
      </p:ext>
    </p:extLst>
  </p:cSld>
  <p:clrMapOvr>
    <a:masterClrMapping/>
  </p:clrMapOvr>
  <p:timing>
    <p:tnLst>
      <p:par>
        <p:cTn id="1" dur="indefinite" restart="never" nodeType="tmRoot"/>
      </p:par>
    </p:tnLst>
  </p:timing>
</p:sld>
</file>

<file path=ppt/theme/theme1.xml><?xml version="1.0" encoding="utf-8"?>
<a:theme xmlns:a="http://schemas.openxmlformats.org/drawingml/2006/main" name="standard12Slide">
  <a:themeElements>
    <a:clrScheme name="Default Design 1">
      <a:dk1>
        <a:srgbClr val="000000"/>
      </a:dk1>
      <a:lt1>
        <a:srgbClr val="FFFFFF"/>
      </a:lt1>
      <a:dk2>
        <a:srgbClr val="003C69"/>
      </a:dk2>
      <a:lt2>
        <a:srgbClr val="808080"/>
      </a:lt2>
      <a:accent1>
        <a:srgbClr val="1C598C"/>
      </a:accent1>
      <a:accent2>
        <a:srgbClr val="4386AF"/>
      </a:accent2>
      <a:accent3>
        <a:srgbClr val="FFFFFF"/>
      </a:accent3>
      <a:accent4>
        <a:srgbClr val="000000"/>
      </a:accent4>
      <a:accent5>
        <a:srgbClr val="ABB5C5"/>
      </a:accent5>
      <a:accent6>
        <a:srgbClr val="3C799E"/>
      </a:accent6>
      <a:hlink>
        <a:srgbClr val="92BCD6"/>
      </a:hlink>
      <a:folHlink>
        <a:srgbClr val="C5DBE9"/>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3C69"/>
        </a:dk2>
        <a:lt2>
          <a:srgbClr val="808080"/>
        </a:lt2>
        <a:accent1>
          <a:srgbClr val="1C598C"/>
        </a:accent1>
        <a:accent2>
          <a:srgbClr val="4386AF"/>
        </a:accent2>
        <a:accent3>
          <a:srgbClr val="FFFFFF"/>
        </a:accent3>
        <a:accent4>
          <a:srgbClr val="000000"/>
        </a:accent4>
        <a:accent5>
          <a:srgbClr val="ABB5C5"/>
        </a:accent5>
        <a:accent6>
          <a:srgbClr val="3C799E"/>
        </a:accent6>
        <a:hlink>
          <a:srgbClr val="92BCD6"/>
        </a:hlink>
        <a:folHlink>
          <a:srgbClr val="C5DBE9"/>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5A2669"/>
        </a:dk2>
        <a:lt2>
          <a:srgbClr val="808080"/>
        </a:lt2>
        <a:accent1>
          <a:srgbClr val="815595"/>
        </a:accent1>
        <a:accent2>
          <a:srgbClr val="A580B6"/>
        </a:accent2>
        <a:accent3>
          <a:srgbClr val="FFFFFF"/>
        </a:accent3>
        <a:accent4>
          <a:srgbClr val="000000"/>
        </a:accent4>
        <a:accent5>
          <a:srgbClr val="C1B4C8"/>
        </a:accent5>
        <a:accent6>
          <a:srgbClr val="9573A5"/>
        </a:accent6>
        <a:hlink>
          <a:srgbClr val="C6AFD1"/>
        </a:hlink>
        <a:folHlink>
          <a:srgbClr val="E3D8E8"/>
        </a:folHlink>
      </a:clrScheme>
      <a:clrMap bg1="lt1" tx1="dk1" bg2="lt2" tx2="dk2" accent1="accent1" accent2="accent2" accent3="accent3" accent4="accent4" accent5="accent5" accent6="accent6" hlink="hlink" folHlink="folHlink"/>
    </a:extraClrScheme>
    <a:extraClrScheme>
      <a:clrScheme name="standard12Slide 1">
        <a:dk1>
          <a:srgbClr val="000000"/>
        </a:dk1>
        <a:lt1>
          <a:srgbClr val="FFFFFF"/>
        </a:lt1>
        <a:dk2>
          <a:srgbClr val="003C69"/>
        </a:dk2>
        <a:lt2>
          <a:srgbClr val="808080"/>
        </a:lt2>
        <a:accent1>
          <a:srgbClr val="1C598C"/>
        </a:accent1>
        <a:accent2>
          <a:srgbClr val="4386AF"/>
        </a:accent2>
        <a:accent3>
          <a:srgbClr val="FFFFFF"/>
        </a:accent3>
        <a:accent4>
          <a:srgbClr val="000000"/>
        </a:accent4>
        <a:accent5>
          <a:srgbClr val="ABB5C5"/>
        </a:accent5>
        <a:accent6>
          <a:srgbClr val="3C799E"/>
        </a:accent6>
        <a:hlink>
          <a:srgbClr val="92BCD6"/>
        </a:hlink>
        <a:folHlink>
          <a:srgbClr val="C5DBE9"/>
        </a:folHlink>
      </a:clrScheme>
      <a:clrMap bg1="lt1" tx1="dk1" bg2="lt2" tx2="dk2" accent1="accent1" accent2="accent2" accent3="accent3" accent4="accent4" accent5="accent5" accent6="accent6" hlink="hlink" folHlink="folHlink"/>
    </a:extraClrScheme>
    <a:extraClrScheme>
      <a:clrScheme name="standard12Slide 2">
        <a:dk1>
          <a:srgbClr val="000000"/>
        </a:dk1>
        <a:lt1>
          <a:srgbClr val="FFFFFF"/>
        </a:lt1>
        <a:dk2>
          <a:srgbClr val="5A266A"/>
        </a:dk2>
        <a:lt2>
          <a:srgbClr val="808080"/>
        </a:lt2>
        <a:accent1>
          <a:srgbClr val="815595"/>
        </a:accent1>
        <a:accent2>
          <a:srgbClr val="A580B6"/>
        </a:accent2>
        <a:accent3>
          <a:srgbClr val="FFFFFF"/>
        </a:accent3>
        <a:accent4>
          <a:srgbClr val="000000"/>
        </a:accent4>
        <a:accent5>
          <a:srgbClr val="C1B4C8"/>
        </a:accent5>
        <a:accent6>
          <a:srgbClr val="9573A5"/>
        </a:accent6>
        <a:hlink>
          <a:srgbClr val="C6AFD1"/>
        </a:hlink>
        <a:folHlink>
          <a:srgbClr val="E3D8E8"/>
        </a:folHlink>
      </a:clrScheme>
      <a:clrMap bg1="lt1" tx1="dk1" bg2="lt2" tx2="dk2" accent1="accent1" accent2="accent2" accent3="accent3" accent4="accent4" accent5="accent5" accent6="accent6" hlink="hlink" folHlink="folHlink"/>
    </a:extraClrScheme>
    <a:extraClrScheme>
      <a:clrScheme name="standard12Slide 3">
        <a:dk1>
          <a:srgbClr val="000000"/>
        </a:dk1>
        <a:lt1>
          <a:srgbClr val="FFFFFF"/>
        </a:lt1>
        <a:dk2>
          <a:srgbClr val="693F58"/>
        </a:dk2>
        <a:lt2>
          <a:srgbClr val="808080"/>
        </a:lt2>
        <a:accent1>
          <a:srgbClr val="92587B"/>
        </a:accent1>
        <a:accent2>
          <a:srgbClr val="B88AA5"/>
        </a:accent2>
        <a:accent3>
          <a:srgbClr val="FFFFFF"/>
        </a:accent3>
        <a:accent4>
          <a:srgbClr val="000000"/>
        </a:accent4>
        <a:accent5>
          <a:srgbClr val="C7B4BF"/>
        </a:accent5>
        <a:accent6>
          <a:srgbClr val="A67D95"/>
        </a:accent6>
        <a:hlink>
          <a:srgbClr val="DEC8D5"/>
        </a:hlink>
        <a:folHlink>
          <a:srgbClr val="EFE5EB"/>
        </a:folHlink>
      </a:clrScheme>
      <a:clrMap bg1="lt1" tx1="dk1" bg2="lt2" tx2="dk2" accent1="accent1" accent2="accent2" accent3="accent3" accent4="accent4" accent5="accent5" accent6="accent6" hlink="hlink" folHlink="folHlink"/>
    </a:extraClrScheme>
    <a:extraClrScheme>
      <a:clrScheme name="standard12Slide 4">
        <a:dk1>
          <a:srgbClr val="000000"/>
        </a:dk1>
        <a:lt1>
          <a:srgbClr val="FFFFFF"/>
        </a:lt1>
        <a:dk2>
          <a:srgbClr val="813C49"/>
        </a:dk2>
        <a:lt2>
          <a:srgbClr val="808080"/>
        </a:lt2>
        <a:accent1>
          <a:srgbClr val="A54D5E"/>
        </a:accent1>
        <a:accent2>
          <a:srgbClr val="BD717F"/>
        </a:accent2>
        <a:accent3>
          <a:srgbClr val="FFFFFF"/>
        </a:accent3>
        <a:accent4>
          <a:srgbClr val="000000"/>
        </a:accent4>
        <a:accent5>
          <a:srgbClr val="CFB2B6"/>
        </a:accent5>
        <a:accent6>
          <a:srgbClr val="AB6672"/>
        </a:accent6>
        <a:hlink>
          <a:srgbClr val="D8ACB4"/>
        </a:hlink>
        <a:folHlink>
          <a:srgbClr val="E9CFD4"/>
        </a:folHlink>
      </a:clrScheme>
      <a:clrMap bg1="lt1" tx1="dk1" bg2="lt2" tx2="dk2" accent1="accent1" accent2="accent2" accent3="accent3" accent4="accent4" accent5="accent5" accent6="accent6" hlink="hlink" folHlink="folHlink"/>
    </a:extraClrScheme>
    <a:extraClrScheme>
      <a:clrScheme name="standard12Slide 5">
        <a:dk1>
          <a:srgbClr val="000000"/>
        </a:dk1>
        <a:lt1>
          <a:srgbClr val="FFFFFF"/>
        </a:lt1>
        <a:dk2>
          <a:srgbClr val="433F6D"/>
        </a:dk2>
        <a:lt2>
          <a:srgbClr val="808080"/>
        </a:lt2>
        <a:accent1>
          <a:srgbClr val="5F5999"/>
        </a:accent1>
        <a:accent2>
          <a:srgbClr val="8B86B8"/>
        </a:accent2>
        <a:accent3>
          <a:srgbClr val="FFFFFF"/>
        </a:accent3>
        <a:accent4>
          <a:srgbClr val="000000"/>
        </a:accent4>
        <a:accent5>
          <a:srgbClr val="B6B5CA"/>
        </a:accent5>
        <a:accent6>
          <a:srgbClr val="7D79A6"/>
        </a:accent6>
        <a:hlink>
          <a:srgbClr val="C2C0DA"/>
        </a:hlink>
        <a:folHlink>
          <a:srgbClr val="D6D5E7"/>
        </a:folHlink>
      </a:clrScheme>
      <a:clrMap bg1="lt1" tx1="dk1" bg2="lt2" tx2="dk2" accent1="accent1" accent2="accent2" accent3="accent3" accent4="accent4" accent5="accent5" accent6="accent6" hlink="hlink" folHlink="folHlink"/>
    </a:extraClrScheme>
    <a:extraClrScheme>
      <a:clrScheme name="standard12Slide 6">
        <a:dk1>
          <a:srgbClr val="000000"/>
        </a:dk1>
        <a:lt1>
          <a:srgbClr val="FFFFFF"/>
        </a:lt1>
        <a:dk2>
          <a:srgbClr val="20628D"/>
        </a:dk2>
        <a:lt2>
          <a:srgbClr val="808080"/>
        </a:lt2>
        <a:accent1>
          <a:srgbClr val="4A98B0"/>
        </a:accent1>
        <a:accent2>
          <a:srgbClr val="78B3C6"/>
        </a:accent2>
        <a:accent3>
          <a:srgbClr val="FFFFFF"/>
        </a:accent3>
        <a:accent4>
          <a:srgbClr val="000000"/>
        </a:accent4>
        <a:accent5>
          <a:srgbClr val="B1CAD4"/>
        </a:accent5>
        <a:accent6>
          <a:srgbClr val="6CA2B3"/>
        </a:accent6>
        <a:hlink>
          <a:srgbClr val="A1CAD7"/>
        </a:hlink>
        <a:folHlink>
          <a:srgbClr val="C4DEE6"/>
        </a:folHlink>
      </a:clrScheme>
      <a:clrMap bg1="lt1" tx1="dk1" bg2="lt2" tx2="dk2" accent1="accent1" accent2="accent2" accent3="accent3" accent4="accent4" accent5="accent5" accent6="accent6" hlink="hlink" folHlink="folHlink"/>
    </a:extraClrScheme>
    <a:extraClrScheme>
      <a:clrScheme name="standard12Slide 7">
        <a:dk1>
          <a:srgbClr val="000000"/>
        </a:dk1>
        <a:lt1>
          <a:srgbClr val="FFFFFF"/>
        </a:lt1>
        <a:dk2>
          <a:srgbClr val="305C74"/>
        </a:dk2>
        <a:lt2>
          <a:srgbClr val="808080"/>
        </a:lt2>
        <a:accent1>
          <a:srgbClr val="4381A3"/>
        </a:accent1>
        <a:accent2>
          <a:srgbClr val="77AAC7"/>
        </a:accent2>
        <a:accent3>
          <a:srgbClr val="FFFFFF"/>
        </a:accent3>
        <a:accent4>
          <a:srgbClr val="000000"/>
        </a:accent4>
        <a:accent5>
          <a:srgbClr val="B0C1CE"/>
        </a:accent5>
        <a:accent6>
          <a:srgbClr val="6B9AB4"/>
        </a:accent6>
        <a:hlink>
          <a:srgbClr val="B8D3E2"/>
        </a:hlink>
        <a:folHlink>
          <a:srgbClr val="D6E5EE"/>
        </a:folHlink>
      </a:clrScheme>
      <a:clrMap bg1="lt1" tx1="dk1" bg2="lt2" tx2="dk2" accent1="accent1" accent2="accent2" accent3="accent3" accent4="accent4" accent5="accent5" accent6="accent6" hlink="hlink" folHlink="folHlink"/>
    </a:extraClrScheme>
    <a:extraClrScheme>
      <a:clrScheme name="standard12Slide 8">
        <a:dk1>
          <a:srgbClr val="000000"/>
        </a:dk1>
        <a:lt1>
          <a:srgbClr val="FFFFFF"/>
        </a:lt1>
        <a:dk2>
          <a:srgbClr val="40685B"/>
        </a:dk2>
        <a:lt2>
          <a:srgbClr val="808080"/>
        </a:lt2>
        <a:accent1>
          <a:srgbClr val="619D89"/>
        </a:accent1>
        <a:accent2>
          <a:srgbClr val="95BDB0"/>
        </a:accent2>
        <a:accent3>
          <a:srgbClr val="FFFFFF"/>
        </a:accent3>
        <a:accent4>
          <a:srgbClr val="000000"/>
        </a:accent4>
        <a:accent5>
          <a:srgbClr val="B7CCC4"/>
        </a:accent5>
        <a:accent6>
          <a:srgbClr val="87AB9F"/>
        </a:accent6>
        <a:hlink>
          <a:srgbClr val="CEE0DA"/>
        </a:hlink>
        <a:folHlink>
          <a:srgbClr val="DCE8E4"/>
        </a:folHlink>
      </a:clrScheme>
      <a:clrMap bg1="lt1" tx1="dk1" bg2="lt2" tx2="dk2" accent1="accent1" accent2="accent2" accent3="accent3" accent4="accent4" accent5="accent5" accent6="accent6" hlink="hlink" folHlink="folHlink"/>
    </a:extraClrScheme>
    <a:extraClrScheme>
      <a:clrScheme name="standard12Slide 9">
        <a:dk1>
          <a:srgbClr val="000000"/>
        </a:dk1>
        <a:lt1>
          <a:srgbClr val="FFFFFF"/>
        </a:lt1>
        <a:dk2>
          <a:srgbClr val="8B4A1D"/>
        </a:dk2>
        <a:lt2>
          <a:srgbClr val="808080"/>
        </a:lt2>
        <a:accent1>
          <a:srgbClr val="A96B45"/>
        </a:accent1>
        <a:accent2>
          <a:srgbClr val="C79577"/>
        </a:accent2>
        <a:accent3>
          <a:srgbClr val="FFFFFF"/>
        </a:accent3>
        <a:accent4>
          <a:srgbClr val="000000"/>
        </a:accent4>
        <a:accent5>
          <a:srgbClr val="D1BAB0"/>
        </a:accent5>
        <a:accent6>
          <a:srgbClr val="B4876B"/>
        </a:accent6>
        <a:hlink>
          <a:srgbClr val="DEC2B0"/>
        </a:hlink>
        <a:folHlink>
          <a:srgbClr val="EAD9CE"/>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standard12Slide">
  <a:themeElements>
    <a:clrScheme name="Default Design 1">
      <a:dk1>
        <a:srgbClr val="000000"/>
      </a:dk1>
      <a:lt1>
        <a:srgbClr val="FFFFFF"/>
      </a:lt1>
      <a:dk2>
        <a:srgbClr val="003C69"/>
      </a:dk2>
      <a:lt2>
        <a:srgbClr val="808080"/>
      </a:lt2>
      <a:accent1>
        <a:srgbClr val="1C598C"/>
      </a:accent1>
      <a:accent2>
        <a:srgbClr val="4386AF"/>
      </a:accent2>
      <a:accent3>
        <a:srgbClr val="FFFFFF"/>
      </a:accent3>
      <a:accent4>
        <a:srgbClr val="000000"/>
      </a:accent4>
      <a:accent5>
        <a:srgbClr val="ABB5C5"/>
      </a:accent5>
      <a:accent6>
        <a:srgbClr val="3C799E"/>
      </a:accent6>
      <a:hlink>
        <a:srgbClr val="92BCD6"/>
      </a:hlink>
      <a:folHlink>
        <a:srgbClr val="C5DBE9"/>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3C69"/>
        </a:dk2>
        <a:lt2>
          <a:srgbClr val="808080"/>
        </a:lt2>
        <a:accent1>
          <a:srgbClr val="1C598C"/>
        </a:accent1>
        <a:accent2>
          <a:srgbClr val="4386AF"/>
        </a:accent2>
        <a:accent3>
          <a:srgbClr val="FFFFFF"/>
        </a:accent3>
        <a:accent4>
          <a:srgbClr val="000000"/>
        </a:accent4>
        <a:accent5>
          <a:srgbClr val="ABB5C5"/>
        </a:accent5>
        <a:accent6>
          <a:srgbClr val="3C799E"/>
        </a:accent6>
        <a:hlink>
          <a:srgbClr val="92BCD6"/>
        </a:hlink>
        <a:folHlink>
          <a:srgbClr val="C5DBE9"/>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5A2669"/>
        </a:dk2>
        <a:lt2>
          <a:srgbClr val="808080"/>
        </a:lt2>
        <a:accent1>
          <a:srgbClr val="815595"/>
        </a:accent1>
        <a:accent2>
          <a:srgbClr val="A580B6"/>
        </a:accent2>
        <a:accent3>
          <a:srgbClr val="FFFFFF"/>
        </a:accent3>
        <a:accent4>
          <a:srgbClr val="000000"/>
        </a:accent4>
        <a:accent5>
          <a:srgbClr val="C1B4C8"/>
        </a:accent5>
        <a:accent6>
          <a:srgbClr val="9573A5"/>
        </a:accent6>
        <a:hlink>
          <a:srgbClr val="C6AFD1"/>
        </a:hlink>
        <a:folHlink>
          <a:srgbClr val="E3D8E8"/>
        </a:folHlink>
      </a:clrScheme>
      <a:clrMap bg1="lt1" tx1="dk1" bg2="lt2" tx2="dk2" accent1="accent1" accent2="accent2" accent3="accent3" accent4="accent4" accent5="accent5" accent6="accent6" hlink="hlink" folHlink="folHlink"/>
    </a:extraClrScheme>
    <a:extraClrScheme>
      <a:clrScheme name="standard12Slide 1">
        <a:dk1>
          <a:srgbClr val="000000"/>
        </a:dk1>
        <a:lt1>
          <a:srgbClr val="FFFFFF"/>
        </a:lt1>
        <a:dk2>
          <a:srgbClr val="003C69"/>
        </a:dk2>
        <a:lt2>
          <a:srgbClr val="808080"/>
        </a:lt2>
        <a:accent1>
          <a:srgbClr val="1C598C"/>
        </a:accent1>
        <a:accent2>
          <a:srgbClr val="4386AF"/>
        </a:accent2>
        <a:accent3>
          <a:srgbClr val="FFFFFF"/>
        </a:accent3>
        <a:accent4>
          <a:srgbClr val="000000"/>
        </a:accent4>
        <a:accent5>
          <a:srgbClr val="ABB5C5"/>
        </a:accent5>
        <a:accent6>
          <a:srgbClr val="3C799E"/>
        </a:accent6>
        <a:hlink>
          <a:srgbClr val="92BCD6"/>
        </a:hlink>
        <a:folHlink>
          <a:srgbClr val="C5DBE9"/>
        </a:folHlink>
      </a:clrScheme>
      <a:clrMap bg1="lt1" tx1="dk1" bg2="lt2" tx2="dk2" accent1="accent1" accent2="accent2" accent3="accent3" accent4="accent4" accent5="accent5" accent6="accent6" hlink="hlink" folHlink="folHlink"/>
    </a:extraClrScheme>
    <a:extraClrScheme>
      <a:clrScheme name="standard12Slide 2">
        <a:dk1>
          <a:srgbClr val="000000"/>
        </a:dk1>
        <a:lt1>
          <a:srgbClr val="FFFFFF"/>
        </a:lt1>
        <a:dk2>
          <a:srgbClr val="5A266A"/>
        </a:dk2>
        <a:lt2>
          <a:srgbClr val="808080"/>
        </a:lt2>
        <a:accent1>
          <a:srgbClr val="815595"/>
        </a:accent1>
        <a:accent2>
          <a:srgbClr val="A580B6"/>
        </a:accent2>
        <a:accent3>
          <a:srgbClr val="FFFFFF"/>
        </a:accent3>
        <a:accent4>
          <a:srgbClr val="000000"/>
        </a:accent4>
        <a:accent5>
          <a:srgbClr val="C1B4C8"/>
        </a:accent5>
        <a:accent6>
          <a:srgbClr val="9573A5"/>
        </a:accent6>
        <a:hlink>
          <a:srgbClr val="C6AFD1"/>
        </a:hlink>
        <a:folHlink>
          <a:srgbClr val="E3D8E8"/>
        </a:folHlink>
      </a:clrScheme>
      <a:clrMap bg1="lt1" tx1="dk1" bg2="lt2" tx2="dk2" accent1="accent1" accent2="accent2" accent3="accent3" accent4="accent4" accent5="accent5" accent6="accent6" hlink="hlink" folHlink="folHlink"/>
    </a:extraClrScheme>
    <a:extraClrScheme>
      <a:clrScheme name="standard12Slide 3">
        <a:dk1>
          <a:srgbClr val="000000"/>
        </a:dk1>
        <a:lt1>
          <a:srgbClr val="FFFFFF"/>
        </a:lt1>
        <a:dk2>
          <a:srgbClr val="693F58"/>
        </a:dk2>
        <a:lt2>
          <a:srgbClr val="808080"/>
        </a:lt2>
        <a:accent1>
          <a:srgbClr val="92587B"/>
        </a:accent1>
        <a:accent2>
          <a:srgbClr val="B88AA5"/>
        </a:accent2>
        <a:accent3>
          <a:srgbClr val="FFFFFF"/>
        </a:accent3>
        <a:accent4>
          <a:srgbClr val="000000"/>
        </a:accent4>
        <a:accent5>
          <a:srgbClr val="C7B4BF"/>
        </a:accent5>
        <a:accent6>
          <a:srgbClr val="A67D95"/>
        </a:accent6>
        <a:hlink>
          <a:srgbClr val="DEC8D5"/>
        </a:hlink>
        <a:folHlink>
          <a:srgbClr val="EFE5EB"/>
        </a:folHlink>
      </a:clrScheme>
      <a:clrMap bg1="lt1" tx1="dk1" bg2="lt2" tx2="dk2" accent1="accent1" accent2="accent2" accent3="accent3" accent4="accent4" accent5="accent5" accent6="accent6" hlink="hlink" folHlink="folHlink"/>
    </a:extraClrScheme>
    <a:extraClrScheme>
      <a:clrScheme name="standard12Slide 4">
        <a:dk1>
          <a:srgbClr val="000000"/>
        </a:dk1>
        <a:lt1>
          <a:srgbClr val="FFFFFF"/>
        </a:lt1>
        <a:dk2>
          <a:srgbClr val="813C49"/>
        </a:dk2>
        <a:lt2>
          <a:srgbClr val="808080"/>
        </a:lt2>
        <a:accent1>
          <a:srgbClr val="A54D5E"/>
        </a:accent1>
        <a:accent2>
          <a:srgbClr val="BD717F"/>
        </a:accent2>
        <a:accent3>
          <a:srgbClr val="FFFFFF"/>
        </a:accent3>
        <a:accent4>
          <a:srgbClr val="000000"/>
        </a:accent4>
        <a:accent5>
          <a:srgbClr val="CFB2B6"/>
        </a:accent5>
        <a:accent6>
          <a:srgbClr val="AB6672"/>
        </a:accent6>
        <a:hlink>
          <a:srgbClr val="D8ACB4"/>
        </a:hlink>
        <a:folHlink>
          <a:srgbClr val="E9CFD4"/>
        </a:folHlink>
      </a:clrScheme>
      <a:clrMap bg1="lt1" tx1="dk1" bg2="lt2" tx2="dk2" accent1="accent1" accent2="accent2" accent3="accent3" accent4="accent4" accent5="accent5" accent6="accent6" hlink="hlink" folHlink="folHlink"/>
    </a:extraClrScheme>
    <a:extraClrScheme>
      <a:clrScheme name="standard12Slide 5">
        <a:dk1>
          <a:srgbClr val="000000"/>
        </a:dk1>
        <a:lt1>
          <a:srgbClr val="FFFFFF"/>
        </a:lt1>
        <a:dk2>
          <a:srgbClr val="433F6D"/>
        </a:dk2>
        <a:lt2>
          <a:srgbClr val="808080"/>
        </a:lt2>
        <a:accent1>
          <a:srgbClr val="5F5999"/>
        </a:accent1>
        <a:accent2>
          <a:srgbClr val="8B86B8"/>
        </a:accent2>
        <a:accent3>
          <a:srgbClr val="FFFFFF"/>
        </a:accent3>
        <a:accent4>
          <a:srgbClr val="000000"/>
        </a:accent4>
        <a:accent5>
          <a:srgbClr val="B6B5CA"/>
        </a:accent5>
        <a:accent6>
          <a:srgbClr val="7D79A6"/>
        </a:accent6>
        <a:hlink>
          <a:srgbClr val="C2C0DA"/>
        </a:hlink>
        <a:folHlink>
          <a:srgbClr val="D6D5E7"/>
        </a:folHlink>
      </a:clrScheme>
      <a:clrMap bg1="lt1" tx1="dk1" bg2="lt2" tx2="dk2" accent1="accent1" accent2="accent2" accent3="accent3" accent4="accent4" accent5="accent5" accent6="accent6" hlink="hlink" folHlink="folHlink"/>
    </a:extraClrScheme>
    <a:extraClrScheme>
      <a:clrScheme name="standard12Slide 6">
        <a:dk1>
          <a:srgbClr val="000000"/>
        </a:dk1>
        <a:lt1>
          <a:srgbClr val="FFFFFF"/>
        </a:lt1>
        <a:dk2>
          <a:srgbClr val="20628D"/>
        </a:dk2>
        <a:lt2>
          <a:srgbClr val="808080"/>
        </a:lt2>
        <a:accent1>
          <a:srgbClr val="4A98B0"/>
        </a:accent1>
        <a:accent2>
          <a:srgbClr val="78B3C6"/>
        </a:accent2>
        <a:accent3>
          <a:srgbClr val="FFFFFF"/>
        </a:accent3>
        <a:accent4>
          <a:srgbClr val="000000"/>
        </a:accent4>
        <a:accent5>
          <a:srgbClr val="B1CAD4"/>
        </a:accent5>
        <a:accent6>
          <a:srgbClr val="6CA2B3"/>
        </a:accent6>
        <a:hlink>
          <a:srgbClr val="A1CAD7"/>
        </a:hlink>
        <a:folHlink>
          <a:srgbClr val="C4DEE6"/>
        </a:folHlink>
      </a:clrScheme>
      <a:clrMap bg1="lt1" tx1="dk1" bg2="lt2" tx2="dk2" accent1="accent1" accent2="accent2" accent3="accent3" accent4="accent4" accent5="accent5" accent6="accent6" hlink="hlink" folHlink="folHlink"/>
    </a:extraClrScheme>
    <a:extraClrScheme>
      <a:clrScheme name="standard12Slide 7">
        <a:dk1>
          <a:srgbClr val="000000"/>
        </a:dk1>
        <a:lt1>
          <a:srgbClr val="FFFFFF"/>
        </a:lt1>
        <a:dk2>
          <a:srgbClr val="305C74"/>
        </a:dk2>
        <a:lt2>
          <a:srgbClr val="808080"/>
        </a:lt2>
        <a:accent1>
          <a:srgbClr val="4381A3"/>
        </a:accent1>
        <a:accent2>
          <a:srgbClr val="77AAC7"/>
        </a:accent2>
        <a:accent3>
          <a:srgbClr val="FFFFFF"/>
        </a:accent3>
        <a:accent4>
          <a:srgbClr val="000000"/>
        </a:accent4>
        <a:accent5>
          <a:srgbClr val="B0C1CE"/>
        </a:accent5>
        <a:accent6>
          <a:srgbClr val="6B9AB4"/>
        </a:accent6>
        <a:hlink>
          <a:srgbClr val="B8D3E2"/>
        </a:hlink>
        <a:folHlink>
          <a:srgbClr val="D6E5EE"/>
        </a:folHlink>
      </a:clrScheme>
      <a:clrMap bg1="lt1" tx1="dk1" bg2="lt2" tx2="dk2" accent1="accent1" accent2="accent2" accent3="accent3" accent4="accent4" accent5="accent5" accent6="accent6" hlink="hlink" folHlink="folHlink"/>
    </a:extraClrScheme>
    <a:extraClrScheme>
      <a:clrScheme name="standard12Slide 8">
        <a:dk1>
          <a:srgbClr val="000000"/>
        </a:dk1>
        <a:lt1>
          <a:srgbClr val="FFFFFF"/>
        </a:lt1>
        <a:dk2>
          <a:srgbClr val="40685B"/>
        </a:dk2>
        <a:lt2>
          <a:srgbClr val="808080"/>
        </a:lt2>
        <a:accent1>
          <a:srgbClr val="619D89"/>
        </a:accent1>
        <a:accent2>
          <a:srgbClr val="95BDB0"/>
        </a:accent2>
        <a:accent3>
          <a:srgbClr val="FFFFFF"/>
        </a:accent3>
        <a:accent4>
          <a:srgbClr val="000000"/>
        </a:accent4>
        <a:accent5>
          <a:srgbClr val="B7CCC4"/>
        </a:accent5>
        <a:accent6>
          <a:srgbClr val="87AB9F"/>
        </a:accent6>
        <a:hlink>
          <a:srgbClr val="CEE0DA"/>
        </a:hlink>
        <a:folHlink>
          <a:srgbClr val="DCE8E4"/>
        </a:folHlink>
      </a:clrScheme>
      <a:clrMap bg1="lt1" tx1="dk1" bg2="lt2" tx2="dk2" accent1="accent1" accent2="accent2" accent3="accent3" accent4="accent4" accent5="accent5" accent6="accent6" hlink="hlink" folHlink="folHlink"/>
    </a:extraClrScheme>
    <a:extraClrScheme>
      <a:clrScheme name="standard12Slide 9">
        <a:dk1>
          <a:srgbClr val="000000"/>
        </a:dk1>
        <a:lt1>
          <a:srgbClr val="FFFFFF"/>
        </a:lt1>
        <a:dk2>
          <a:srgbClr val="8B4A1D"/>
        </a:dk2>
        <a:lt2>
          <a:srgbClr val="808080"/>
        </a:lt2>
        <a:accent1>
          <a:srgbClr val="A96B45"/>
        </a:accent1>
        <a:accent2>
          <a:srgbClr val="C79577"/>
        </a:accent2>
        <a:accent3>
          <a:srgbClr val="FFFFFF"/>
        </a:accent3>
        <a:accent4>
          <a:srgbClr val="000000"/>
        </a:accent4>
        <a:accent5>
          <a:srgbClr val="D1BAB0"/>
        </a:accent5>
        <a:accent6>
          <a:srgbClr val="B4876B"/>
        </a:accent6>
        <a:hlink>
          <a:srgbClr val="DEC2B0"/>
        </a:hlink>
        <a:folHlink>
          <a:srgbClr val="EAD9CE"/>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standard12Slide">
  <a:themeElements>
    <a:clrScheme name="Default Design 1">
      <a:dk1>
        <a:srgbClr val="000000"/>
      </a:dk1>
      <a:lt1>
        <a:srgbClr val="FFFFFF"/>
      </a:lt1>
      <a:dk2>
        <a:srgbClr val="003C69"/>
      </a:dk2>
      <a:lt2>
        <a:srgbClr val="808080"/>
      </a:lt2>
      <a:accent1>
        <a:srgbClr val="1C598C"/>
      </a:accent1>
      <a:accent2>
        <a:srgbClr val="4386AF"/>
      </a:accent2>
      <a:accent3>
        <a:srgbClr val="FFFFFF"/>
      </a:accent3>
      <a:accent4>
        <a:srgbClr val="000000"/>
      </a:accent4>
      <a:accent5>
        <a:srgbClr val="ABB5C5"/>
      </a:accent5>
      <a:accent6>
        <a:srgbClr val="3C799E"/>
      </a:accent6>
      <a:hlink>
        <a:srgbClr val="92BCD6"/>
      </a:hlink>
      <a:folHlink>
        <a:srgbClr val="C5DBE9"/>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3C69"/>
        </a:dk2>
        <a:lt2>
          <a:srgbClr val="808080"/>
        </a:lt2>
        <a:accent1>
          <a:srgbClr val="1C598C"/>
        </a:accent1>
        <a:accent2>
          <a:srgbClr val="4386AF"/>
        </a:accent2>
        <a:accent3>
          <a:srgbClr val="FFFFFF"/>
        </a:accent3>
        <a:accent4>
          <a:srgbClr val="000000"/>
        </a:accent4>
        <a:accent5>
          <a:srgbClr val="ABB5C5"/>
        </a:accent5>
        <a:accent6>
          <a:srgbClr val="3C799E"/>
        </a:accent6>
        <a:hlink>
          <a:srgbClr val="92BCD6"/>
        </a:hlink>
        <a:folHlink>
          <a:srgbClr val="C5DBE9"/>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5A2669"/>
        </a:dk2>
        <a:lt2>
          <a:srgbClr val="808080"/>
        </a:lt2>
        <a:accent1>
          <a:srgbClr val="815595"/>
        </a:accent1>
        <a:accent2>
          <a:srgbClr val="A580B6"/>
        </a:accent2>
        <a:accent3>
          <a:srgbClr val="FFFFFF"/>
        </a:accent3>
        <a:accent4>
          <a:srgbClr val="000000"/>
        </a:accent4>
        <a:accent5>
          <a:srgbClr val="C1B4C8"/>
        </a:accent5>
        <a:accent6>
          <a:srgbClr val="9573A5"/>
        </a:accent6>
        <a:hlink>
          <a:srgbClr val="C6AFD1"/>
        </a:hlink>
        <a:folHlink>
          <a:srgbClr val="E3D8E8"/>
        </a:folHlink>
      </a:clrScheme>
      <a:clrMap bg1="lt1" tx1="dk1" bg2="lt2" tx2="dk2" accent1="accent1" accent2="accent2" accent3="accent3" accent4="accent4" accent5="accent5" accent6="accent6" hlink="hlink" folHlink="folHlink"/>
    </a:extraClrScheme>
    <a:extraClrScheme>
      <a:clrScheme name="standard12Slide 1">
        <a:dk1>
          <a:srgbClr val="000000"/>
        </a:dk1>
        <a:lt1>
          <a:srgbClr val="FFFFFF"/>
        </a:lt1>
        <a:dk2>
          <a:srgbClr val="003C69"/>
        </a:dk2>
        <a:lt2>
          <a:srgbClr val="808080"/>
        </a:lt2>
        <a:accent1>
          <a:srgbClr val="1C598C"/>
        </a:accent1>
        <a:accent2>
          <a:srgbClr val="4386AF"/>
        </a:accent2>
        <a:accent3>
          <a:srgbClr val="FFFFFF"/>
        </a:accent3>
        <a:accent4>
          <a:srgbClr val="000000"/>
        </a:accent4>
        <a:accent5>
          <a:srgbClr val="ABB5C5"/>
        </a:accent5>
        <a:accent6>
          <a:srgbClr val="3C799E"/>
        </a:accent6>
        <a:hlink>
          <a:srgbClr val="92BCD6"/>
        </a:hlink>
        <a:folHlink>
          <a:srgbClr val="C5DBE9"/>
        </a:folHlink>
      </a:clrScheme>
      <a:clrMap bg1="lt1" tx1="dk1" bg2="lt2" tx2="dk2" accent1="accent1" accent2="accent2" accent3="accent3" accent4="accent4" accent5="accent5" accent6="accent6" hlink="hlink" folHlink="folHlink"/>
    </a:extraClrScheme>
    <a:extraClrScheme>
      <a:clrScheme name="standard12Slide 2">
        <a:dk1>
          <a:srgbClr val="000000"/>
        </a:dk1>
        <a:lt1>
          <a:srgbClr val="FFFFFF"/>
        </a:lt1>
        <a:dk2>
          <a:srgbClr val="5A266A"/>
        </a:dk2>
        <a:lt2>
          <a:srgbClr val="808080"/>
        </a:lt2>
        <a:accent1>
          <a:srgbClr val="815595"/>
        </a:accent1>
        <a:accent2>
          <a:srgbClr val="A580B6"/>
        </a:accent2>
        <a:accent3>
          <a:srgbClr val="FFFFFF"/>
        </a:accent3>
        <a:accent4>
          <a:srgbClr val="000000"/>
        </a:accent4>
        <a:accent5>
          <a:srgbClr val="C1B4C8"/>
        </a:accent5>
        <a:accent6>
          <a:srgbClr val="9573A5"/>
        </a:accent6>
        <a:hlink>
          <a:srgbClr val="C6AFD1"/>
        </a:hlink>
        <a:folHlink>
          <a:srgbClr val="E3D8E8"/>
        </a:folHlink>
      </a:clrScheme>
      <a:clrMap bg1="lt1" tx1="dk1" bg2="lt2" tx2="dk2" accent1="accent1" accent2="accent2" accent3="accent3" accent4="accent4" accent5="accent5" accent6="accent6" hlink="hlink" folHlink="folHlink"/>
    </a:extraClrScheme>
    <a:extraClrScheme>
      <a:clrScheme name="standard12Slide 3">
        <a:dk1>
          <a:srgbClr val="000000"/>
        </a:dk1>
        <a:lt1>
          <a:srgbClr val="FFFFFF"/>
        </a:lt1>
        <a:dk2>
          <a:srgbClr val="693F58"/>
        </a:dk2>
        <a:lt2>
          <a:srgbClr val="808080"/>
        </a:lt2>
        <a:accent1>
          <a:srgbClr val="92587B"/>
        </a:accent1>
        <a:accent2>
          <a:srgbClr val="B88AA5"/>
        </a:accent2>
        <a:accent3>
          <a:srgbClr val="FFFFFF"/>
        </a:accent3>
        <a:accent4>
          <a:srgbClr val="000000"/>
        </a:accent4>
        <a:accent5>
          <a:srgbClr val="C7B4BF"/>
        </a:accent5>
        <a:accent6>
          <a:srgbClr val="A67D95"/>
        </a:accent6>
        <a:hlink>
          <a:srgbClr val="DEC8D5"/>
        </a:hlink>
        <a:folHlink>
          <a:srgbClr val="EFE5EB"/>
        </a:folHlink>
      </a:clrScheme>
      <a:clrMap bg1="lt1" tx1="dk1" bg2="lt2" tx2="dk2" accent1="accent1" accent2="accent2" accent3="accent3" accent4="accent4" accent5="accent5" accent6="accent6" hlink="hlink" folHlink="folHlink"/>
    </a:extraClrScheme>
    <a:extraClrScheme>
      <a:clrScheme name="standard12Slide 4">
        <a:dk1>
          <a:srgbClr val="000000"/>
        </a:dk1>
        <a:lt1>
          <a:srgbClr val="FFFFFF"/>
        </a:lt1>
        <a:dk2>
          <a:srgbClr val="813C49"/>
        </a:dk2>
        <a:lt2>
          <a:srgbClr val="808080"/>
        </a:lt2>
        <a:accent1>
          <a:srgbClr val="A54D5E"/>
        </a:accent1>
        <a:accent2>
          <a:srgbClr val="BD717F"/>
        </a:accent2>
        <a:accent3>
          <a:srgbClr val="FFFFFF"/>
        </a:accent3>
        <a:accent4>
          <a:srgbClr val="000000"/>
        </a:accent4>
        <a:accent5>
          <a:srgbClr val="CFB2B6"/>
        </a:accent5>
        <a:accent6>
          <a:srgbClr val="AB6672"/>
        </a:accent6>
        <a:hlink>
          <a:srgbClr val="D8ACB4"/>
        </a:hlink>
        <a:folHlink>
          <a:srgbClr val="E9CFD4"/>
        </a:folHlink>
      </a:clrScheme>
      <a:clrMap bg1="lt1" tx1="dk1" bg2="lt2" tx2="dk2" accent1="accent1" accent2="accent2" accent3="accent3" accent4="accent4" accent5="accent5" accent6="accent6" hlink="hlink" folHlink="folHlink"/>
    </a:extraClrScheme>
    <a:extraClrScheme>
      <a:clrScheme name="standard12Slide 5">
        <a:dk1>
          <a:srgbClr val="000000"/>
        </a:dk1>
        <a:lt1>
          <a:srgbClr val="FFFFFF"/>
        </a:lt1>
        <a:dk2>
          <a:srgbClr val="433F6D"/>
        </a:dk2>
        <a:lt2>
          <a:srgbClr val="808080"/>
        </a:lt2>
        <a:accent1>
          <a:srgbClr val="5F5999"/>
        </a:accent1>
        <a:accent2>
          <a:srgbClr val="8B86B8"/>
        </a:accent2>
        <a:accent3>
          <a:srgbClr val="FFFFFF"/>
        </a:accent3>
        <a:accent4>
          <a:srgbClr val="000000"/>
        </a:accent4>
        <a:accent5>
          <a:srgbClr val="B6B5CA"/>
        </a:accent5>
        <a:accent6>
          <a:srgbClr val="7D79A6"/>
        </a:accent6>
        <a:hlink>
          <a:srgbClr val="C2C0DA"/>
        </a:hlink>
        <a:folHlink>
          <a:srgbClr val="D6D5E7"/>
        </a:folHlink>
      </a:clrScheme>
      <a:clrMap bg1="lt1" tx1="dk1" bg2="lt2" tx2="dk2" accent1="accent1" accent2="accent2" accent3="accent3" accent4="accent4" accent5="accent5" accent6="accent6" hlink="hlink" folHlink="folHlink"/>
    </a:extraClrScheme>
    <a:extraClrScheme>
      <a:clrScheme name="standard12Slide 6">
        <a:dk1>
          <a:srgbClr val="000000"/>
        </a:dk1>
        <a:lt1>
          <a:srgbClr val="FFFFFF"/>
        </a:lt1>
        <a:dk2>
          <a:srgbClr val="20628D"/>
        </a:dk2>
        <a:lt2>
          <a:srgbClr val="808080"/>
        </a:lt2>
        <a:accent1>
          <a:srgbClr val="4A98B0"/>
        </a:accent1>
        <a:accent2>
          <a:srgbClr val="78B3C6"/>
        </a:accent2>
        <a:accent3>
          <a:srgbClr val="FFFFFF"/>
        </a:accent3>
        <a:accent4>
          <a:srgbClr val="000000"/>
        </a:accent4>
        <a:accent5>
          <a:srgbClr val="B1CAD4"/>
        </a:accent5>
        <a:accent6>
          <a:srgbClr val="6CA2B3"/>
        </a:accent6>
        <a:hlink>
          <a:srgbClr val="A1CAD7"/>
        </a:hlink>
        <a:folHlink>
          <a:srgbClr val="C4DEE6"/>
        </a:folHlink>
      </a:clrScheme>
      <a:clrMap bg1="lt1" tx1="dk1" bg2="lt2" tx2="dk2" accent1="accent1" accent2="accent2" accent3="accent3" accent4="accent4" accent5="accent5" accent6="accent6" hlink="hlink" folHlink="folHlink"/>
    </a:extraClrScheme>
    <a:extraClrScheme>
      <a:clrScheme name="standard12Slide 7">
        <a:dk1>
          <a:srgbClr val="000000"/>
        </a:dk1>
        <a:lt1>
          <a:srgbClr val="FFFFFF"/>
        </a:lt1>
        <a:dk2>
          <a:srgbClr val="305C74"/>
        </a:dk2>
        <a:lt2>
          <a:srgbClr val="808080"/>
        </a:lt2>
        <a:accent1>
          <a:srgbClr val="4381A3"/>
        </a:accent1>
        <a:accent2>
          <a:srgbClr val="77AAC7"/>
        </a:accent2>
        <a:accent3>
          <a:srgbClr val="FFFFFF"/>
        </a:accent3>
        <a:accent4>
          <a:srgbClr val="000000"/>
        </a:accent4>
        <a:accent5>
          <a:srgbClr val="B0C1CE"/>
        </a:accent5>
        <a:accent6>
          <a:srgbClr val="6B9AB4"/>
        </a:accent6>
        <a:hlink>
          <a:srgbClr val="B8D3E2"/>
        </a:hlink>
        <a:folHlink>
          <a:srgbClr val="D6E5EE"/>
        </a:folHlink>
      </a:clrScheme>
      <a:clrMap bg1="lt1" tx1="dk1" bg2="lt2" tx2="dk2" accent1="accent1" accent2="accent2" accent3="accent3" accent4="accent4" accent5="accent5" accent6="accent6" hlink="hlink" folHlink="folHlink"/>
    </a:extraClrScheme>
    <a:extraClrScheme>
      <a:clrScheme name="standard12Slide 8">
        <a:dk1>
          <a:srgbClr val="000000"/>
        </a:dk1>
        <a:lt1>
          <a:srgbClr val="FFFFFF"/>
        </a:lt1>
        <a:dk2>
          <a:srgbClr val="40685B"/>
        </a:dk2>
        <a:lt2>
          <a:srgbClr val="808080"/>
        </a:lt2>
        <a:accent1>
          <a:srgbClr val="619D89"/>
        </a:accent1>
        <a:accent2>
          <a:srgbClr val="95BDB0"/>
        </a:accent2>
        <a:accent3>
          <a:srgbClr val="FFFFFF"/>
        </a:accent3>
        <a:accent4>
          <a:srgbClr val="000000"/>
        </a:accent4>
        <a:accent5>
          <a:srgbClr val="B7CCC4"/>
        </a:accent5>
        <a:accent6>
          <a:srgbClr val="87AB9F"/>
        </a:accent6>
        <a:hlink>
          <a:srgbClr val="CEE0DA"/>
        </a:hlink>
        <a:folHlink>
          <a:srgbClr val="DCE8E4"/>
        </a:folHlink>
      </a:clrScheme>
      <a:clrMap bg1="lt1" tx1="dk1" bg2="lt2" tx2="dk2" accent1="accent1" accent2="accent2" accent3="accent3" accent4="accent4" accent5="accent5" accent6="accent6" hlink="hlink" folHlink="folHlink"/>
    </a:extraClrScheme>
    <a:extraClrScheme>
      <a:clrScheme name="standard12Slide 9">
        <a:dk1>
          <a:srgbClr val="000000"/>
        </a:dk1>
        <a:lt1>
          <a:srgbClr val="FFFFFF"/>
        </a:lt1>
        <a:dk2>
          <a:srgbClr val="8B4A1D"/>
        </a:dk2>
        <a:lt2>
          <a:srgbClr val="808080"/>
        </a:lt2>
        <a:accent1>
          <a:srgbClr val="A96B45"/>
        </a:accent1>
        <a:accent2>
          <a:srgbClr val="C79577"/>
        </a:accent2>
        <a:accent3>
          <a:srgbClr val="FFFFFF"/>
        </a:accent3>
        <a:accent4>
          <a:srgbClr val="000000"/>
        </a:accent4>
        <a:accent5>
          <a:srgbClr val="D1BAB0"/>
        </a:accent5>
        <a:accent6>
          <a:srgbClr val="B4876B"/>
        </a:accent6>
        <a:hlink>
          <a:srgbClr val="DEC2B0"/>
        </a:hlink>
        <a:folHlink>
          <a:srgbClr val="EAD9CE"/>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1964</TotalTime>
  <Words>1449</Words>
  <Application>Microsoft Office PowerPoint</Application>
  <PresentationFormat>On-screen Show (4:3)</PresentationFormat>
  <Paragraphs>389</Paragraphs>
  <Slides>26</Slides>
  <Notes>1</Notes>
  <HiddenSlides>0</HiddenSlides>
  <MMClips>0</MMClips>
  <ScaleCrop>false</ScaleCrop>
  <HeadingPairs>
    <vt:vector size="4" baseType="variant">
      <vt:variant>
        <vt:lpstr>Theme</vt:lpstr>
      </vt:variant>
      <vt:variant>
        <vt:i4>3</vt:i4>
      </vt:variant>
      <vt:variant>
        <vt:lpstr>Slide Titles</vt:lpstr>
      </vt:variant>
      <vt:variant>
        <vt:i4>26</vt:i4>
      </vt:variant>
    </vt:vector>
  </HeadingPairs>
  <TitlesOfParts>
    <vt:vector size="29" baseType="lpstr">
      <vt:lpstr>standard12Slide</vt:lpstr>
      <vt:lpstr>1_standard12Slide</vt:lpstr>
      <vt:lpstr>2_standard12Slide</vt:lpstr>
      <vt:lpstr>High Speed Links on low Mass Cables</vt:lpstr>
      <vt:lpstr>CONTENTS</vt:lpstr>
      <vt:lpstr>INTRODUCTION</vt:lpstr>
      <vt:lpstr>HIGH-SPEED LINKS MAIN CONSTRAINTS</vt:lpstr>
      <vt:lpstr>CMS UPGRADE LAYOUT</vt:lpstr>
      <vt:lpstr>CMS UPGRADE LAYOUT</vt:lpstr>
      <vt:lpstr>CABLING OVERVIEW</vt:lpstr>
      <vt:lpstr>CMS CABLING OVERVIEW</vt:lpstr>
      <vt:lpstr>CMS CABLING OVERVIEW</vt:lpstr>
      <vt:lpstr>ATLAS UPGRADE LAYOUT</vt:lpstr>
      <vt:lpstr>ATLAS CABLING OVERVIEW</vt:lpstr>
      <vt:lpstr>ATLAS DATA TRANSMISSION REQUIREMENTS OVERVIEW</vt:lpstr>
      <vt:lpstr>UPLINK ATLAS</vt:lpstr>
      <vt:lpstr>DOWNLINK ATLAS</vt:lpstr>
      <vt:lpstr>DATA TRANSMISSION REQUIREMENTS OVERVIEW</vt:lpstr>
      <vt:lpstr>DATA TRANSMISSION REQUIREMENTS OVERVIEW</vt:lpstr>
      <vt:lpstr>DATA TRANSMISSION REQUIREMENTS OVERVIEW</vt:lpstr>
      <vt:lpstr>DATA TRANSMISSION REQUIREMENTS OVERVIEW</vt:lpstr>
      <vt:lpstr>INDUSTRIAL ACTIVE CABLE DESIGN</vt:lpstr>
      <vt:lpstr>FLEX CIRCUIT DESIGN</vt:lpstr>
      <vt:lpstr>CABLE MEASUREMENTS RESULTS</vt:lpstr>
      <vt:lpstr>E-LINK TESTING</vt:lpstr>
      <vt:lpstr>E-LINK TESTING</vt:lpstr>
      <vt:lpstr>E-LINK TESTING</vt:lpstr>
      <vt:lpstr>E-LINK TESTING</vt:lpstr>
      <vt:lpstr>SUMMARY</vt:lpstr>
    </vt:vector>
  </TitlesOfParts>
  <Company>University of Glasgow</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High Speed Links on low Mass Cables</dc:title>
  <dc:creator>Leyre Flores</dc:creator>
  <cp:lastModifiedBy>Leyre Flores</cp:lastModifiedBy>
  <cp:revision>57</cp:revision>
  <dcterms:created xsi:type="dcterms:W3CDTF">2018-04-19T08:24:46Z</dcterms:created>
  <dcterms:modified xsi:type="dcterms:W3CDTF">2018-04-24T10:30:42Z</dcterms:modified>
</cp:coreProperties>
</file>