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388" r:id="rId2"/>
    <p:sldId id="575" r:id="rId3"/>
    <p:sldId id="574" r:id="rId4"/>
  </p:sldIdLst>
  <p:sldSz cx="9144000" cy="6858000" type="screen4x3"/>
  <p:notesSz cx="6858000" cy="9144000"/>
  <p:defaultTextStyle>
    <a:defPPr>
      <a:defRPr lang="en-US"/>
    </a:defPPr>
    <a:lvl1pPr marL="0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8080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5688" autoAdjust="0"/>
  </p:normalViewPr>
  <p:slideViewPr>
    <p:cSldViewPr snapToGrid="0" snapToObjects="1">
      <p:cViewPr>
        <p:scale>
          <a:sx n="150" d="100"/>
          <a:sy n="150" d="100"/>
        </p:scale>
        <p:origin x="222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8623B-DEFC-4065-8217-778B9CAD518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CF952-DA8F-450C-A2FA-358253C18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6881B4-B7AA-4882-931E-2F6E07BA45EB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790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 March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76" tIns="0" rIns="45676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 March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998765"/>
            <a:ext cx="3053866" cy="2663482"/>
          </a:xfrm>
        </p:spPr>
        <p:txBody>
          <a:bodyPr lIns="45676" rIns="45676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 March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 March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4717774" y="6360836"/>
            <a:ext cx="3469106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defPPr>
              <a:defRPr lang="en-US"/>
            </a:defPPr>
            <a:lvl1pPr marL="0" algn="ctr" defTabSz="913532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76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532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30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063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383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596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361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127" algn="l" defTabSz="9135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POPS-B project update.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 March </a:t>
            </a:r>
            <a:r>
              <a:rPr lang="en-GB" sz="900" b="1" kern="0" dirty="0" smtClean="0">
                <a:solidFill>
                  <a:schemeClr val="bg1"/>
                </a:solidFill>
                <a:effectLst/>
                <a:latin typeface="Comic Sans MS" pitchFamily="66" charset="0"/>
                <a:ea typeface="+mn-ea"/>
                <a:cs typeface="+mn-cs"/>
              </a:rPr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78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7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76" tIns="0" rIns="45676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4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4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1"/>
            <a:ext cx="822685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308" indent="-45676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397" indent="-45676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1671" indent="-34257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000" indent="-34257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8925" indent="-34257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169" indent="-18270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8413" indent="-18270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7665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29506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171450" y="2143125"/>
            <a:ext cx="8642611" cy="17859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POPS-B project follow-up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sz="2000" b="1" i="0" u="none" strike="noStrike" kern="0" cap="none" spc="0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LIU-PSB Meeting </a:t>
            </a:r>
            <a:r>
              <a:rPr lang="en-US" sz="20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+mj-ea"/>
                <a:cs typeface="+mj-cs"/>
              </a:rPr>
              <a:t>211  20 march</a:t>
            </a:r>
            <a:r>
              <a:rPr kumimoji="0" lang="en-US" sz="2000" b="1" i="0" u="none" strike="noStrike" kern="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2000" b="1" i="0" u="none" strike="noStrike" kern="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2018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17107" y="4436978"/>
            <a:ext cx="51727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omic Sans MS" pitchFamily="66" charset="0"/>
              </a:rPr>
              <a:t>Fulvio </a:t>
            </a:r>
            <a:r>
              <a:rPr lang="en-GB" dirty="0" smtClean="0">
                <a:latin typeface="Comic Sans MS" pitchFamily="66" charset="0"/>
              </a:rPr>
              <a:t>Boattini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smtClean="0">
                <a:latin typeface="Comic Sans MS" pitchFamily="66" charset="0"/>
              </a:rPr>
              <a:t>TE/EPC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0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637" y="1230055"/>
            <a:ext cx="6630325" cy="3686689"/>
          </a:xfrm>
          <a:prstGeom prst="rect">
            <a:avLst/>
          </a:prstGeom>
        </p:spPr>
      </p:pic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Main Power Converters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4844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900114" y="144463"/>
            <a:ext cx="7589368" cy="692249"/>
          </a:xfrm>
          <a:prstGeom prst="roundRect">
            <a:avLst>
              <a:gd name="adj" fmla="val 16667"/>
            </a:avLst>
          </a:prstGeom>
          <a:extLst/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200" dirty="0" smtClean="0">
                <a:latin typeface="Comic Sans MS" pitchFamily="66" charset="0"/>
                <a:ea typeface="+mj-ea"/>
                <a:cs typeface="+mj-cs"/>
              </a:rPr>
              <a:t>Global plan</a:t>
            </a:r>
            <a:endParaRPr lang="en-GB" sz="32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9" y="5736431"/>
            <a:ext cx="734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POPS-POPSB_Nov2017 to Dec 2018.mpp </a:t>
            </a:r>
            <a:r>
              <a:rPr lang="en-US" dirty="0" smtClean="0">
                <a:sym typeface="Wingdings" panose="05000000000000000000" pitchFamily="2" charset="2"/>
              </a:rPr>
              <a:t> EDMS 1562105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8095" t="10185"/>
          <a:stretch/>
        </p:blipFill>
        <p:spPr>
          <a:xfrm>
            <a:off x="114299" y="710211"/>
            <a:ext cx="8796060" cy="489230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860800" y="3917950"/>
            <a:ext cx="3251200" cy="654050"/>
            <a:chOff x="3860800" y="3917950"/>
            <a:chExt cx="3251200" cy="654050"/>
          </a:xfrm>
        </p:grpSpPr>
        <p:cxnSp>
          <p:nvCxnSpPr>
            <p:cNvPr id="8" name="Straight Arrow Connector 7"/>
            <p:cNvCxnSpPr>
              <a:stCxn id="9" idx="1"/>
            </p:cNvCxnSpPr>
            <p:nvPr/>
          </p:nvCxnSpPr>
          <p:spPr>
            <a:xfrm flipH="1">
              <a:off x="3860800" y="4071839"/>
              <a:ext cx="1123950" cy="5001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984750" y="3917950"/>
              <a:ext cx="212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WL4 in Concrete parcel</a:t>
              </a:r>
              <a:endParaRPr lang="fr-FR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206874" y="3086100"/>
            <a:ext cx="4149726" cy="654050"/>
            <a:chOff x="3860800" y="3917950"/>
            <a:chExt cx="3251200" cy="654050"/>
          </a:xfrm>
        </p:grpSpPr>
        <p:cxnSp>
          <p:nvCxnSpPr>
            <p:cNvPr id="15" name="Straight Arrow Connector 14"/>
            <p:cNvCxnSpPr>
              <a:stCxn id="16" idx="1"/>
            </p:cNvCxnSpPr>
            <p:nvPr/>
          </p:nvCxnSpPr>
          <p:spPr>
            <a:xfrm flipH="1">
              <a:off x="3860800" y="4179560"/>
              <a:ext cx="1123950" cy="3924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984750" y="3917950"/>
              <a:ext cx="21272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Switch Gears and LV cabling</a:t>
              </a:r>
              <a:endParaRPr lang="fr-FR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14700" y="4883100"/>
            <a:ext cx="4464049" cy="327025"/>
            <a:chOff x="3614536" y="3990327"/>
            <a:chExt cx="3497464" cy="327025"/>
          </a:xfrm>
        </p:grpSpPr>
        <p:cxnSp>
          <p:nvCxnSpPr>
            <p:cNvPr id="18" name="Straight Arrow Connector 17"/>
            <p:cNvCxnSpPr/>
            <p:nvPr/>
          </p:nvCxnSpPr>
          <p:spPr>
            <a:xfrm flipH="1">
              <a:off x="3614536" y="4161777"/>
              <a:ext cx="1412916" cy="1555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984750" y="3990327"/>
              <a:ext cx="212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Fire Detection OK</a:t>
              </a:r>
              <a:endParaRPr lang="fr-FR" sz="1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83672" y="3740150"/>
            <a:ext cx="2715153" cy="914400"/>
            <a:chOff x="4984750" y="3917950"/>
            <a:chExt cx="2127250" cy="914400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6432905" y="4140200"/>
              <a:ext cx="591006" cy="692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984750" y="3917950"/>
              <a:ext cx="212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Hydraulic connections</a:t>
              </a:r>
              <a:endParaRPr lang="fr-FR" sz="14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454148" y="1905000"/>
            <a:ext cx="1844675" cy="914400"/>
            <a:chOff x="5666746" y="3917950"/>
            <a:chExt cx="1445254" cy="9144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6432905" y="4140200"/>
              <a:ext cx="591006" cy="692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666746" y="3917950"/>
              <a:ext cx="14452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IT Cabling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364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14342</TotalTime>
  <Words>45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Comic Sans MS</vt:lpstr>
      <vt:lpstr>Wingdings</vt:lpstr>
      <vt:lpstr>CERN(4-3)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Fulvio Boattini</cp:lastModifiedBy>
  <cp:revision>766</cp:revision>
  <dcterms:created xsi:type="dcterms:W3CDTF">2012-11-30T11:04:26Z</dcterms:created>
  <dcterms:modified xsi:type="dcterms:W3CDTF">2018-03-20T15:02:31Z</dcterms:modified>
</cp:coreProperties>
</file>