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tiff" ContentType="image/tiff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0"/>
  </p:notesMasterIdLst>
  <p:handoutMasterIdLst>
    <p:handoutMasterId r:id="rId11"/>
  </p:handoutMasterIdLst>
  <p:sldIdLst>
    <p:sldId id="388" r:id="rId2"/>
    <p:sldId id="368" r:id="rId3"/>
    <p:sldId id="389" r:id="rId4"/>
    <p:sldId id="394" r:id="rId5"/>
    <p:sldId id="390" r:id="rId6"/>
    <p:sldId id="391" r:id="rId7"/>
    <p:sldId id="392" r:id="rId8"/>
    <p:sldId id="393" r:id="rId9"/>
  </p:sldIdLst>
  <p:sldSz cx="9144000" cy="6858000" type="screen4x3"/>
  <p:notesSz cx="6810375" cy="99488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55">
          <p15:clr>
            <a:srgbClr val="A4A3A4"/>
          </p15:clr>
        </p15:guide>
        <p15:guide id="2" pos="40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163082"/>
    <a:srgbClr val="0055A0"/>
    <a:srgbClr val="FFB2EB"/>
    <a:srgbClr val="6E0A49"/>
    <a:srgbClr val="3F062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1" autoAdjust="0"/>
    <p:restoredTop sz="99813" autoAdjust="0"/>
  </p:normalViewPr>
  <p:slideViewPr>
    <p:cSldViewPr snapToGrid="0" snapToObjects="1">
      <p:cViewPr>
        <p:scale>
          <a:sx n="100" d="100"/>
          <a:sy n="100" d="100"/>
        </p:scale>
        <p:origin x="-1926" y="-312"/>
      </p:cViewPr>
      <p:guideLst>
        <p:guide orient="horz" pos="1355"/>
        <p:guide pos="40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7" d="100"/>
          <a:sy n="77" d="100"/>
        </p:scale>
        <p:origin x="-2412" y="-102"/>
      </p:cViewPr>
      <p:guideLst>
        <p:guide orient="horz" pos="3134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163" cy="4974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637" y="0"/>
            <a:ext cx="2951163" cy="4974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9694"/>
            <a:ext cx="2951163" cy="4974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637" y="9449694"/>
            <a:ext cx="2951163" cy="4974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163" cy="4974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7" y="0"/>
            <a:ext cx="2951163" cy="4974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4/18/2018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5710"/>
            <a:ext cx="5448300" cy="447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9694"/>
            <a:ext cx="2951163" cy="4974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7" y="9449694"/>
            <a:ext cx="2951163" cy="4974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7761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5073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5073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5073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5073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5073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5073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5073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133292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8" name="Picture 7" descr="LIU-1.t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8385" y="274638"/>
            <a:ext cx="633984" cy="762000"/>
          </a:xfrm>
          <a:prstGeom prst="rect">
            <a:avLst/>
          </a:prstGeom>
        </p:spPr>
      </p:pic>
      <p:pic>
        <p:nvPicPr>
          <p:cNvPr id="9" name="Picture 8" descr="CERN.ti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87110" y="250767"/>
            <a:ext cx="779124" cy="762000"/>
          </a:xfrm>
          <a:prstGeom prst="rect">
            <a:avLst/>
          </a:prstGeom>
        </p:spPr>
      </p:pic>
      <p:sp>
        <p:nvSpPr>
          <p:cNvPr id="10" name="Date Placeholder 3"/>
          <p:cNvSpPr>
            <a:spLocks noGrp="1"/>
          </p:cNvSpPr>
          <p:nvPr>
            <p:ph type="dt" sz="half" idx="11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17.04.18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571875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PSB Transmission Line FS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572500" y="6356351"/>
            <a:ext cx="466724" cy="365125"/>
          </a:xfrm>
          <a:prstGeom prst="rect">
            <a:avLst/>
          </a:prstGeom>
        </p:spPr>
        <p:txBody>
          <a:bodyPr/>
          <a:lstStyle/>
          <a:p>
            <a:fld id="{5260D9BC-5433-D14A-AAC8-42CA35001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76" r:id="rId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" y="2267404"/>
            <a:ext cx="8810625" cy="1123496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PSB Transmission Line Measurement: Preliminary Results</a:t>
            </a:r>
            <a:b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100" dirty="0">
              <a:solidFill>
                <a:srgbClr val="0070C0"/>
              </a:solidFill>
            </a:endParaRPr>
          </a:p>
        </p:txBody>
      </p:sp>
      <p:pic>
        <p:nvPicPr>
          <p:cNvPr id="7" name="Picture 6" descr="LIU-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7285" y="230820"/>
            <a:ext cx="3009531" cy="170295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33450" y="3852565"/>
            <a:ext cx="7077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Andrew </a:t>
            </a:r>
            <a:r>
              <a:rPr lang="en-US" sz="2400" b="1" dirty="0" err="1" smtClean="0">
                <a:solidFill>
                  <a:srgbClr val="00B050"/>
                </a:solidFill>
              </a:rPr>
              <a:t>Harle</a:t>
            </a:r>
            <a:r>
              <a:rPr lang="en-US" sz="2400" b="1" dirty="0" smtClean="0">
                <a:solidFill>
                  <a:srgbClr val="00B050"/>
                </a:solidFill>
              </a:rPr>
              <a:t>, Antony </a:t>
            </a:r>
            <a:r>
              <a:rPr lang="en-US" sz="2400" b="1" dirty="0" err="1" smtClean="0">
                <a:solidFill>
                  <a:srgbClr val="00B050"/>
                </a:solidFill>
              </a:rPr>
              <a:t>Newborough</a:t>
            </a:r>
            <a:r>
              <a:rPr lang="en-US" sz="2400" b="1" dirty="0" smtClean="0">
                <a:solidFill>
                  <a:srgbClr val="00B050"/>
                </a:solidFill>
              </a:rPr>
              <a:t> &amp; Frank Schmidt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737" y="274638"/>
            <a:ext cx="7231613" cy="74765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PSB Transmission Line FS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17.04.18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260D9BC-5433-D14A-AAC8-42CA3500115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498600" y="1255059"/>
            <a:ext cx="6092825" cy="4745691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PSB Dipole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4 in Series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With and without Vacuum Chamber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RD = { </a:t>
            </a:r>
            <a:r>
              <a:rPr lang="en-US" sz="2800" b="1" dirty="0" smtClean="0"/>
              <a:t>∞</a:t>
            </a:r>
            <a:r>
              <a:rPr lang="en-US" b="1" dirty="0" smtClean="0"/>
              <a:t>, 4*(10/20/40) } [</a:t>
            </a:r>
            <a:r>
              <a:rPr lang="en-US" b="1" dirty="0" smtClean="0">
                <a:latin typeface="Symbol" pitchFamily="18" charset="2"/>
              </a:rPr>
              <a:t>W</a:t>
            </a:r>
            <a:r>
              <a:rPr lang="en-US" b="1" dirty="0" smtClean="0"/>
              <a:t>]</a:t>
            </a:r>
          </a:p>
          <a:p>
            <a:pPr>
              <a:buFont typeface="Arial" pitchFamily="34" charset="0"/>
              <a:buChar char="•"/>
            </a:pP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PSB Quad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QF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QDD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Vacuum Chamber 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RD = </a:t>
            </a:r>
            <a:r>
              <a:rPr lang="en-US" sz="2800" b="1" dirty="0" smtClean="0"/>
              <a:t>∞</a:t>
            </a:r>
            <a:r>
              <a:rPr lang="en-US" b="1" dirty="0" smtClean="0"/>
              <a:t> [</a:t>
            </a:r>
            <a:r>
              <a:rPr lang="en-US" b="1" dirty="0" smtClean="0">
                <a:latin typeface="Symbol" pitchFamily="18" charset="2"/>
              </a:rPr>
              <a:t>W</a:t>
            </a:r>
            <a:r>
              <a:rPr lang="en-US" b="1" dirty="0" smtClean="0"/>
              <a:t>]</a:t>
            </a:r>
          </a:p>
          <a:p>
            <a:pPr lvl="1">
              <a:buFont typeface="Arial" pitchFamily="34" charset="0"/>
              <a:buChar char="•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80904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738" y="274638"/>
            <a:ext cx="7241138" cy="74765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4-Pole Model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PSB Transmission Line FS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 smtClean="0"/>
              <a:t>17.04.18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260D9BC-5433-D14A-AAC8-42CA3500115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" name="Picture 9" descr="pow1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73401"/>
            <a:ext cx="9144000" cy="311119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78937" y="3790950"/>
            <a:ext cx="1524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91425" y="3790950"/>
            <a:ext cx="1524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5819776" y="1438275"/>
            <a:ext cx="1285875" cy="10858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7481889" y="2986087"/>
            <a:ext cx="923925" cy="4000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H="1">
            <a:off x="22744" y="2910956"/>
            <a:ext cx="1066800" cy="6931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0904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738" y="274638"/>
            <a:ext cx="7241138" cy="74765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Transmission Line Model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PSB Transmission Line FS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 smtClean="0"/>
              <a:t>17.04.18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260D9BC-5433-D14A-AAC8-42CA3500115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5" name="Picture 14" descr="transmission_for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11081"/>
            <a:ext cx="9144000" cy="303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904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737" y="274638"/>
            <a:ext cx="7212563" cy="74765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Dipole, VC RD = </a:t>
            </a:r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∞</a:t>
            </a:r>
            <a:endParaRPr lang="en-U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PSB Transmission Line FS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 smtClean="0"/>
              <a:t>17.04.18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260D9BC-5433-D14A-AAC8-42CA3500115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8" descr="single_PSB_dipole_RD-INF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350" y="1011110"/>
            <a:ext cx="7410450" cy="519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904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738" y="274638"/>
            <a:ext cx="7241138" cy="74765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Dipole, VC RD = 4*20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W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PSB Transmission Line FS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 smtClean="0"/>
              <a:t>17.04.18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260D9BC-5433-D14A-AAC8-42CA35001150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7915274" y="2376486"/>
            <a:ext cx="657226" cy="6191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ingle_PSB_dipole_RD-20_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349" y="1008150"/>
            <a:ext cx="7419975" cy="520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904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738" y="274638"/>
            <a:ext cx="7241138" cy="74765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Dipole, VC Damping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PSB Transmission Line FS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 smtClean="0"/>
              <a:t>17.04.18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260D9BC-5433-D14A-AAC8-42CA3500115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8" descr="PSB-Dipole-Damping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637" y="976853"/>
            <a:ext cx="7463947" cy="523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904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6050" y="274638"/>
            <a:ext cx="3362325" cy="747654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Todo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List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PSB Transmission Line FS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 smtClean="0"/>
              <a:t>17.04.18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260D9BC-5433-D14A-AAC8-42CA3500115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8650" y="1704974"/>
            <a:ext cx="82391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/>
              <a:t> Finish PSB Dipole</a:t>
            </a:r>
          </a:p>
          <a:p>
            <a:pPr>
              <a:buFont typeface="Arial" pitchFamily="34" charset="0"/>
              <a:buChar char="•"/>
            </a:pPr>
            <a:endParaRPr lang="en-US" sz="2800" b="1" dirty="0" smtClean="0"/>
          </a:p>
          <a:p>
            <a:pPr>
              <a:buFont typeface="Arial" pitchFamily="34" charset="0"/>
              <a:buChar char="•"/>
            </a:pPr>
            <a:r>
              <a:rPr lang="en-US" sz="2800" b="1" dirty="0" smtClean="0"/>
              <a:t> Analyze PSB Quads</a:t>
            </a:r>
          </a:p>
          <a:p>
            <a:pPr>
              <a:buFont typeface="Arial" pitchFamily="34" charset="0"/>
              <a:buChar char="•"/>
            </a:pPr>
            <a:endParaRPr lang="en-US" sz="2800" b="1" dirty="0" smtClean="0"/>
          </a:p>
          <a:p>
            <a:pPr>
              <a:buFont typeface="Arial" pitchFamily="34" charset="0"/>
              <a:buChar char="•"/>
            </a:pPr>
            <a:r>
              <a:rPr lang="en-US" sz="2800" b="1" dirty="0" smtClean="0"/>
              <a:t> Full Magnet Chains</a:t>
            </a:r>
          </a:p>
          <a:p>
            <a:pPr>
              <a:buFont typeface="Arial" pitchFamily="34" charset="0"/>
              <a:buChar char="•"/>
            </a:pPr>
            <a:endParaRPr lang="en-US" sz="2800" b="1" dirty="0" smtClean="0"/>
          </a:p>
          <a:p>
            <a:pPr>
              <a:buFont typeface="Arial" pitchFamily="34" charset="0"/>
              <a:buChar char="•"/>
            </a:pPr>
            <a:r>
              <a:rPr lang="en-US" sz="2800" b="1" dirty="0" smtClean="0"/>
              <a:t> Measurement of Full Chain in 19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 of June</a:t>
            </a:r>
          </a:p>
          <a:p>
            <a:pPr>
              <a:buFont typeface="Arial" pitchFamily="34" charset="0"/>
              <a:buChar char="•"/>
            </a:pPr>
            <a:endParaRPr lang="en-US" sz="2800" b="1" dirty="0" smtClean="0"/>
          </a:p>
          <a:p>
            <a:pPr>
              <a:buFont typeface="Arial" pitchFamily="34" charset="0"/>
              <a:buChar char="•"/>
            </a:pP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Proper Documentation missing from the early Days!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904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B_2015_10_07_Spacecharge_halfDa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EB_2015_10_07_Spacecharge_halfDay.potx</Template>
  <TotalTime>13594</TotalTime>
  <Words>157</Words>
  <Application>Microsoft Office PowerPoint</Application>
  <PresentationFormat>On-screen Show (4:3)</PresentationFormat>
  <Paragraphs>57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EB_2015_10_07_Spacecharge_halfDay</vt:lpstr>
      <vt:lpstr>PSB Transmission Line Measurement: Preliminary Results  </vt:lpstr>
      <vt:lpstr>Measurements</vt:lpstr>
      <vt:lpstr>4-Pole Model</vt:lpstr>
      <vt:lpstr>Transmission Line Model</vt:lpstr>
      <vt:lpstr>Dipole, VC RD = ∞</vt:lpstr>
      <vt:lpstr>Dipole, VC RD = 4*20 W</vt:lpstr>
      <vt:lpstr>Dipole, VC Damping</vt:lpstr>
      <vt:lpstr>Todo List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frs</cp:lastModifiedBy>
  <cp:revision>573</cp:revision>
  <dcterms:created xsi:type="dcterms:W3CDTF">2011-05-16T09:28:26Z</dcterms:created>
  <dcterms:modified xsi:type="dcterms:W3CDTF">2018-04-17T23:01:16Z</dcterms:modified>
</cp:coreProperties>
</file>