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2"/>
  </p:notesMasterIdLst>
  <p:sldIdLst>
    <p:sldId id="273" r:id="rId13"/>
    <p:sldId id="310" r:id="rId14"/>
    <p:sldId id="318" r:id="rId15"/>
    <p:sldId id="319" r:id="rId16"/>
    <p:sldId id="292" r:id="rId17"/>
    <p:sldId id="314" r:id="rId18"/>
    <p:sldId id="315" r:id="rId19"/>
    <p:sldId id="316" r:id="rId20"/>
    <p:sldId id="317" r:id="rId2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26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50" y="3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08/05/2018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08/05/2018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08/05/2018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08/05/2018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08/05/2018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08/05/2018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08/05/2018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08/05/2018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08/05/2018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LIU-PSB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8 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LIU-PSB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154324"/>
            <a:ext cx="7350077" cy="46721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31359" y="2244436"/>
            <a:ext cx="3619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Cost</a:t>
            </a:r>
            <a:r>
              <a:rPr lang="fr-CH" dirty="0" smtClean="0"/>
              <a:t> Variance : </a:t>
            </a:r>
            <a:r>
              <a:rPr lang="fr-CH" dirty="0" smtClean="0">
                <a:solidFill>
                  <a:srgbClr val="00B050"/>
                </a:solidFill>
              </a:rPr>
              <a:t>1,794 kCHF</a:t>
            </a:r>
            <a:endParaRPr lang="fr-CH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31358" y="3000152"/>
            <a:ext cx="3619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Schedule Variance : </a:t>
            </a:r>
            <a:r>
              <a:rPr lang="fr-CH" dirty="0" smtClean="0">
                <a:solidFill>
                  <a:srgbClr val="FF0000"/>
                </a:solidFill>
              </a:rPr>
              <a:t>-0.39 </a:t>
            </a:r>
            <a:r>
              <a:rPr lang="fr-CH" dirty="0" err="1" smtClean="0">
                <a:solidFill>
                  <a:srgbClr val="FF0000"/>
                </a:solidFill>
              </a:rPr>
              <a:t>months</a:t>
            </a:r>
            <a:endParaRPr lang="fr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8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LIU-PSB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412" y="1115735"/>
            <a:ext cx="10258481" cy="481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3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LIU-PSB Budget Situation 2018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CH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867" y="1171576"/>
            <a:ext cx="7178247" cy="469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96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5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LIU-PSB </a:t>
            </a:r>
            <a:r>
              <a:rPr lang="fr-CH" dirty="0" err="1" smtClean="0"/>
              <a:t>Crosstab</a:t>
            </a:r>
            <a:r>
              <a:rPr lang="fr-CH" dirty="0" smtClean="0"/>
              <a:t> – BE </a:t>
            </a:r>
            <a:r>
              <a:rPr lang="fr-CH" dirty="0" err="1" smtClean="0"/>
              <a:t>Department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928" y="1108224"/>
            <a:ext cx="11416820" cy="486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705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LIU-PSB </a:t>
            </a:r>
            <a:r>
              <a:rPr lang="fr-CH" dirty="0" err="1"/>
              <a:t>Crosstab</a:t>
            </a:r>
            <a:r>
              <a:rPr lang="fr-CH" dirty="0"/>
              <a:t> – </a:t>
            </a:r>
            <a:r>
              <a:rPr lang="fr-CH" dirty="0" smtClean="0"/>
              <a:t>EN </a:t>
            </a:r>
            <a:r>
              <a:rPr lang="fr-CH" dirty="0" err="1" smtClean="0"/>
              <a:t>Department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249" y="1294499"/>
            <a:ext cx="11424377" cy="404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885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LIU-PSB </a:t>
            </a:r>
            <a:r>
              <a:rPr lang="fr-CH" dirty="0" err="1"/>
              <a:t>Crosstab</a:t>
            </a:r>
            <a:r>
              <a:rPr lang="fr-CH" dirty="0"/>
              <a:t> – </a:t>
            </a:r>
            <a:r>
              <a:rPr lang="fr-CH" dirty="0" smtClean="0"/>
              <a:t>HSE, SMB </a:t>
            </a:r>
            <a:r>
              <a:rPr lang="fr-CH" dirty="0" err="1" smtClean="0"/>
              <a:t>Departments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36" y="1794443"/>
            <a:ext cx="11190109" cy="171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071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LIU-PSB </a:t>
            </a:r>
            <a:r>
              <a:rPr lang="fr-CH" dirty="0" err="1"/>
              <a:t>Crosstab</a:t>
            </a:r>
            <a:r>
              <a:rPr lang="fr-CH" dirty="0"/>
              <a:t> – </a:t>
            </a:r>
            <a:r>
              <a:rPr lang="fr-CH" dirty="0" smtClean="0"/>
              <a:t>TE </a:t>
            </a:r>
            <a:r>
              <a:rPr lang="fr-CH" dirty="0" err="1"/>
              <a:t>Department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65" y="1221088"/>
            <a:ext cx="11339519" cy="466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66012"/>
      </p:ext>
    </p:extLst>
  </p:cSld>
  <p:clrMapOvr>
    <a:masterClrMapping/>
  </p:clrMapOvr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4E1EB7-34CF-41A9-9082-2AA74F93F90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2827</TotalTime>
  <Words>92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LIU-PSB EVM Status</vt:lpstr>
      <vt:lpstr>LIU-PSB Dashboard</vt:lpstr>
      <vt:lpstr>LIU-PSB Crosstab by Group</vt:lpstr>
      <vt:lpstr>LIU-PSB Budget Situation 2018</vt:lpstr>
      <vt:lpstr> Spare Slides</vt:lpstr>
      <vt:lpstr>LIU-PSB Crosstab – BE Department</vt:lpstr>
      <vt:lpstr>LIU-PSB Crosstab – EN Department</vt:lpstr>
      <vt:lpstr>LIU-PSB Crosstab – HSE, SMB Departments</vt:lpstr>
      <vt:lpstr>LIU-PSB Crosstab – TE Department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207</cp:revision>
  <cp:lastPrinted>2017-06-13T11:44:21Z</cp:lastPrinted>
  <dcterms:created xsi:type="dcterms:W3CDTF">2016-01-26T10:53:29Z</dcterms:created>
  <dcterms:modified xsi:type="dcterms:W3CDTF">2018-05-08T11:39:59Z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