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5" r:id="rId2"/>
    <p:sldId id="286" r:id="rId3"/>
    <p:sldId id="275" r:id="rId4"/>
    <p:sldId id="290" r:id="rId5"/>
    <p:sldId id="296" r:id="rId6"/>
    <p:sldId id="308" r:id="rId7"/>
    <p:sldId id="307" r:id="rId8"/>
    <p:sldId id="300" r:id="rId9"/>
    <p:sldId id="309" r:id="rId10"/>
    <p:sldId id="310" r:id="rId11"/>
    <p:sldId id="311" r:id="rId12"/>
    <p:sldId id="313" r:id="rId13"/>
    <p:sldId id="314" r:id="rId14"/>
    <p:sldId id="315" r:id="rId15"/>
    <p:sldId id="283" r:id="rId16"/>
    <p:sldId id="305" r:id="rId17"/>
    <p:sldId id="30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000099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000099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000099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000099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9900"/>
    <a:srgbClr val="0033CC"/>
    <a:srgbClr val="FF3300"/>
    <a:srgbClr val="B000DA"/>
    <a:srgbClr val="CC00FF"/>
    <a:srgbClr val="99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8" autoAdjust="0"/>
    <p:restoredTop sz="96433" autoAdjust="0"/>
  </p:normalViewPr>
  <p:slideViewPr>
    <p:cSldViewPr snapToGrid="0">
      <p:cViewPr varScale="1">
        <p:scale>
          <a:sx n="110" d="100"/>
          <a:sy n="110" d="100"/>
        </p:scale>
        <p:origin x="-38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FS02\PulsedMagnet\Paraliev\LEG_SwissFEL\ResonantKicker\Presentation\SinWave\SinWave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FS02\PulsedMagnet\Paraliev\LEG_SwissFEL\ResonantKicker\Presentation\SinWave\SinWave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3325704089323387E-2"/>
          <c:y val="7.6472445833690159E-2"/>
          <c:w val="0.91853716778165395"/>
          <c:h val="0.81306735462875734"/>
        </c:manualLayout>
      </c:layout>
      <c:scatterChart>
        <c:scatterStyle val="lineMarker"/>
        <c:varyColors val="0"/>
        <c:ser>
          <c:idx val="0"/>
          <c:order val="0"/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Sheet1!$A$9:$A$2000</c:f>
              <c:numCache>
                <c:formatCode>General</c:formatCode>
                <c:ptCount val="1992"/>
                <c:pt idx="0">
                  <c:v>0</c:v>
                </c:pt>
                <c:pt idx="1">
                  <c:v>1.14E-3</c:v>
                </c:pt>
                <c:pt idx="2">
                  <c:v>2.2799999999999999E-3</c:v>
                </c:pt>
                <c:pt idx="3">
                  <c:v>3.4199999999999999E-3</c:v>
                </c:pt>
                <c:pt idx="4">
                  <c:v>4.5599999999999998E-3</c:v>
                </c:pt>
                <c:pt idx="5">
                  <c:v>5.7000000000000002E-3</c:v>
                </c:pt>
                <c:pt idx="6">
                  <c:v>6.8400000000000006E-3</c:v>
                </c:pt>
                <c:pt idx="7">
                  <c:v>7.980000000000001E-3</c:v>
                </c:pt>
                <c:pt idx="8">
                  <c:v>9.1200000000000014E-3</c:v>
                </c:pt>
                <c:pt idx="9">
                  <c:v>1.0260000000000002E-2</c:v>
                </c:pt>
                <c:pt idx="10">
                  <c:v>1.1400000000000002E-2</c:v>
                </c:pt>
                <c:pt idx="11">
                  <c:v>1.2540000000000003E-2</c:v>
                </c:pt>
                <c:pt idx="12">
                  <c:v>1.3680000000000003E-2</c:v>
                </c:pt>
                <c:pt idx="13">
                  <c:v>1.4820000000000003E-2</c:v>
                </c:pt>
                <c:pt idx="14">
                  <c:v>1.5960000000000002E-2</c:v>
                </c:pt>
                <c:pt idx="15">
                  <c:v>1.7100000000000001E-2</c:v>
                </c:pt>
                <c:pt idx="16">
                  <c:v>1.8239999999999999E-2</c:v>
                </c:pt>
                <c:pt idx="17">
                  <c:v>1.9379999999999998E-2</c:v>
                </c:pt>
                <c:pt idx="18">
                  <c:v>2.0519999999999997E-2</c:v>
                </c:pt>
                <c:pt idx="19">
                  <c:v>2.1659999999999995E-2</c:v>
                </c:pt>
                <c:pt idx="20">
                  <c:v>2.2799999999999994E-2</c:v>
                </c:pt>
                <c:pt idx="21">
                  <c:v>2.3939999999999993E-2</c:v>
                </c:pt>
                <c:pt idx="22">
                  <c:v>2.5079999999999991E-2</c:v>
                </c:pt>
                <c:pt idx="23">
                  <c:v>2.621999999999999E-2</c:v>
                </c:pt>
                <c:pt idx="24">
                  <c:v>2.7359999999999988E-2</c:v>
                </c:pt>
                <c:pt idx="25">
                  <c:v>2.8499999999999987E-2</c:v>
                </c:pt>
                <c:pt idx="26">
                  <c:v>2.9639999999999986E-2</c:v>
                </c:pt>
                <c:pt idx="27">
                  <c:v>3.0779999999999984E-2</c:v>
                </c:pt>
                <c:pt idx="28">
                  <c:v>3.1919999999999983E-2</c:v>
                </c:pt>
                <c:pt idx="29">
                  <c:v>3.3059999999999985E-2</c:v>
                </c:pt>
                <c:pt idx="30">
                  <c:v>3.4199999999999987E-2</c:v>
                </c:pt>
                <c:pt idx="31">
                  <c:v>3.5339999999999989E-2</c:v>
                </c:pt>
                <c:pt idx="32">
                  <c:v>3.6479999999999992E-2</c:v>
                </c:pt>
                <c:pt idx="33">
                  <c:v>3.7619999999999994E-2</c:v>
                </c:pt>
                <c:pt idx="34">
                  <c:v>3.8759999999999996E-2</c:v>
                </c:pt>
                <c:pt idx="35">
                  <c:v>3.9899999999999998E-2</c:v>
                </c:pt>
                <c:pt idx="36">
                  <c:v>4.104E-2</c:v>
                </c:pt>
                <c:pt idx="37">
                  <c:v>4.2180000000000002E-2</c:v>
                </c:pt>
                <c:pt idx="38">
                  <c:v>4.3320000000000004E-2</c:v>
                </c:pt>
                <c:pt idx="39">
                  <c:v>4.4460000000000006E-2</c:v>
                </c:pt>
                <c:pt idx="40">
                  <c:v>4.5600000000000009E-2</c:v>
                </c:pt>
                <c:pt idx="41">
                  <c:v>4.6740000000000011E-2</c:v>
                </c:pt>
                <c:pt idx="42">
                  <c:v>4.7880000000000013E-2</c:v>
                </c:pt>
                <c:pt idx="43">
                  <c:v>4.9020000000000015E-2</c:v>
                </c:pt>
                <c:pt idx="44">
                  <c:v>5.0160000000000017E-2</c:v>
                </c:pt>
                <c:pt idx="45">
                  <c:v>5.1300000000000019E-2</c:v>
                </c:pt>
                <c:pt idx="46">
                  <c:v>5.2440000000000021E-2</c:v>
                </c:pt>
                <c:pt idx="47">
                  <c:v>5.3580000000000023E-2</c:v>
                </c:pt>
                <c:pt idx="48">
                  <c:v>5.4720000000000026E-2</c:v>
                </c:pt>
                <c:pt idx="49">
                  <c:v>5.5860000000000028E-2</c:v>
                </c:pt>
                <c:pt idx="50">
                  <c:v>5.700000000000003E-2</c:v>
                </c:pt>
                <c:pt idx="51">
                  <c:v>5.8140000000000032E-2</c:v>
                </c:pt>
                <c:pt idx="52">
                  <c:v>5.9280000000000034E-2</c:v>
                </c:pt>
                <c:pt idx="53">
                  <c:v>6.0420000000000036E-2</c:v>
                </c:pt>
                <c:pt idx="54">
                  <c:v>6.1560000000000038E-2</c:v>
                </c:pt>
                <c:pt idx="55">
                  <c:v>6.2700000000000033E-2</c:v>
                </c:pt>
                <c:pt idx="56">
                  <c:v>6.3840000000000036E-2</c:v>
                </c:pt>
                <c:pt idx="57">
                  <c:v>6.4980000000000038E-2</c:v>
                </c:pt>
                <c:pt idx="58">
                  <c:v>6.612000000000004E-2</c:v>
                </c:pt>
                <c:pt idx="59">
                  <c:v>6.7260000000000042E-2</c:v>
                </c:pt>
                <c:pt idx="60">
                  <c:v>6.8400000000000044E-2</c:v>
                </c:pt>
                <c:pt idx="61">
                  <c:v>6.9540000000000046E-2</c:v>
                </c:pt>
                <c:pt idx="62">
                  <c:v>7.0680000000000048E-2</c:v>
                </c:pt>
                <c:pt idx="63">
                  <c:v>7.182000000000005E-2</c:v>
                </c:pt>
                <c:pt idx="64">
                  <c:v>7.2960000000000053E-2</c:v>
                </c:pt>
                <c:pt idx="65">
                  <c:v>7.4100000000000055E-2</c:v>
                </c:pt>
                <c:pt idx="66">
                  <c:v>7.5240000000000057E-2</c:v>
                </c:pt>
                <c:pt idx="67">
                  <c:v>7.6380000000000059E-2</c:v>
                </c:pt>
                <c:pt idx="68">
                  <c:v>7.7520000000000061E-2</c:v>
                </c:pt>
                <c:pt idx="69">
                  <c:v>7.8660000000000063E-2</c:v>
                </c:pt>
                <c:pt idx="70">
                  <c:v>7.9800000000000065E-2</c:v>
                </c:pt>
                <c:pt idx="71">
                  <c:v>8.0940000000000067E-2</c:v>
                </c:pt>
                <c:pt idx="72">
                  <c:v>8.208000000000007E-2</c:v>
                </c:pt>
                <c:pt idx="73">
                  <c:v>8.3220000000000072E-2</c:v>
                </c:pt>
                <c:pt idx="74">
                  <c:v>8.4360000000000074E-2</c:v>
                </c:pt>
                <c:pt idx="75">
                  <c:v>8.5500000000000076E-2</c:v>
                </c:pt>
                <c:pt idx="76">
                  <c:v>8.6640000000000078E-2</c:v>
                </c:pt>
                <c:pt idx="77">
                  <c:v>8.778000000000008E-2</c:v>
                </c:pt>
                <c:pt idx="78">
                  <c:v>8.8920000000000082E-2</c:v>
                </c:pt>
                <c:pt idx="79">
                  <c:v>9.0060000000000084E-2</c:v>
                </c:pt>
                <c:pt idx="80">
                  <c:v>9.1200000000000087E-2</c:v>
                </c:pt>
                <c:pt idx="81">
                  <c:v>9.2340000000000089E-2</c:v>
                </c:pt>
                <c:pt idx="82">
                  <c:v>9.3480000000000091E-2</c:v>
                </c:pt>
                <c:pt idx="83">
                  <c:v>9.4620000000000093E-2</c:v>
                </c:pt>
                <c:pt idx="84">
                  <c:v>9.5760000000000095E-2</c:v>
                </c:pt>
                <c:pt idx="85">
                  <c:v>9.6900000000000097E-2</c:v>
                </c:pt>
                <c:pt idx="86">
                  <c:v>9.8040000000000099E-2</c:v>
                </c:pt>
                <c:pt idx="87">
                  <c:v>9.9180000000000101E-2</c:v>
                </c:pt>
                <c:pt idx="88">
                  <c:v>0.1003200000000001</c:v>
                </c:pt>
                <c:pt idx="89">
                  <c:v>0.10146000000000011</c:v>
                </c:pt>
                <c:pt idx="90">
                  <c:v>0.10260000000000011</c:v>
                </c:pt>
                <c:pt idx="91">
                  <c:v>0.10374000000000011</c:v>
                </c:pt>
                <c:pt idx="92">
                  <c:v>0.10488000000000011</c:v>
                </c:pt>
                <c:pt idx="93">
                  <c:v>0.10602000000000011</c:v>
                </c:pt>
                <c:pt idx="94">
                  <c:v>0.10716000000000012</c:v>
                </c:pt>
                <c:pt idx="95">
                  <c:v>0.10830000000000012</c:v>
                </c:pt>
                <c:pt idx="96">
                  <c:v>0.10944000000000012</c:v>
                </c:pt>
                <c:pt idx="97">
                  <c:v>0.11058000000000012</c:v>
                </c:pt>
                <c:pt idx="98">
                  <c:v>0.11172000000000012</c:v>
                </c:pt>
                <c:pt idx="99">
                  <c:v>0.11286000000000013</c:v>
                </c:pt>
                <c:pt idx="100">
                  <c:v>0.11400000000000013</c:v>
                </c:pt>
                <c:pt idx="101">
                  <c:v>0.11514000000000013</c:v>
                </c:pt>
                <c:pt idx="102">
                  <c:v>0.11628000000000013</c:v>
                </c:pt>
                <c:pt idx="103">
                  <c:v>0.11742000000000014</c:v>
                </c:pt>
                <c:pt idx="104">
                  <c:v>0.11856000000000014</c:v>
                </c:pt>
                <c:pt idx="105">
                  <c:v>0.11970000000000014</c:v>
                </c:pt>
                <c:pt idx="106">
                  <c:v>0.12084000000000014</c:v>
                </c:pt>
                <c:pt idx="107">
                  <c:v>0.12198000000000014</c:v>
                </c:pt>
                <c:pt idx="108">
                  <c:v>0.12312000000000015</c:v>
                </c:pt>
                <c:pt idx="109">
                  <c:v>0.12426000000000015</c:v>
                </c:pt>
                <c:pt idx="110">
                  <c:v>0.12540000000000015</c:v>
                </c:pt>
                <c:pt idx="111">
                  <c:v>0.12654000000000015</c:v>
                </c:pt>
                <c:pt idx="112">
                  <c:v>0.12768000000000015</c:v>
                </c:pt>
                <c:pt idx="113">
                  <c:v>0.12882000000000016</c:v>
                </c:pt>
                <c:pt idx="114">
                  <c:v>0.12996000000000016</c:v>
                </c:pt>
                <c:pt idx="115">
                  <c:v>0.13110000000000016</c:v>
                </c:pt>
                <c:pt idx="116">
                  <c:v>0.13224000000000016</c:v>
                </c:pt>
                <c:pt idx="117">
                  <c:v>0.13338000000000017</c:v>
                </c:pt>
                <c:pt idx="118">
                  <c:v>0.13452000000000017</c:v>
                </c:pt>
                <c:pt idx="119">
                  <c:v>0.13566000000000017</c:v>
                </c:pt>
                <c:pt idx="120">
                  <c:v>0.13680000000000017</c:v>
                </c:pt>
                <c:pt idx="121">
                  <c:v>0.13794000000000017</c:v>
                </c:pt>
                <c:pt idx="122">
                  <c:v>0.13908000000000018</c:v>
                </c:pt>
                <c:pt idx="123">
                  <c:v>0.14022000000000018</c:v>
                </c:pt>
                <c:pt idx="124">
                  <c:v>0.14136000000000018</c:v>
                </c:pt>
                <c:pt idx="125">
                  <c:v>0.14250000000000018</c:v>
                </c:pt>
                <c:pt idx="126">
                  <c:v>0.14364000000000018</c:v>
                </c:pt>
                <c:pt idx="127">
                  <c:v>0.14478000000000019</c:v>
                </c:pt>
                <c:pt idx="128">
                  <c:v>0.14592000000000019</c:v>
                </c:pt>
                <c:pt idx="129">
                  <c:v>0.14706000000000019</c:v>
                </c:pt>
                <c:pt idx="130">
                  <c:v>0.14820000000000019</c:v>
                </c:pt>
                <c:pt idx="131">
                  <c:v>0.14934000000000019</c:v>
                </c:pt>
                <c:pt idx="132">
                  <c:v>0.1504800000000002</c:v>
                </c:pt>
                <c:pt idx="133">
                  <c:v>0.1516200000000002</c:v>
                </c:pt>
                <c:pt idx="134">
                  <c:v>0.1527600000000002</c:v>
                </c:pt>
                <c:pt idx="135">
                  <c:v>0.1539000000000002</c:v>
                </c:pt>
                <c:pt idx="136">
                  <c:v>0.15504000000000021</c:v>
                </c:pt>
                <c:pt idx="137">
                  <c:v>0.15618000000000021</c:v>
                </c:pt>
                <c:pt idx="138">
                  <c:v>0.15732000000000021</c:v>
                </c:pt>
                <c:pt idx="139">
                  <c:v>0.15846000000000021</c:v>
                </c:pt>
                <c:pt idx="140">
                  <c:v>0.15960000000000021</c:v>
                </c:pt>
                <c:pt idx="141">
                  <c:v>0.16074000000000022</c:v>
                </c:pt>
                <c:pt idx="142">
                  <c:v>0.16188000000000022</c:v>
                </c:pt>
                <c:pt idx="143">
                  <c:v>0.16302000000000022</c:v>
                </c:pt>
                <c:pt idx="144">
                  <c:v>0.16416000000000022</c:v>
                </c:pt>
                <c:pt idx="145">
                  <c:v>0.16530000000000022</c:v>
                </c:pt>
                <c:pt idx="146">
                  <c:v>0.16644000000000023</c:v>
                </c:pt>
                <c:pt idx="147">
                  <c:v>0.16758000000000023</c:v>
                </c:pt>
                <c:pt idx="148">
                  <c:v>0.16872000000000023</c:v>
                </c:pt>
                <c:pt idx="149">
                  <c:v>0.16986000000000023</c:v>
                </c:pt>
                <c:pt idx="150">
                  <c:v>0.17100000000000024</c:v>
                </c:pt>
                <c:pt idx="151">
                  <c:v>0.17214000000000024</c:v>
                </c:pt>
                <c:pt idx="152">
                  <c:v>0.17328000000000024</c:v>
                </c:pt>
                <c:pt idx="153">
                  <c:v>0.17442000000000024</c:v>
                </c:pt>
                <c:pt idx="154">
                  <c:v>0.17556000000000024</c:v>
                </c:pt>
                <c:pt idx="155">
                  <c:v>0.17670000000000025</c:v>
                </c:pt>
                <c:pt idx="156">
                  <c:v>0.17784000000000025</c:v>
                </c:pt>
                <c:pt idx="157">
                  <c:v>0.17898000000000025</c:v>
                </c:pt>
                <c:pt idx="158">
                  <c:v>0.18012000000000025</c:v>
                </c:pt>
                <c:pt idx="159">
                  <c:v>0.18126000000000025</c:v>
                </c:pt>
                <c:pt idx="160">
                  <c:v>0.18240000000000026</c:v>
                </c:pt>
                <c:pt idx="161">
                  <c:v>0.18354000000000026</c:v>
                </c:pt>
                <c:pt idx="162">
                  <c:v>0.18468000000000026</c:v>
                </c:pt>
                <c:pt idx="163">
                  <c:v>0.18582000000000026</c:v>
                </c:pt>
                <c:pt idx="164">
                  <c:v>0.18696000000000026</c:v>
                </c:pt>
                <c:pt idx="165">
                  <c:v>0.18810000000000027</c:v>
                </c:pt>
                <c:pt idx="166">
                  <c:v>0.18924000000000027</c:v>
                </c:pt>
                <c:pt idx="167">
                  <c:v>0.19038000000000027</c:v>
                </c:pt>
                <c:pt idx="168">
                  <c:v>0.19152000000000027</c:v>
                </c:pt>
                <c:pt idx="169">
                  <c:v>0.19266000000000028</c:v>
                </c:pt>
                <c:pt idx="170">
                  <c:v>0.19380000000000028</c:v>
                </c:pt>
                <c:pt idx="171">
                  <c:v>0.19494000000000028</c:v>
                </c:pt>
                <c:pt idx="172">
                  <c:v>0.19608000000000028</c:v>
                </c:pt>
                <c:pt idx="173">
                  <c:v>0.19722000000000028</c:v>
                </c:pt>
                <c:pt idx="174">
                  <c:v>0.19836000000000029</c:v>
                </c:pt>
                <c:pt idx="175">
                  <c:v>0.19950000000000029</c:v>
                </c:pt>
                <c:pt idx="176">
                  <c:v>0.20064000000000029</c:v>
                </c:pt>
                <c:pt idx="177">
                  <c:v>0.20178000000000029</c:v>
                </c:pt>
                <c:pt idx="178">
                  <c:v>0.20292000000000029</c:v>
                </c:pt>
                <c:pt idx="179">
                  <c:v>0.2040600000000003</c:v>
                </c:pt>
                <c:pt idx="180">
                  <c:v>0.2052000000000003</c:v>
                </c:pt>
                <c:pt idx="181">
                  <c:v>0.2063400000000003</c:v>
                </c:pt>
                <c:pt idx="182">
                  <c:v>0.2074800000000003</c:v>
                </c:pt>
                <c:pt idx="183">
                  <c:v>0.20862000000000031</c:v>
                </c:pt>
                <c:pt idx="184">
                  <c:v>0.20976000000000031</c:v>
                </c:pt>
                <c:pt idx="185">
                  <c:v>0.21090000000000031</c:v>
                </c:pt>
                <c:pt idx="186">
                  <c:v>0.21204000000000031</c:v>
                </c:pt>
                <c:pt idx="187">
                  <c:v>0.21318000000000031</c:v>
                </c:pt>
                <c:pt idx="188">
                  <c:v>0.21432000000000032</c:v>
                </c:pt>
                <c:pt idx="189">
                  <c:v>0.21546000000000032</c:v>
                </c:pt>
                <c:pt idx="190">
                  <c:v>0.21660000000000032</c:v>
                </c:pt>
                <c:pt idx="191">
                  <c:v>0.21774000000000032</c:v>
                </c:pt>
                <c:pt idx="192">
                  <c:v>0.21888000000000032</c:v>
                </c:pt>
                <c:pt idx="193">
                  <c:v>0.22002000000000033</c:v>
                </c:pt>
                <c:pt idx="194">
                  <c:v>0.22116000000000033</c:v>
                </c:pt>
                <c:pt idx="195">
                  <c:v>0.22230000000000033</c:v>
                </c:pt>
                <c:pt idx="196">
                  <c:v>0.22344000000000033</c:v>
                </c:pt>
                <c:pt idx="197">
                  <c:v>0.22458000000000033</c:v>
                </c:pt>
                <c:pt idx="198">
                  <c:v>0.22572000000000034</c:v>
                </c:pt>
                <c:pt idx="199">
                  <c:v>0.22686000000000034</c:v>
                </c:pt>
                <c:pt idx="200">
                  <c:v>0.22800000000000034</c:v>
                </c:pt>
                <c:pt idx="201">
                  <c:v>0.22914000000000034</c:v>
                </c:pt>
                <c:pt idx="202">
                  <c:v>0.23028000000000035</c:v>
                </c:pt>
                <c:pt idx="203">
                  <c:v>0.23142000000000035</c:v>
                </c:pt>
                <c:pt idx="204">
                  <c:v>0.23256000000000035</c:v>
                </c:pt>
                <c:pt idx="205">
                  <c:v>0.23370000000000035</c:v>
                </c:pt>
                <c:pt idx="206">
                  <c:v>0.23484000000000035</c:v>
                </c:pt>
                <c:pt idx="207">
                  <c:v>0.23598000000000036</c:v>
                </c:pt>
                <c:pt idx="208">
                  <c:v>0.23712000000000036</c:v>
                </c:pt>
                <c:pt idx="209">
                  <c:v>0.23826000000000036</c:v>
                </c:pt>
                <c:pt idx="210">
                  <c:v>0.23940000000000036</c:v>
                </c:pt>
                <c:pt idx="211">
                  <c:v>0.24054000000000036</c:v>
                </c:pt>
                <c:pt idx="212">
                  <c:v>0.24168000000000037</c:v>
                </c:pt>
                <c:pt idx="213">
                  <c:v>0.24282000000000037</c:v>
                </c:pt>
                <c:pt idx="214">
                  <c:v>0.24396000000000037</c:v>
                </c:pt>
                <c:pt idx="215">
                  <c:v>0.24510000000000037</c:v>
                </c:pt>
                <c:pt idx="216">
                  <c:v>0.24624000000000038</c:v>
                </c:pt>
                <c:pt idx="217">
                  <c:v>0.24738000000000038</c:v>
                </c:pt>
                <c:pt idx="218">
                  <c:v>0.24852000000000038</c:v>
                </c:pt>
                <c:pt idx="219">
                  <c:v>0.24966000000000038</c:v>
                </c:pt>
                <c:pt idx="220">
                  <c:v>0.25080000000000036</c:v>
                </c:pt>
                <c:pt idx="221">
                  <c:v>0.25194000000000033</c:v>
                </c:pt>
                <c:pt idx="222">
                  <c:v>0.2530800000000003</c:v>
                </c:pt>
                <c:pt idx="223">
                  <c:v>0.25422000000000028</c:v>
                </c:pt>
                <c:pt idx="224">
                  <c:v>0.25536000000000025</c:v>
                </c:pt>
                <c:pt idx="225">
                  <c:v>0.25650000000000023</c:v>
                </c:pt>
                <c:pt idx="226">
                  <c:v>0.2576400000000002</c:v>
                </c:pt>
                <c:pt idx="227">
                  <c:v>0.25878000000000018</c:v>
                </c:pt>
                <c:pt idx="228">
                  <c:v>0.25992000000000015</c:v>
                </c:pt>
                <c:pt idx="229">
                  <c:v>0.26106000000000013</c:v>
                </c:pt>
                <c:pt idx="230">
                  <c:v>0.2622000000000001</c:v>
                </c:pt>
                <c:pt idx="231">
                  <c:v>0.26334000000000007</c:v>
                </c:pt>
                <c:pt idx="232">
                  <c:v>0.26448000000000005</c:v>
                </c:pt>
                <c:pt idx="233">
                  <c:v>0.26562000000000002</c:v>
                </c:pt>
                <c:pt idx="234">
                  <c:v>0.26676</c:v>
                </c:pt>
                <c:pt idx="235">
                  <c:v>0.26789999999999997</c:v>
                </c:pt>
                <c:pt idx="236">
                  <c:v>0.26903999999999995</c:v>
                </c:pt>
                <c:pt idx="237">
                  <c:v>0.27017999999999992</c:v>
                </c:pt>
                <c:pt idx="238">
                  <c:v>0.27131999999999989</c:v>
                </c:pt>
                <c:pt idx="239">
                  <c:v>0.27245999999999987</c:v>
                </c:pt>
                <c:pt idx="240">
                  <c:v>0.27359999999999984</c:v>
                </c:pt>
                <c:pt idx="241">
                  <c:v>0.27473999999999982</c:v>
                </c:pt>
                <c:pt idx="242">
                  <c:v>0.27587999999999979</c:v>
                </c:pt>
                <c:pt idx="243">
                  <c:v>0.27701999999999977</c:v>
                </c:pt>
                <c:pt idx="244">
                  <c:v>0.27815999999999974</c:v>
                </c:pt>
                <c:pt idx="245">
                  <c:v>0.27929999999999972</c:v>
                </c:pt>
                <c:pt idx="246">
                  <c:v>0.28043999999999969</c:v>
                </c:pt>
                <c:pt idx="247">
                  <c:v>0.28157999999999966</c:v>
                </c:pt>
                <c:pt idx="248">
                  <c:v>0.28271999999999964</c:v>
                </c:pt>
                <c:pt idx="249">
                  <c:v>0.28385999999999961</c:v>
                </c:pt>
                <c:pt idx="250">
                  <c:v>0.28499999999999959</c:v>
                </c:pt>
                <c:pt idx="251">
                  <c:v>0.28613999999999956</c:v>
                </c:pt>
                <c:pt idx="252">
                  <c:v>0.28727999999999954</c:v>
                </c:pt>
                <c:pt idx="253">
                  <c:v>0.28841999999999951</c:v>
                </c:pt>
                <c:pt idx="254">
                  <c:v>0.28955999999999948</c:v>
                </c:pt>
                <c:pt idx="255">
                  <c:v>0.29069999999999946</c:v>
                </c:pt>
                <c:pt idx="256">
                  <c:v>0.29183999999999943</c:v>
                </c:pt>
                <c:pt idx="257">
                  <c:v>0.29297999999999941</c:v>
                </c:pt>
                <c:pt idx="258">
                  <c:v>0.29411999999999938</c:v>
                </c:pt>
                <c:pt idx="259">
                  <c:v>0.29525999999999936</c:v>
                </c:pt>
                <c:pt idx="260">
                  <c:v>0.29639999999999933</c:v>
                </c:pt>
                <c:pt idx="261">
                  <c:v>0.29753999999999931</c:v>
                </c:pt>
                <c:pt idx="262">
                  <c:v>0.29867999999999928</c:v>
                </c:pt>
                <c:pt idx="263">
                  <c:v>0.29981999999999925</c:v>
                </c:pt>
                <c:pt idx="264">
                  <c:v>0.30095999999999923</c:v>
                </c:pt>
                <c:pt idx="265">
                  <c:v>0.3020999999999992</c:v>
                </c:pt>
                <c:pt idx="266">
                  <c:v>0.30323999999999918</c:v>
                </c:pt>
                <c:pt idx="267">
                  <c:v>0.30437999999999915</c:v>
                </c:pt>
                <c:pt idx="268">
                  <c:v>0.30551999999999913</c:v>
                </c:pt>
                <c:pt idx="269">
                  <c:v>0.3066599999999991</c:v>
                </c:pt>
                <c:pt idx="270">
                  <c:v>0.30779999999999907</c:v>
                </c:pt>
                <c:pt idx="271">
                  <c:v>0.30893999999999905</c:v>
                </c:pt>
                <c:pt idx="272">
                  <c:v>0.31007999999999902</c:v>
                </c:pt>
                <c:pt idx="273">
                  <c:v>0.311219999999999</c:v>
                </c:pt>
                <c:pt idx="274">
                  <c:v>0.31235999999999897</c:v>
                </c:pt>
                <c:pt idx="275">
                  <c:v>0.31349999999999895</c:v>
                </c:pt>
                <c:pt idx="276">
                  <c:v>0.31463999999999892</c:v>
                </c:pt>
                <c:pt idx="277">
                  <c:v>0.31577999999999889</c:v>
                </c:pt>
                <c:pt idx="278">
                  <c:v>0.31691999999999887</c:v>
                </c:pt>
                <c:pt idx="279">
                  <c:v>0.31805999999999884</c:v>
                </c:pt>
                <c:pt idx="280">
                  <c:v>0.31919999999999882</c:v>
                </c:pt>
                <c:pt idx="281">
                  <c:v>0.32033999999999879</c:v>
                </c:pt>
                <c:pt idx="282">
                  <c:v>0.32147999999999877</c:v>
                </c:pt>
                <c:pt idx="283">
                  <c:v>0.32261999999999874</c:v>
                </c:pt>
                <c:pt idx="284">
                  <c:v>0.32375999999999872</c:v>
                </c:pt>
                <c:pt idx="285">
                  <c:v>0.32489999999999869</c:v>
                </c:pt>
                <c:pt idx="286">
                  <c:v>0.32603999999999866</c:v>
                </c:pt>
                <c:pt idx="287">
                  <c:v>0.32717999999999864</c:v>
                </c:pt>
                <c:pt idx="288">
                  <c:v>0.32831999999999861</c:v>
                </c:pt>
                <c:pt idx="289">
                  <c:v>0.32945999999999859</c:v>
                </c:pt>
                <c:pt idx="290">
                  <c:v>0.33059999999999856</c:v>
                </c:pt>
                <c:pt idx="291">
                  <c:v>0.33173999999999854</c:v>
                </c:pt>
                <c:pt idx="292">
                  <c:v>0.33287999999999851</c:v>
                </c:pt>
                <c:pt idx="293">
                  <c:v>0.33401999999999848</c:v>
                </c:pt>
                <c:pt idx="294">
                  <c:v>0.33515999999999846</c:v>
                </c:pt>
                <c:pt idx="295">
                  <c:v>0.33629999999999843</c:v>
                </c:pt>
                <c:pt idx="296">
                  <c:v>0.33743999999999841</c:v>
                </c:pt>
                <c:pt idx="297">
                  <c:v>0.33857999999999838</c:v>
                </c:pt>
                <c:pt idx="298">
                  <c:v>0.33971999999999836</c:v>
                </c:pt>
                <c:pt idx="299">
                  <c:v>0.34085999999999833</c:v>
                </c:pt>
                <c:pt idx="300">
                  <c:v>0.34199999999999831</c:v>
                </c:pt>
                <c:pt idx="301">
                  <c:v>0.34313999999999828</c:v>
                </c:pt>
                <c:pt idx="302">
                  <c:v>0.34427999999999825</c:v>
                </c:pt>
                <c:pt idx="303">
                  <c:v>0.34541999999999823</c:v>
                </c:pt>
                <c:pt idx="304">
                  <c:v>0.3465599999999982</c:v>
                </c:pt>
                <c:pt idx="305">
                  <c:v>0.34769999999999818</c:v>
                </c:pt>
                <c:pt idx="306">
                  <c:v>0.34883999999999815</c:v>
                </c:pt>
                <c:pt idx="307">
                  <c:v>0.34997999999999813</c:v>
                </c:pt>
                <c:pt idx="308">
                  <c:v>0.3511199999999981</c:v>
                </c:pt>
                <c:pt idx="309">
                  <c:v>0.35225999999999807</c:v>
                </c:pt>
                <c:pt idx="310">
                  <c:v>0.35339999999999805</c:v>
                </c:pt>
                <c:pt idx="311">
                  <c:v>0.35453999999999802</c:v>
                </c:pt>
                <c:pt idx="312">
                  <c:v>0.355679999999998</c:v>
                </c:pt>
                <c:pt idx="313">
                  <c:v>0.35681999999999797</c:v>
                </c:pt>
                <c:pt idx="314">
                  <c:v>0.35795999999999795</c:v>
                </c:pt>
                <c:pt idx="315">
                  <c:v>0.35909999999999792</c:v>
                </c:pt>
                <c:pt idx="316">
                  <c:v>0.3602399999999979</c:v>
                </c:pt>
                <c:pt idx="317">
                  <c:v>0.36137999999999787</c:v>
                </c:pt>
                <c:pt idx="318">
                  <c:v>0.36251999999999784</c:v>
                </c:pt>
                <c:pt idx="319">
                  <c:v>0.36365999999999782</c:v>
                </c:pt>
                <c:pt idx="320">
                  <c:v>0.36479999999999779</c:v>
                </c:pt>
                <c:pt idx="321">
                  <c:v>0.36593999999999777</c:v>
                </c:pt>
                <c:pt idx="322">
                  <c:v>0.36707999999999774</c:v>
                </c:pt>
                <c:pt idx="323">
                  <c:v>0.36821999999999772</c:v>
                </c:pt>
                <c:pt idx="324">
                  <c:v>0.36935999999999769</c:v>
                </c:pt>
                <c:pt idx="325">
                  <c:v>0.37049999999999766</c:v>
                </c:pt>
                <c:pt idx="326">
                  <c:v>0.37163999999999764</c:v>
                </c:pt>
                <c:pt idx="327">
                  <c:v>0.37277999999999761</c:v>
                </c:pt>
                <c:pt idx="328">
                  <c:v>0.37391999999999759</c:v>
                </c:pt>
                <c:pt idx="329">
                  <c:v>0.37505999999999756</c:v>
                </c:pt>
                <c:pt idx="330">
                  <c:v>0.37619999999999754</c:v>
                </c:pt>
                <c:pt idx="331">
                  <c:v>0.37733999999999751</c:v>
                </c:pt>
                <c:pt idx="332">
                  <c:v>0.37847999999999749</c:v>
                </c:pt>
                <c:pt idx="333">
                  <c:v>0.37961999999999746</c:v>
                </c:pt>
                <c:pt idx="334">
                  <c:v>0.38075999999999743</c:v>
                </c:pt>
                <c:pt idx="335">
                  <c:v>0.38189999999999741</c:v>
                </c:pt>
                <c:pt idx="336">
                  <c:v>0.38303999999999738</c:v>
                </c:pt>
                <c:pt idx="337">
                  <c:v>0.38417999999999736</c:v>
                </c:pt>
                <c:pt idx="338">
                  <c:v>0.38531999999999733</c:v>
                </c:pt>
                <c:pt idx="339">
                  <c:v>0.38645999999999731</c:v>
                </c:pt>
                <c:pt idx="340">
                  <c:v>0.38759999999999728</c:v>
                </c:pt>
                <c:pt idx="341">
                  <c:v>0.38873999999999725</c:v>
                </c:pt>
                <c:pt idx="342">
                  <c:v>0.38987999999999723</c:v>
                </c:pt>
                <c:pt idx="343">
                  <c:v>0.3910199999999972</c:v>
                </c:pt>
                <c:pt idx="344">
                  <c:v>0.39215999999999718</c:v>
                </c:pt>
                <c:pt idx="345">
                  <c:v>0.39329999999999715</c:v>
                </c:pt>
                <c:pt idx="346">
                  <c:v>0.39443999999999713</c:v>
                </c:pt>
                <c:pt idx="347">
                  <c:v>0.3955799999999971</c:v>
                </c:pt>
                <c:pt idx="348">
                  <c:v>0.39671999999999707</c:v>
                </c:pt>
                <c:pt idx="349">
                  <c:v>0.39785999999999705</c:v>
                </c:pt>
                <c:pt idx="350">
                  <c:v>0.39899999999999702</c:v>
                </c:pt>
                <c:pt idx="351">
                  <c:v>0.400139999999997</c:v>
                </c:pt>
                <c:pt idx="352">
                  <c:v>0.40127999999999697</c:v>
                </c:pt>
                <c:pt idx="353">
                  <c:v>0.40241999999999695</c:v>
                </c:pt>
                <c:pt idx="354">
                  <c:v>0.40355999999999692</c:v>
                </c:pt>
                <c:pt idx="355">
                  <c:v>0.4046999999999969</c:v>
                </c:pt>
                <c:pt idx="356">
                  <c:v>0.40583999999999687</c:v>
                </c:pt>
                <c:pt idx="357">
                  <c:v>0.40697999999999684</c:v>
                </c:pt>
                <c:pt idx="358">
                  <c:v>0.40811999999999682</c:v>
                </c:pt>
                <c:pt idx="359">
                  <c:v>0.40925999999999679</c:v>
                </c:pt>
                <c:pt idx="360">
                  <c:v>0.41039999999999677</c:v>
                </c:pt>
                <c:pt idx="361">
                  <c:v>0.41153999999999674</c:v>
                </c:pt>
                <c:pt idx="362">
                  <c:v>0.41267999999999672</c:v>
                </c:pt>
                <c:pt idx="363">
                  <c:v>0.41381999999999669</c:v>
                </c:pt>
                <c:pt idx="364">
                  <c:v>0.41495999999999666</c:v>
                </c:pt>
                <c:pt idx="365">
                  <c:v>0.41609999999999664</c:v>
                </c:pt>
                <c:pt idx="366">
                  <c:v>0.41723999999999661</c:v>
                </c:pt>
                <c:pt idx="367">
                  <c:v>0.41837999999999659</c:v>
                </c:pt>
                <c:pt idx="368">
                  <c:v>0.41951999999999656</c:v>
                </c:pt>
                <c:pt idx="369">
                  <c:v>0.42065999999999654</c:v>
                </c:pt>
                <c:pt idx="370">
                  <c:v>0.42179999999999651</c:v>
                </c:pt>
                <c:pt idx="371">
                  <c:v>0.42293999999999649</c:v>
                </c:pt>
                <c:pt idx="372">
                  <c:v>0.42407999999999646</c:v>
                </c:pt>
                <c:pt idx="373">
                  <c:v>0.42521999999999643</c:v>
                </c:pt>
                <c:pt idx="374">
                  <c:v>0.42635999999999641</c:v>
                </c:pt>
                <c:pt idx="375">
                  <c:v>0.42749999999999638</c:v>
                </c:pt>
                <c:pt idx="376">
                  <c:v>0.42863999999999636</c:v>
                </c:pt>
                <c:pt idx="377">
                  <c:v>0.42977999999999633</c:v>
                </c:pt>
                <c:pt idx="378">
                  <c:v>0.43091999999999631</c:v>
                </c:pt>
                <c:pt idx="379">
                  <c:v>0.43205999999999628</c:v>
                </c:pt>
                <c:pt idx="380">
                  <c:v>0.43319999999999625</c:v>
                </c:pt>
                <c:pt idx="381">
                  <c:v>0.43433999999999623</c:v>
                </c:pt>
                <c:pt idx="382">
                  <c:v>0.4354799999999962</c:v>
                </c:pt>
                <c:pt idx="383">
                  <c:v>0.43661999999999618</c:v>
                </c:pt>
                <c:pt idx="384">
                  <c:v>0.43775999999999615</c:v>
                </c:pt>
                <c:pt idx="385">
                  <c:v>0.43889999999999613</c:v>
                </c:pt>
                <c:pt idx="386">
                  <c:v>0.4400399999999961</c:v>
                </c:pt>
                <c:pt idx="387">
                  <c:v>0.44117999999999608</c:v>
                </c:pt>
                <c:pt idx="388">
                  <c:v>0.44231999999999605</c:v>
                </c:pt>
                <c:pt idx="389">
                  <c:v>0.44345999999999602</c:v>
                </c:pt>
                <c:pt idx="390">
                  <c:v>0.444599999999996</c:v>
                </c:pt>
                <c:pt idx="391">
                  <c:v>0.44573999999999597</c:v>
                </c:pt>
                <c:pt idx="392">
                  <c:v>0.44687999999999595</c:v>
                </c:pt>
                <c:pt idx="393">
                  <c:v>0.44801999999999592</c:v>
                </c:pt>
                <c:pt idx="394">
                  <c:v>0.4491599999999959</c:v>
                </c:pt>
                <c:pt idx="395">
                  <c:v>0.45029999999999587</c:v>
                </c:pt>
                <c:pt idx="396">
                  <c:v>0.45143999999999584</c:v>
                </c:pt>
                <c:pt idx="397">
                  <c:v>0.45257999999999582</c:v>
                </c:pt>
                <c:pt idx="398">
                  <c:v>0.45371999999999579</c:v>
                </c:pt>
                <c:pt idx="399">
                  <c:v>0.45485999999999577</c:v>
                </c:pt>
                <c:pt idx="400">
                  <c:v>0.45599999999999574</c:v>
                </c:pt>
                <c:pt idx="401">
                  <c:v>0.45713999999999572</c:v>
                </c:pt>
                <c:pt idx="402">
                  <c:v>0.45827999999999569</c:v>
                </c:pt>
                <c:pt idx="403">
                  <c:v>0.45941999999999567</c:v>
                </c:pt>
                <c:pt idx="404">
                  <c:v>0.46055999999999564</c:v>
                </c:pt>
                <c:pt idx="405">
                  <c:v>0.46169999999999561</c:v>
                </c:pt>
                <c:pt idx="406">
                  <c:v>0.46283999999999559</c:v>
                </c:pt>
                <c:pt idx="407">
                  <c:v>0.46397999999999556</c:v>
                </c:pt>
                <c:pt idx="408">
                  <c:v>0.46511999999999554</c:v>
                </c:pt>
                <c:pt idx="409">
                  <c:v>0.46625999999999551</c:v>
                </c:pt>
                <c:pt idx="410">
                  <c:v>0.46739999999999549</c:v>
                </c:pt>
                <c:pt idx="411">
                  <c:v>0.46853999999999546</c:v>
                </c:pt>
                <c:pt idx="412">
                  <c:v>0.46967999999999543</c:v>
                </c:pt>
                <c:pt idx="413">
                  <c:v>0.47081999999999541</c:v>
                </c:pt>
                <c:pt idx="414">
                  <c:v>0.47195999999999538</c:v>
                </c:pt>
                <c:pt idx="415">
                  <c:v>0.47309999999999536</c:v>
                </c:pt>
                <c:pt idx="416">
                  <c:v>0.47423999999999533</c:v>
                </c:pt>
                <c:pt idx="417">
                  <c:v>0.47537999999999531</c:v>
                </c:pt>
                <c:pt idx="418">
                  <c:v>0.47651999999999528</c:v>
                </c:pt>
                <c:pt idx="419">
                  <c:v>0.47765999999999526</c:v>
                </c:pt>
                <c:pt idx="420">
                  <c:v>0.47879999999999523</c:v>
                </c:pt>
                <c:pt idx="421">
                  <c:v>0.4799399999999952</c:v>
                </c:pt>
                <c:pt idx="422">
                  <c:v>0.48107999999999518</c:v>
                </c:pt>
                <c:pt idx="423">
                  <c:v>0.48221999999999515</c:v>
                </c:pt>
                <c:pt idx="424">
                  <c:v>0.48335999999999513</c:v>
                </c:pt>
                <c:pt idx="425">
                  <c:v>0.4844999999999951</c:v>
                </c:pt>
                <c:pt idx="426">
                  <c:v>0.48563999999999508</c:v>
                </c:pt>
                <c:pt idx="427">
                  <c:v>0.48677999999999505</c:v>
                </c:pt>
                <c:pt idx="428">
                  <c:v>0.48791999999999502</c:v>
                </c:pt>
                <c:pt idx="429">
                  <c:v>0.489059999999995</c:v>
                </c:pt>
                <c:pt idx="430">
                  <c:v>0.49019999999999497</c:v>
                </c:pt>
                <c:pt idx="431">
                  <c:v>0.49133999999999495</c:v>
                </c:pt>
                <c:pt idx="432">
                  <c:v>0.49247999999999492</c:v>
                </c:pt>
                <c:pt idx="433">
                  <c:v>0.4936199999999949</c:v>
                </c:pt>
                <c:pt idx="434">
                  <c:v>0.49475999999999487</c:v>
                </c:pt>
                <c:pt idx="435">
                  <c:v>0.49589999999999484</c:v>
                </c:pt>
                <c:pt idx="436">
                  <c:v>0.49703999999999482</c:v>
                </c:pt>
                <c:pt idx="437">
                  <c:v>0.49817999999999479</c:v>
                </c:pt>
                <c:pt idx="438">
                  <c:v>0.49931999999999477</c:v>
                </c:pt>
                <c:pt idx="439">
                  <c:v>0.5004599999999948</c:v>
                </c:pt>
                <c:pt idx="440">
                  <c:v>0.50159999999999483</c:v>
                </c:pt>
                <c:pt idx="441">
                  <c:v>0.50273999999999486</c:v>
                </c:pt>
                <c:pt idx="442">
                  <c:v>0.50387999999999489</c:v>
                </c:pt>
                <c:pt idx="443">
                  <c:v>0.50501999999999492</c:v>
                </c:pt>
                <c:pt idx="444">
                  <c:v>0.50615999999999495</c:v>
                </c:pt>
                <c:pt idx="445">
                  <c:v>0.50729999999999498</c:v>
                </c:pt>
                <c:pt idx="446">
                  <c:v>0.50843999999999501</c:v>
                </c:pt>
                <c:pt idx="447">
                  <c:v>0.50957999999999504</c:v>
                </c:pt>
                <c:pt idx="448">
                  <c:v>0.51071999999999507</c:v>
                </c:pt>
                <c:pt idx="449">
                  <c:v>0.5118599999999951</c:v>
                </c:pt>
                <c:pt idx="450">
                  <c:v>0.51299999999999513</c:v>
                </c:pt>
                <c:pt idx="451">
                  <c:v>0.51413999999999516</c:v>
                </c:pt>
                <c:pt idx="452">
                  <c:v>0.51527999999999519</c:v>
                </c:pt>
                <c:pt idx="453">
                  <c:v>0.51641999999999522</c:v>
                </c:pt>
                <c:pt idx="454">
                  <c:v>0.51755999999999525</c:v>
                </c:pt>
                <c:pt idx="455">
                  <c:v>0.51869999999999528</c:v>
                </c:pt>
                <c:pt idx="456">
                  <c:v>0.51983999999999531</c:v>
                </c:pt>
                <c:pt idx="457">
                  <c:v>0.52097999999999534</c:v>
                </c:pt>
                <c:pt idx="458">
                  <c:v>0.52211999999999537</c:v>
                </c:pt>
                <c:pt idx="459">
                  <c:v>0.5232599999999954</c:v>
                </c:pt>
                <c:pt idx="460">
                  <c:v>0.52439999999999543</c:v>
                </c:pt>
                <c:pt idx="461">
                  <c:v>0.52553999999999546</c:v>
                </c:pt>
                <c:pt idx="462">
                  <c:v>0.52667999999999549</c:v>
                </c:pt>
                <c:pt idx="463">
                  <c:v>0.52781999999999551</c:v>
                </c:pt>
                <c:pt idx="464">
                  <c:v>0.52895999999999554</c:v>
                </c:pt>
                <c:pt idx="465">
                  <c:v>0.53009999999999557</c:v>
                </c:pt>
                <c:pt idx="466">
                  <c:v>0.5312399999999956</c:v>
                </c:pt>
                <c:pt idx="467">
                  <c:v>0.53237999999999563</c:v>
                </c:pt>
                <c:pt idx="468">
                  <c:v>0.53351999999999566</c:v>
                </c:pt>
                <c:pt idx="469">
                  <c:v>0.53465999999999569</c:v>
                </c:pt>
                <c:pt idx="470">
                  <c:v>0.53579999999999572</c:v>
                </c:pt>
                <c:pt idx="471">
                  <c:v>0.53693999999999575</c:v>
                </c:pt>
                <c:pt idx="472">
                  <c:v>0.53807999999999578</c:v>
                </c:pt>
                <c:pt idx="473">
                  <c:v>0.53921999999999581</c:v>
                </c:pt>
                <c:pt idx="474">
                  <c:v>0.54035999999999584</c:v>
                </c:pt>
                <c:pt idx="475">
                  <c:v>0.54149999999999587</c:v>
                </c:pt>
                <c:pt idx="476">
                  <c:v>0.5426399999999959</c:v>
                </c:pt>
                <c:pt idx="477">
                  <c:v>0.54377999999999593</c:v>
                </c:pt>
                <c:pt idx="478">
                  <c:v>0.54491999999999596</c:v>
                </c:pt>
                <c:pt idx="479">
                  <c:v>0.54605999999999599</c:v>
                </c:pt>
                <c:pt idx="480">
                  <c:v>0.54719999999999602</c:v>
                </c:pt>
                <c:pt idx="481">
                  <c:v>0.54833999999999605</c:v>
                </c:pt>
                <c:pt idx="482">
                  <c:v>0.54947999999999608</c:v>
                </c:pt>
                <c:pt idx="483">
                  <c:v>0.55061999999999611</c:v>
                </c:pt>
                <c:pt idx="484">
                  <c:v>0.55175999999999614</c:v>
                </c:pt>
                <c:pt idx="485">
                  <c:v>0.55289999999999617</c:v>
                </c:pt>
                <c:pt idx="486">
                  <c:v>0.5540399999999962</c:v>
                </c:pt>
                <c:pt idx="487">
                  <c:v>0.55517999999999623</c:v>
                </c:pt>
                <c:pt idx="488">
                  <c:v>0.55631999999999626</c:v>
                </c:pt>
                <c:pt idx="489">
                  <c:v>0.55745999999999629</c:v>
                </c:pt>
                <c:pt idx="490">
                  <c:v>0.55859999999999632</c:v>
                </c:pt>
                <c:pt idx="491">
                  <c:v>0.55973999999999635</c:v>
                </c:pt>
                <c:pt idx="492">
                  <c:v>0.56087999999999638</c:v>
                </c:pt>
                <c:pt idx="493">
                  <c:v>0.56201999999999641</c:v>
                </c:pt>
                <c:pt idx="494">
                  <c:v>0.56315999999999644</c:v>
                </c:pt>
                <c:pt idx="495">
                  <c:v>0.56429999999999647</c:v>
                </c:pt>
                <c:pt idx="496">
                  <c:v>0.5654399999999965</c:v>
                </c:pt>
                <c:pt idx="497">
                  <c:v>0.56657999999999653</c:v>
                </c:pt>
                <c:pt idx="498">
                  <c:v>0.56771999999999656</c:v>
                </c:pt>
                <c:pt idx="499">
                  <c:v>0.56885999999999659</c:v>
                </c:pt>
                <c:pt idx="500">
                  <c:v>0.56999999999999662</c:v>
                </c:pt>
                <c:pt idx="501">
                  <c:v>0.57113999999999665</c:v>
                </c:pt>
                <c:pt idx="502">
                  <c:v>0.57227999999999668</c:v>
                </c:pt>
                <c:pt idx="503">
                  <c:v>0.57341999999999671</c:v>
                </c:pt>
                <c:pt idx="504">
                  <c:v>0.57455999999999674</c:v>
                </c:pt>
                <c:pt idx="505">
                  <c:v>0.57569999999999677</c:v>
                </c:pt>
                <c:pt idx="506">
                  <c:v>0.5768399999999968</c:v>
                </c:pt>
                <c:pt idx="507">
                  <c:v>0.57797999999999683</c:v>
                </c:pt>
                <c:pt idx="508">
                  <c:v>0.57911999999999686</c:v>
                </c:pt>
                <c:pt idx="509">
                  <c:v>0.58025999999999689</c:v>
                </c:pt>
                <c:pt idx="510">
                  <c:v>0.58139999999999692</c:v>
                </c:pt>
                <c:pt idx="511">
                  <c:v>0.58253999999999695</c:v>
                </c:pt>
                <c:pt idx="512">
                  <c:v>0.58367999999999698</c:v>
                </c:pt>
                <c:pt idx="513">
                  <c:v>0.58481999999999701</c:v>
                </c:pt>
                <c:pt idx="514">
                  <c:v>0.58595999999999704</c:v>
                </c:pt>
                <c:pt idx="515">
                  <c:v>0.58709999999999707</c:v>
                </c:pt>
                <c:pt idx="516">
                  <c:v>0.5882399999999971</c:v>
                </c:pt>
                <c:pt idx="517">
                  <c:v>0.58937999999999713</c:v>
                </c:pt>
                <c:pt idx="518">
                  <c:v>0.59051999999999716</c:v>
                </c:pt>
                <c:pt idx="519">
                  <c:v>0.59165999999999719</c:v>
                </c:pt>
                <c:pt idx="520">
                  <c:v>0.59279999999999722</c:v>
                </c:pt>
                <c:pt idx="521">
                  <c:v>0.59393999999999725</c:v>
                </c:pt>
                <c:pt idx="522">
                  <c:v>0.59507999999999728</c:v>
                </c:pt>
                <c:pt idx="523">
                  <c:v>0.59621999999999731</c:v>
                </c:pt>
                <c:pt idx="524">
                  <c:v>0.59735999999999734</c:v>
                </c:pt>
                <c:pt idx="525">
                  <c:v>0.59849999999999737</c:v>
                </c:pt>
                <c:pt idx="526">
                  <c:v>0.5996399999999974</c:v>
                </c:pt>
                <c:pt idx="527">
                  <c:v>0.60077999999999743</c:v>
                </c:pt>
                <c:pt idx="528">
                  <c:v>0.60191999999999746</c:v>
                </c:pt>
                <c:pt idx="529">
                  <c:v>0.60305999999999749</c:v>
                </c:pt>
                <c:pt idx="530">
                  <c:v>0.60419999999999752</c:v>
                </c:pt>
                <c:pt idx="531">
                  <c:v>0.60533999999999755</c:v>
                </c:pt>
                <c:pt idx="532">
                  <c:v>0.60647999999999758</c:v>
                </c:pt>
                <c:pt idx="533">
                  <c:v>0.60761999999999761</c:v>
                </c:pt>
                <c:pt idx="534">
                  <c:v>0.60875999999999764</c:v>
                </c:pt>
                <c:pt idx="535">
                  <c:v>0.60989999999999767</c:v>
                </c:pt>
                <c:pt idx="536">
                  <c:v>0.6110399999999977</c:v>
                </c:pt>
                <c:pt idx="537">
                  <c:v>0.61217999999999773</c:v>
                </c:pt>
                <c:pt idx="538">
                  <c:v>0.61331999999999776</c:v>
                </c:pt>
                <c:pt idx="539">
                  <c:v>0.61445999999999779</c:v>
                </c:pt>
                <c:pt idx="540">
                  <c:v>0.61559999999999782</c:v>
                </c:pt>
                <c:pt idx="541">
                  <c:v>0.61673999999999785</c:v>
                </c:pt>
                <c:pt idx="542">
                  <c:v>0.61787999999999788</c:v>
                </c:pt>
                <c:pt idx="543">
                  <c:v>0.61901999999999791</c:v>
                </c:pt>
                <c:pt idx="544">
                  <c:v>0.62015999999999794</c:v>
                </c:pt>
                <c:pt idx="545">
                  <c:v>0.62129999999999797</c:v>
                </c:pt>
                <c:pt idx="546">
                  <c:v>0.62243999999999799</c:v>
                </c:pt>
                <c:pt idx="547">
                  <c:v>0.62357999999999802</c:v>
                </c:pt>
                <c:pt idx="548">
                  <c:v>0.62471999999999805</c:v>
                </c:pt>
                <c:pt idx="549">
                  <c:v>0.62585999999999808</c:v>
                </c:pt>
                <c:pt idx="550">
                  <c:v>0.62699999999999811</c:v>
                </c:pt>
                <c:pt idx="551">
                  <c:v>0.62813999999999814</c:v>
                </c:pt>
                <c:pt idx="552">
                  <c:v>0.62927999999999817</c:v>
                </c:pt>
                <c:pt idx="553">
                  <c:v>0.6304199999999982</c:v>
                </c:pt>
                <c:pt idx="554">
                  <c:v>0.63155999999999823</c:v>
                </c:pt>
                <c:pt idx="555">
                  <c:v>0.63269999999999826</c:v>
                </c:pt>
                <c:pt idx="556">
                  <c:v>0.63383999999999829</c:v>
                </c:pt>
                <c:pt idx="557">
                  <c:v>0.63497999999999832</c:v>
                </c:pt>
                <c:pt idx="558">
                  <c:v>0.63611999999999835</c:v>
                </c:pt>
                <c:pt idx="559">
                  <c:v>0.63725999999999838</c:v>
                </c:pt>
                <c:pt idx="560">
                  <c:v>0.63839999999999841</c:v>
                </c:pt>
                <c:pt idx="561">
                  <c:v>0.63953999999999844</c:v>
                </c:pt>
                <c:pt idx="562">
                  <c:v>0.64067999999999847</c:v>
                </c:pt>
                <c:pt idx="563">
                  <c:v>0.6418199999999985</c:v>
                </c:pt>
                <c:pt idx="564">
                  <c:v>0.64295999999999853</c:v>
                </c:pt>
                <c:pt idx="565">
                  <c:v>0.64409999999999856</c:v>
                </c:pt>
                <c:pt idx="566">
                  <c:v>0.64523999999999859</c:v>
                </c:pt>
                <c:pt idx="567">
                  <c:v>0.64637999999999862</c:v>
                </c:pt>
                <c:pt idx="568">
                  <c:v>0.64751999999999865</c:v>
                </c:pt>
                <c:pt idx="569">
                  <c:v>0.64865999999999868</c:v>
                </c:pt>
                <c:pt idx="570">
                  <c:v>0.64979999999999871</c:v>
                </c:pt>
                <c:pt idx="571">
                  <c:v>0.65093999999999874</c:v>
                </c:pt>
                <c:pt idx="572">
                  <c:v>0.65207999999999877</c:v>
                </c:pt>
                <c:pt idx="573">
                  <c:v>0.6532199999999988</c:v>
                </c:pt>
                <c:pt idx="574">
                  <c:v>0.65435999999999883</c:v>
                </c:pt>
                <c:pt idx="575">
                  <c:v>0.65549999999999886</c:v>
                </c:pt>
                <c:pt idx="576">
                  <c:v>0.65663999999999889</c:v>
                </c:pt>
                <c:pt idx="577">
                  <c:v>0.65777999999999892</c:v>
                </c:pt>
                <c:pt idx="578">
                  <c:v>0.65891999999999895</c:v>
                </c:pt>
                <c:pt idx="579">
                  <c:v>0.66005999999999898</c:v>
                </c:pt>
                <c:pt idx="580">
                  <c:v>0.66119999999999901</c:v>
                </c:pt>
                <c:pt idx="581">
                  <c:v>0.66233999999999904</c:v>
                </c:pt>
                <c:pt idx="582">
                  <c:v>0.66347999999999907</c:v>
                </c:pt>
                <c:pt idx="583">
                  <c:v>0.6646199999999991</c:v>
                </c:pt>
                <c:pt idx="584">
                  <c:v>0.66575999999999913</c:v>
                </c:pt>
                <c:pt idx="585">
                  <c:v>0.66689999999999916</c:v>
                </c:pt>
                <c:pt idx="586">
                  <c:v>0.66803999999999919</c:v>
                </c:pt>
                <c:pt idx="587">
                  <c:v>0.66917999999999922</c:v>
                </c:pt>
                <c:pt idx="588">
                  <c:v>0.67031999999999925</c:v>
                </c:pt>
                <c:pt idx="589">
                  <c:v>0.67145999999999928</c:v>
                </c:pt>
                <c:pt idx="590">
                  <c:v>0.67259999999999931</c:v>
                </c:pt>
                <c:pt idx="591">
                  <c:v>0.67373999999999934</c:v>
                </c:pt>
                <c:pt idx="592">
                  <c:v>0.67487999999999937</c:v>
                </c:pt>
                <c:pt idx="593">
                  <c:v>0.6760199999999994</c:v>
                </c:pt>
                <c:pt idx="594">
                  <c:v>0.67715999999999943</c:v>
                </c:pt>
                <c:pt idx="595">
                  <c:v>0.67829999999999946</c:v>
                </c:pt>
                <c:pt idx="596">
                  <c:v>0.67943999999999949</c:v>
                </c:pt>
                <c:pt idx="597">
                  <c:v>0.68057999999999952</c:v>
                </c:pt>
                <c:pt idx="598">
                  <c:v>0.68171999999999955</c:v>
                </c:pt>
                <c:pt idx="599">
                  <c:v>0.68285999999999958</c:v>
                </c:pt>
                <c:pt idx="600">
                  <c:v>0.68399999999999961</c:v>
                </c:pt>
                <c:pt idx="601">
                  <c:v>0.68513999999999964</c:v>
                </c:pt>
                <c:pt idx="602">
                  <c:v>0.68627999999999967</c:v>
                </c:pt>
                <c:pt idx="603">
                  <c:v>0.6874199999999997</c:v>
                </c:pt>
                <c:pt idx="604">
                  <c:v>0.68855999999999973</c:v>
                </c:pt>
                <c:pt idx="605">
                  <c:v>0.68969999999999976</c:v>
                </c:pt>
                <c:pt idx="606">
                  <c:v>0.69083999999999979</c:v>
                </c:pt>
                <c:pt idx="607">
                  <c:v>0.69197999999999982</c:v>
                </c:pt>
                <c:pt idx="608">
                  <c:v>0.69311999999999985</c:v>
                </c:pt>
                <c:pt idx="609">
                  <c:v>0.69425999999999988</c:v>
                </c:pt>
                <c:pt idx="610">
                  <c:v>0.69539999999999991</c:v>
                </c:pt>
                <c:pt idx="611">
                  <c:v>0.69653999999999994</c:v>
                </c:pt>
                <c:pt idx="612">
                  <c:v>0.69767999999999997</c:v>
                </c:pt>
                <c:pt idx="613">
                  <c:v>0.69882</c:v>
                </c:pt>
                <c:pt idx="614">
                  <c:v>0.69996000000000003</c:v>
                </c:pt>
                <c:pt idx="615">
                  <c:v>0.70110000000000006</c:v>
                </c:pt>
                <c:pt idx="616">
                  <c:v>0.70224000000000009</c:v>
                </c:pt>
                <c:pt idx="617">
                  <c:v>0.70338000000000012</c:v>
                </c:pt>
                <c:pt idx="618">
                  <c:v>0.70452000000000015</c:v>
                </c:pt>
                <c:pt idx="619">
                  <c:v>0.70566000000000018</c:v>
                </c:pt>
                <c:pt idx="620">
                  <c:v>0.70680000000000021</c:v>
                </c:pt>
                <c:pt idx="621">
                  <c:v>0.70794000000000024</c:v>
                </c:pt>
                <c:pt idx="622">
                  <c:v>0.70908000000000027</c:v>
                </c:pt>
                <c:pt idx="623">
                  <c:v>0.7102200000000003</c:v>
                </c:pt>
                <c:pt idx="624">
                  <c:v>0.71136000000000033</c:v>
                </c:pt>
                <c:pt idx="625">
                  <c:v>0.71250000000000036</c:v>
                </c:pt>
                <c:pt idx="626">
                  <c:v>0.71364000000000039</c:v>
                </c:pt>
                <c:pt idx="627">
                  <c:v>0.71478000000000042</c:v>
                </c:pt>
                <c:pt idx="628">
                  <c:v>0.71592000000000044</c:v>
                </c:pt>
                <c:pt idx="629">
                  <c:v>0.71706000000000047</c:v>
                </c:pt>
                <c:pt idx="630">
                  <c:v>0.7182000000000005</c:v>
                </c:pt>
                <c:pt idx="631">
                  <c:v>0.71934000000000053</c:v>
                </c:pt>
                <c:pt idx="632">
                  <c:v>0.72048000000000056</c:v>
                </c:pt>
                <c:pt idx="633">
                  <c:v>0.72162000000000059</c:v>
                </c:pt>
                <c:pt idx="634">
                  <c:v>0.72276000000000062</c:v>
                </c:pt>
                <c:pt idx="635">
                  <c:v>0.72390000000000065</c:v>
                </c:pt>
                <c:pt idx="636">
                  <c:v>0.72504000000000068</c:v>
                </c:pt>
                <c:pt idx="637">
                  <c:v>0.72618000000000071</c:v>
                </c:pt>
                <c:pt idx="638">
                  <c:v>0.72732000000000074</c:v>
                </c:pt>
                <c:pt idx="639">
                  <c:v>0.72846000000000077</c:v>
                </c:pt>
                <c:pt idx="640">
                  <c:v>0.7296000000000008</c:v>
                </c:pt>
                <c:pt idx="641">
                  <c:v>0.73074000000000083</c:v>
                </c:pt>
                <c:pt idx="642">
                  <c:v>0.73188000000000086</c:v>
                </c:pt>
                <c:pt idx="643">
                  <c:v>0.73302000000000089</c:v>
                </c:pt>
                <c:pt idx="644">
                  <c:v>0.73416000000000092</c:v>
                </c:pt>
                <c:pt idx="645">
                  <c:v>0.73530000000000095</c:v>
                </c:pt>
                <c:pt idx="646">
                  <c:v>0.73644000000000098</c:v>
                </c:pt>
                <c:pt idx="647">
                  <c:v>0.73758000000000101</c:v>
                </c:pt>
                <c:pt idx="648">
                  <c:v>0.73872000000000104</c:v>
                </c:pt>
                <c:pt idx="649">
                  <c:v>0.73986000000000107</c:v>
                </c:pt>
                <c:pt idx="650">
                  <c:v>0.7410000000000011</c:v>
                </c:pt>
                <c:pt idx="651">
                  <c:v>0.74214000000000113</c:v>
                </c:pt>
                <c:pt idx="652">
                  <c:v>0.74328000000000116</c:v>
                </c:pt>
                <c:pt idx="653">
                  <c:v>0.74442000000000119</c:v>
                </c:pt>
                <c:pt idx="654">
                  <c:v>0.74556000000000122</c:v>
                </c:pt>
                <c:pt idx="655">
                  <c:v>0.74670000000000125</c:v>
                </c:pt>
                <c:pt idx="656">
                  <c:v>0.74784000000000128</c:v>
                </c:pt>
                <c:pt idx="657">
                  <c:v>0.74898000000000131</c:v>
                </c:pt>
                <c:pt idx="658">
                  <c:v>0.75012000000000134</c:v>
                </c:pt>
                <c:pt idx="659">
                  <c:v>0.75126000000000137</c:v>
                </c:pt>
                <c:pt idx="660">
                  <c:v>0.7524000000000014</c:v>
                </c:pt>
                <c:pt idx="661">
                  <c:v>0.75354000000000143</c:v>
                </c:pt>
                <c:pt idx="662">
                  <c:v>0.75468000000000146</c:v>
                </c:pt>
                <c:pt idx="663">
                  <c:v>0.75582000000000149</c:v>
                </c:pt>
                <c:pt idx="664">
                  <c:v>0.75696000000000152</c:v>
                </c:pt>
                <c:pt idx="665">
                  <c:v>0.75810000000000155</c:v>
                </c:pt>
                <c:pt idx="666">
                  <c:v>0.75924000000000158</c:v>
                </c:pt>
                <c:pt idx="667">
                  <c:v>0.76038000000000161</c:v>
                </c:pt>
                <c:pt idx="668">
                  <c:v>0.76152000000000164</c:v>
                </c:pt>
                <c:pt idx="669">
                  <c:v>0.76266000000000167</c:v>
                </c:pt>
                <c:pt idx="670">
                  <c:v>0.7638000000000017</c:v>
                </c:pt>
                <c:pt idx="671">
                  <c:v>0.76494000000000173</c:v>
                </c:pt>
                <c:pt idx="672">
                  <c:v>0.76608000000000176</c:v>
                </c:pt>
                <c:pt idx="673">
                  <c:v>0.76722000000000179</c:v>
                </c:pt>
                <c:pt idx="674">
                  <c:v>0.76836000000000182</c:v>
                </c:pt>
                <c:pt idx="675">
                  <c:v>0.76950000000000185</c:v>
                </c:pt>
                <c:pt idx="676">
                  <c:v>0.77064000000000188</c:v>
                </c:pt>
                <c:pt idx="677">
                  <c:v>0.77178000000000191</c:v>
                </c:pt>
                <c:pt idx="678">
                  <c:v>0.77292000000000194</c:v>
                </c:pt>
                <c:pt idx="679">
                  <c:v>0.77406000000000197</c:v>
                </c:pt>
                <c:pt idx="680">
                  <c:v>0.775200000000002</c:v>
                </c:pt>
                <c:pt idx="681">
                  <c:v>0.77634000000000203</c:v>
                </c:pt>
                <c:pt idx="682">
                  <c:v>0.77748000000000206</c:v>
                </c:pt>
                <c:pt idx="683">
                  <c:v>0.77862000000000209</c:v>
                </c:pt>
                <c:pt idx="684">
                  <c:v>0.77976000000000212</c:v>
                </c:pt>
                <c:pt idx="685">
                  <c:v>0.78090000000000215</c:v>
                </c:pt>
                <c:pt idx="686">
                  <c:v>0.78204000000000218</c:v>
                </c:pt>
                <c:pt idx="687">
                  <c:v>0.78318000000000221</c:v>
                </c:pt>
                <c:pt idx="688">
                  <c:v>0.78432000000000224</c:v>
                </c:pt>
                <c:pt idx="689">
                  <c:v>0.78546000000000227</c:v>
                </c:pt>
                <c:pt idx="690">
                  <c:v>0.7866000000000023</c:v>
                </c:pt>
                <c:pt idx="691">
                  <c:v>0.78774000000000233</c:v>
                </c:pt>
                <c:pt idx="692">
                  <c:v>0.78888000000000236</c:v>
                </c:pt>
                <c:pt idx="693">
                  <c:v>0.79002000000000239</c:v>
                </c:pt>
                <c:pt idx="694">
                  <c:v>0.79116000000000242</c:v>
                </c:pt>
                <c:pt idx="695">
                  <c:v>0.79230000000000245</c:v>
                </c:pt>
                <c:pt idx="696">
                  <c:v>0.79344000000000248</c:v>
                </c:pt>
                <c:pt idx="697">
                  <c:v>0.79458000000000251</c:v>
                </c:pt>
                <c:pt idx="698">
                  <c:v>0.79572000000000254</c:v>
                </c:pt>
                <c:pt idx="699">
                  <c:v>0.79686000000000257</c:v>
                </c:pt>
                <c:pt idx="700">
                  <c:v>0.7980000000000026</c:v>
                </c:pt>
                <c:pt idx="701">
                  <c:v>0.79914000000000263</c:v>
                </c:pt>
                <c:pt idx="702">
                  <c:v>0.80028000000000266</c:v>
                </c:pt>
                <c:pt idx="703">
                  <c:v>0.80142000000000269</c:v>
                </c:pt>
                <c:pt idx="704">
                  <c:v>0.80256000000000272</c:v>
                </c:pt>
                <c:pt idx="705">
                  <c:v>0.80370000000000275</c:v>
                </c:pt>
                <c:pt idx="706">
                  <c:v>0.80484000000000278</c:v>
                </c:pt>
                <c:pt idx="707">
                  <c:v>0.80598000000000281</c:v>
                </c:pt>
                <c:pt idx="708">
                  <c:v>0.80712000000000284</c:v>
                </c:pt>
                <c:pt idx="709">
                  <c:v>0.80826000000000287</c:v>
                </c:pt>
                <c:pt idx="710">
                  <c:v>0.80940000000000289</c:v>
                </c:pt>
                <c:pt idx="711">
                  <c:v>0.81054000000000292</c:v>
                </c:pt>
                <c:pt idx="712">
                  <c:v>0.81168000000000295</c:v>
                </c:pt>
                <c:pt idx="713">
                  <c:v>0.81282000000000298</c:v>
                </c:pt>
                <c:pt idx="714">
                  <c:v>0.81396000000000301</c:v>
                </c:pt>
                <c:pt idx="715">
                  <c:v>0.81510000000000304</c:v>
                </c:pt>
                <c:pt idx="716">
                  <c:v>0.81624000000000307</c:v>
                </c:pt>
                <c:pt idx="717">
                  <c:v>0.8173800000000031</c:v>
                </c:pt>
                <c:pt idx="718">
                  <c:v>0.81852000000000313</c:v>
                </c:pt>
                <c:pt idx="719">
                  <c:v>0.81966000000000316</c:v>
                </c:pt>
                <c:pt idx="720">
                  <c:v>0.82080000000000319</c:v>
                </c:pt>
                <c:pt idx="721">
                  <c:v>0.82194000000000322</c:v>
                </c:pt>
                <c:pt idx="722">
                  <c:v>0.82308000000000325</c:v>
                </c:pt>
                <c:pt idx="723">
                  <c:v>0.82422000000000328</c:v>
                </c:pt>
                <c:pt idx="724">
                  <c:v>0.82536000000000331</c:v>
                </c:pt>
                <c:pt idx="725">
                  <c:v>0.82650000000000334</c:v>
                </c:pt>
                <c:pt idx="726">
                  <c:v>0.82764000000000337</c:v>
                </c:pt>
                <c:pt idx="727">
                  <c:v>0.8287800000000034</c:v>
                </c:pt>
                <c:pt idx="728">
                  <c:v>0.82992000000000343</c:v>
                </c:pt>
                <c:pt idx="729">
                  <c:v>0.83106000000000346</c:v>
                </c:pt>
                <c:pt idx="730">
                  <c:v>0.83220000000000349</c:v>
                </c:pt>
                <c:pt idx="731">
                  <c:v>0.83334000000000352</c:v>
                </c:pt>
                <c:pt idx="732">
                  <c:v>0.83448000000000355</c:v>
                </c:pt>
                <c:pt idx="733">
                  <c:v>0.83562000000000358</c:v>
                </c:pt>
                <c:pt idx="734">
                  <c:v>0.83676000000000361</c:v>
                </c:pt>
                <c:pt idx="735">
                  <c:v>0.83790000000000364</c:v>
                </c:pt>
                <c:pt idx="736">
                  <c:v>0.83904000000000367</c:v>
                </c:pt>
                <c:pt idx="737">
                  <c:v>0.8401800000000037</c:v>
                </c:pt>
                <c:pt idx="738">
                  <c:v>0.84132000000000373</c:v>
                </c:pt>
                <c:pt idx="739">
                  <c:v>0.84246000000000376</c:v>
                </c:pt>
                <c:pt idx="740">
                  <c:v>0.84360000000000379</c:v>
                </c:pt>
                <c:pt idx="741">
                  <c:v>0.84474000000000382</c:v>
                </c:pt>
                <c:pt idx="742">
                  <c:v>0.84588000000000385</c:v>
                </c:pt>
                <c:pt idx="743">
                  <c:v>0.84702000000000388</c:v>
                </c:pt>
                <c:pt idx="744">
                  <c:v>0.84816000000000391</c:v>
                </c:pt>
                <c:pt idx="745">
                  <c:v>0.84930000000000394</c:v>
                </c:pt>
                <c:pt idx="746">
                  <c:v>0.85044000000000397</c:v>
                </c:pt>
                <c:pt idx="747">
                  <c:v>0.851580000000004</c:v>
                </c:pt>
                <c:pt idx="748">
                  <c:v>0.85272000000000403</c:v>
                </c:pt>
                <c:pt idx="749">
                  <c:v>0.85386000000000406</c:v>
                </c:pt>
                <c:pt idx="750">
                  <c:v>0.85500000000000409</c:v>
                </c:pt>
                <c:pt idx="751">
                  <c:v>0.85614000000000412</c:v>
                </c:pt>
                <c:pt idx="752">
                  <c:v>0.85728000000000415</c:v>
                </c:pt>
                <c:pt idx="753">
                  <c:v>0.85842000000000418</c:v>
                </c:pt>
                <c:pt idx="754">
                  <c:v>0.85956000000000421</c:v>
                </c:pt>
                <c:pt idx="755">
                  <c:v>0.86070000000000424</c:v>
                </c:pt>
                <c:pt idx="756">
                  <c:v>0.86184000000000427</c:v>
                </c:pt>
                <c:pt idx="757">
                  <c:v>0.8629800000000043</c:v>
                </c:pt>
                <c:pt idx="758">
                  <c:v>0.86412000000000433</c:v>
                </c:pt>
                <c:pt idx="759">
                  <c:v>0.86526000000000436</c:v>
                </c:pt>
                <c:pt idx="760">
                  <c:v>0.86640000000000439</c:v>
                </c:pt>
                <c:pt idx="761">
                  <c:v>0.86754000000000442</c:v>
                </c:pt>
                <c:pt idx="762">
                  <c:v>0.86868000000000445</c:v>
                </c:pt>
                <c:pt idx="763">
                  <c:v>0.86982000000000448</c:v>
                </c:pt>
                <c:pt idx="764">
                  <c:v>0.87096000000000451</c:v>
                </c:pt>
                <c:pt idx="765">
                  <c:v>0.87210000000000454</c:v>
                </c:pt>
                <c:pt idx="766">
                  <c:v>0.87324000000000457</c:v>
                </c:pt>
                <c:pt idx="767">
                  <c:v>0.8743800000000046</c:v>
                </c:pt>
                <c:pt idx="768">
                  <c:v>0.87552000000000463</c:v>
                </c:pt>
                <c:pt idx="769">
                  <c:v>0.87666000000000466</c:v>
                </c:pt>
                <c:pt idx="770">
                  <c:v>0.87780000000000469</c:v>
                </c:pt>
                <c:pt idx="771">
                  <c:v>0.87894000000000472</c:v>
                </c:pt>
                <c:pt idx="772">
                  <c:v>0.88008000000000475</c:v>
                </c:pt>
                <c:pt idx="773">
                  <c:v>0.88122000000000478</c:v>
                </c:pt>
                <c:pt idx="774">
                  <c:v>0.88236000000000481</c:v>
                </c:pt>
                <c:pt idx="775">
                  <c:v>0.88350000000000484</c:v>
                </c:pt>
                <c:pt idx="776">
                  <c:v>0.88464000000000487</c:v>
                </c:pt>
                <c:pt idx="777">
                  <c:v>0.8857800000000049</c:v>
                </c:pt>
                <c:pt idx="778">
                  <c:v>0.88692000000000493</c:v>
                </c:pt>
                <c:pt idx="779">
                  <c:v>0.88806000000000496</c:v>
                </c:pt>
                <c:pt idx="780">
                  <c:v>0.88920000000000499</c:v>
                </c:pt>
                <c:pt idx="781">
                  <c:v>0.89034000000000502</c:v>
                </c:pt>
                <c:pt idx="782">
                  <c:v>0.89148000000000505</c:v>
                </c:pt>
                <c:pt idx="783">
                  <c:v>0.89262000000000508</c:v>
                </c:pt>
                <c:pt idx="784">
                  <c:v>0.89376000000000511</c:v>
                </c:pt>
                <c:pt idx="785">
                  <c:v>0.89490000000000514</c:v>
                </c:pt>
                <c:pt idx="786">
                  <c:v>0.89604000000000517</c:v>
                </c:pt>
                <c:pt idx="787">
                  <c:v>0.8971800000000052</c:v>
                </c:pt>
                <c:pt idx="788">
                  <c:v>0.89832000000000523</c:v>
                </c:pt>
                <c:pt idx="789">
                  <c:v>0.89946000000000526</c:v>
                </c:pt>
                <c:pt idx="790">
                  <c:v>0.90060000000000529</c:v>
                </c:pt>
                <c:pt idx="791">
                  <c:v>0.90174000000000532</c:v>
                </c:pt>
                <c:pt idx="792">
                  <c:v>0.90288000000000534</c:v>
                </c:pt>
                <c:pt idx="793">
                  <c:v>0.90402000000000537</c:v>
                </c:pt>
                <c:pt idx="794">
                  <c:v>0.9051600000000054</c:v>
                </c:pt>
                <c:pt idx="795">
                  <c:v>0.90630000000000543</c:v>
                </c:pt>
                <c:pt idx="796">
                  <c:v>0.90744000000000546</c:v>
                </c:pt>
                <c:pt idx="797">
                  <c:v>0.90858000000000549</c:v>
                </c:pt>
                <c:pt idx="798">
                  <c:v>0.90972000000000552</c:v>
                </c:pt>
                <c:pt idx="799">
                  <c:v>0.91086000000000555</c:v>
                </c:pt>
                <c:pt idx="800">
                  <c:v>0.91200000000000558</c:v>
                </c:pt>
                <c:pt idx="801">
                  <c:v>0.91314000000000561</c:v>
                </c:pt>
                <c:pt idx="802">
                  <c:v>0.91428000000000564</c:v>
                </c:pt>
                <c:pt idx="803">
                  <c:v>0.91542000000000567</c:v>
                </c:pt>
                <c:pt idx="804">
                  <c:v>0.9165600000000057</c:v>
                </c:pt>
                <c:pt idx="805">
                  <c:v>0.91770000000000573</c:v>
                </c:pt>
                <c:pt idx="806">
                  <c:v>0.91884000000000576</c:v>
                </c:pt>
                <c:pt idx="807">
                  <c:v>0.91998000000000579</c:v>
                </c:pt>
                <c:pt idx="808">
                  <c:v>0.92112000000000582</c:v>
                </c:pt>
                <c:pt idx="809">
                  <c:v>0.92226000000000585</c:v>
                </c:pt>
                <c:pt idx="810">
                  <c:v>0.92340000000000588</c:v>
                </c:pt>
                <c:pt idx="811">
                  <c:v>0.92454000000000591</c:v>
                </c:pt>
                <c:pt idx="812">
                  <c:v>0.92568000000000594</c:v>
                </c:pt>
                <c:pt idx="813">
                  <c:v>0.92682000000000597</c:v>
                </c:pt>
                <c:pt idx="814">
                  <c:v>0.927960000000006</c:v>
                </c:pt>
                <c:pt idx="815">
                  <c:v>0.92910000000000603</c:v>
                </c:pt>
                <c:pt idx="816">
                  <c:v>0.93024000000000606</c:v>
                </c:pt>
                <c:pt idx="817">
                  <c:v>0.93138000000000609</c:v>
                </c:pt>
                <c:pt idx="818">
                  <c:v>0.93252000000000612</c:v>
                </c:pt>
                <c:pt idx="819">
                  <c:v>0.93366000000000615</c:v>
                </c:pt>
                <c:pt idx="820">
                  <c:v>0.93480000000000618</c:v>
                </c:pt>
                <c:pt idx="821">
                  <c:v>0.93594000000000621</c:v>
                </c:pt>
                <c:pt idx="822">
                  <c:v>0.93708000000000624</c:v>
                </c:pt>
                <c:pt idx="823">
                  <c:v>0.93822000000000627</c:v>
                </c:pt>
                <c:pt idx="824">
                  <c:v>0.9393600000000063</c:v>
                </c:pt>
                <c:pt idx="825">
                  <c:v>0.94050000000000633</c:v>
                </c:pt>
                <c:pt idx="826">
                  <c:v>0.94164000000000636</c:v>
                </c:pt>
                <c:pt idx="827">
                  <c:v>0.94278000000000639</c:v>
                </c:pt>
                <c:pt idx="828">
                  <c:v>0.94392000000000642</c:v>
                </c:pt>
                <c:pt idx="829">
                  <c:v>0.94506000000000645</c:v>
                </c:pt>
                <c:pt idx="830">
                  <c:v>0.94620000000000648</c:v>
                </c:pt>
                <c:pt idx="831">
                  <c:v>0.94734000000000651</c:v>
                </c:pt>
                <c:pt idx="832">
                  <c:v>0.94848000000000654</c:v>
                </c:pt>
                <c:pt idx="833">
                  <c:v>0.94962000000000657</c:v>
                </c:pt>
                <c:pt idx="834">
                  <c:v>0.9507600000000066</c:v>
                </c:pt>
                <c:pt idx="835">
                  <c:v>0.95190000000000663</c:v>
                </c:pt>
                <c:pt idx="836">
                  <c:v>0.95304000000000666</c:v>
                </c:pt>
                <c:pt idx="837">
                  <c:v>0.95418000000000669</c:v>
                </c:pt>
                <c:pt idx="838">
                  <c:v>0.95532000000000672</c:v>
                </c:pt>
                <c:pt idx="839">
                  <c:v>0.95646000000000675</c:v>
                </c:pt>
                <c:pt idx="840">
                  <c:v>0.95760000000000678</c:v>
                </c:pt>
                <c:pt idx="841">
                  <c:v>0.95874000000000681</c:v>
                </c:pt>
                <c:pt idx="842">
                  <c:v>0.95988000000000684</c:v>
                </c:pt>
                <c:pt idx="843">
                  <c:v>0.96102000000000687</c:v>
                </c:pt>
                <c:pt idx="844">
                  <c:v>0.9621600000000069</c:v>
                </c:pt>
                <c:pt idx="845">
                  <c:v>0.96330000000000693</c:v>
                </c:pt>
                <c:pt idx="846">
                  <c:v>0.96444000000000696</c:v>
                </c:pt>
                <c:pt idx="847">
                  <c:v>0.96558000000000699</c:v>
                </c:pt>
                <c:pt idx="848">
                  <c:v>0.96672000000000702</c:v>
                </c:pt>
                <c:pt idx="849">
                  <c:v>0.96786000000000705</c:v>
                </c:pt>
                <c:pt idx="850">
                  <c:v>0.96900000000000708</c:v>
                </c:pt>
                <c:pt idx="851">
                  <c:v>0.97014000000000711</c:v>
                </c:pt>
                <c:pt idx="852">
                  <c:v>0.97128000000000714</c:v>
                </c:pt>
                <c:pt idx="853">
                  <c:v>0.97242000000000717</c:v>
                </c:pt>
                <c:pt idx="854">
                  <c:v>0.9735600000000072</c:v>
                </c:pt>
                <c:pt idx="855">
                  <c:v>0.97470000000000723</c:v>
                </c:pt>
                <c:pt idx="856">
                  <c:v>0.97584000000000726</c:v>
                </c:pt>
                <c:pt idx="857">
                  <c:v>0.97698000000000729</c:v>
                </c:pt>
                <c:pt idx="858">
                  <c:v>0.97812000000000732</c:v>
                </c:pt>
                <c:pt idx="859">
                  <c:v>0.97926000000000735</c:v>
                </c:pt>
                <c:pt idx="860">
                  <c:v>0.98040000000000738</c:v>
                </c:pt>
                <c:pt idx="861">
                  <c:v>0.98154000000000741</c:v>
                </c:pt>
                <c:pt idx="862">
                  <c:v>0.98268000000000744</c:v>
                </c:pt>
                <c:pt idx="863">
                  <c:v>0.98382000000000747</c:v>
                </c:pt>
                <c:pt idx="864">
                  <c:v>0.9849600000000075</c:v>
                </c:pt>
                <c:pt idx="865">
                  <c:v>0.98610000000000753</c:v>
                </c:pt>
                <c:pt idx="866">
                  <c:v>0.98724000000000756</c:v>
                </c:pt>
                <c:pt idx="867">
                  <c:v>0.98838000000000759</c:v>
                </c:pt>
                <c:pt idx="868">
                  <c:v>0.98952000000000762</c:v>
                </c:pt>
                <c:pt idx="869">
                  <c:v>0.99066000000000765</c:v>
                </c:pt>
                <c:pt idx="870">
                  <c:v>0.99180000000000768</c:v>
                </c:pt>
                <c:pt idx="871">
                  <c:v>0.99294000000000771</c:v>
                </c:pt>
                <c:pt idx="872">
                  <c:v>0.99408000000000774</c:v>
                </c:pt>
                <c:pt idx="873">
                  <c:v>0.99522000000000777</c:v>
                </c:pt>
                <c:pt idx="874">
                  <c:v>0.99636000000000779</c:v>
                </c:pt>
                <c:pt idx="875">
                  <c:v>0.99750000000000782</c:v>
                </c:pt>
                <c:pt idx="876">
                  <c:v>0.99864000000000785</c:v>
                </c:pt>
                <c:pt idx="877">
                  <c:v>0.99978000000000788</c:v>
                </c:pt>
                <c:pt idx="878">
                  <c:v>1.0009200000000078</c:v>
                </c:pt>
                <c:pt idx="879">
                  <c:v>1.0020600000000077</c:v>
                </c:pt>
                <c:pt idx="880">
                  <c:v>1.0032000000000076</c:v>
                </c:pt>
                <c:pt idx="881">
                  <c:v>1.0043400000000076</c:v>
                </c:pt>
                <c:pt idx="882">
                  <c:v>1.0054800000000075</c:v>
                </c:pt>
                <c:pt idx="883">
                  <c:v>1.0066200000000074</c:v>
                </c:pt>
                <c:pt idx="884">
                  <c:v>1.0077600000000073</c:v>
                </c:pt>
                <c:pt idx="885">
                  <c:v>1.0089000000000072</c:v>
                </c:pt>
                <c:pt idx="886">
                  <c:v>1.0100400000000072</c:v>
                </c:pt>
                <c:pt idx="887">
                  <c:v>1.0111800000000071</c:v>
                </c:pt>
                <c:pt idx="888">
                  <c:v>1.012320000000007</c:v>
                </c:pt>
                <c:pt idx="889">
                  <c:v>1.0134600000000069</c:v>
                </c:pt>
                <c:pt idx="890">
                  <c:v>1.0146000000000068</c:v>
                </c:pt>
                <c:pt idx="891">
                  <c:v>1.0157400000000067</c:v>
                </c:pt>
                <c:pt idx="892">
                  <c:v>1.0168800000000067</c:v>
                </c:pt>
                <c:pt idx="893">
                  <c:v>1.0180200000000066</c:v>
                </c:pt>
                <c:pt idx="894">
                  <c:v>1.0191600000000065</c:v>
                </c:pt>
                <c:pt idx="895">
                  <c:v>1.0203000000000064</c:v>
                </c:pt>
                <c:pt idx="896">
                  <c:v>1.0214400000000063</c:v>
                </c:pt>
                <c:pt idx="897">
                  <c:v>1.0225800000000063</c:v>
                </c:pt>
                <c:pt idx="898">
                  <c:v>1.0237200000000062</c:v>
                </c:pt>
                <c:pt idx="899">
                  <c:v>1.0248600000000061</c:v>
                </c:pt>
                <c:pt idx="900">
                  <c:v>1.026000000000006</c:v>
                </c:pt>
                <c:pt idx="901">
                  <c:v>1.0271400000000059</c:v>
                </c:pt>
                <c:pt idx="902">
                  <c:v>1.0282800000000059</c:v>
                </c:pt>
                <c:pt idx="903">
                  <c:v>1.0294200000000058</c:v>
                </c:pt>
                <c:pt idx="904">
                  <c:v>1.0305600000000057</c:v>
                </c:pt>
                <c:pt idx="905">
                  <c:v>1.0317000000000056</c:v>
                </c:pt>
                <c:pt idx="906">
                  <c:v>1.0328400000000055</c:v>
                </c:pt>
                <c:pt idx="907">
                  <c:v>1.0339800000000055</c:v>
                </c:pt>
                <c:pt idx="908">
                  <c:v>1.0351200000000054</c:v>
                </c:pt>
                <c:pt idx="909">
                  <c:v>1.0362600000000053</c:v>
                </c:pt>
                <c:pt idx="910">
                  <c:v>1.0374000000000052</c:v>
                </c:pt>
                <c:pt idx="911">
                  <c:v>1.0385400000000051</c:v>
                </c:pt>
                <c:pt idx="912">
                  <c:v>1.039680000000005</c:v>
                </c:pt>
                <c:pt idx="913">
                  <c:v>1.040820000000005</c:v>
                </c:pt>
                <c:pt idx="914">
                  <c:v>1.0419600000000049</c:v>
                </c:pt>
                <c:pt idx="915">
                  <c:v>1.0431000000000048</c:v>
                </c:pt>
                <c:pt idx="916">
                  <c:v>1.0442400000000047</c:v>
                </c:pt>
                <c:pt idx="917">
                  <c:v>1.0453800000000046</c:v>
                </c:pt>
                <c:pt idx="918">
                  <c:v>1.0465200000000046</c:v>
                </c:pt>
                <c:pt idx="919">
                  <c:v>1.0476600000000045</c:v>
                </c:pt>
                <c:pt idx="920">
                  <c:v>1.0488000000000044</c:v>
                </c:pt>
                <c:pt idx="921">
                  <c:v>1.0499400000000043</c:v>
                </c:pt>
                <c:pt idx="922">
                  <c:v>1.0510800000000042</c:v>
                </c:pt>
                <c:pt idx="923">
                  <c:v>1.0522200000000042</c:v>
                </c:pt>
                <c:pt idx="924">
                  <c:v>1.0533600000000041</c:v>
                </c:pt>
                <c:pt idx="925">
                  <c:v>1.054500000000004</c:v>
                </c:pt>
                <c:pt idx="926">
                  <c:v>1.0556400000000039</c:v>
                </c:pt>
                <c:pt idx="927">
                  <c:v>1.0567800000000038</c:v>
                </c:pt>
                <c:pt idx="928">
                  <c:v>1.0579200000000037</c:v>
                </c:pt>
                <c:pt idx="929">
                  <c:v>1.0590600000000037</c:v>
                </c:pt>
                <c:pt idx="930">
                  <c:v>1.0602000000000036</c:v>
                </c:pt>
                <c:pt idx="931">
                  <c:v>1.0613400000000035</c:v>
                </c:pt>
                <c:pt idx="932">
                  <c:v>1.0624800000000034</c:v>
                </c:pt>
                <c:pt idx="933">
                  <c:v>1.0636200000000033</c:v>
                </c:pt>
                <c:pt idx="934">
                  <c:v>1.0647600000000033</c:v>
                </c:pt>
                <c:pt idx="935">
                  <c:v>1.0659000000000032</c:v>
                </c:pt>
                <c:pt idx="936">
                  <c:v>1.0670400000000031</c:v>
                </c:pt>
                <c:pt idx="937">
                  <c:v>1.068180000000003</c:v>
                </c:pt>
                <c:pt idx="938">
                  <c:v>1.0693200000000029</c:v>
                </c:pt>
                <c:pt idx="939">
                  <c:v>1.0704600000000029</c:v>
                </c:pt>
                <c:pt idx="940">
                  <c:v>1.0716000000000028</c:v>
                </c:pt>
                <c:pt idx="941">
                  <c:v>1.0727400000000027</c:v>
                </c:pt>
                <c:pt idx="942">
                  <c:v>1.0738800000000026</c:v>
                </c:pt>
                <c:pt idx="943">
                  <c:v>1.0750200000000025</c:v>
                </c:pt>
                <c:pt idx="944">
                  <c:v>1.0761600000000024</c:v>
                </c:pt>
                <c:pt idx="945">
                  <c:v>1.0773000000000024</c:v>
                </c:pt>
                <c:pt idx="946">
                  <c:v>1.0784400000000023</c:v>
                </c:pt>
                <c:pt idx="947">
                  <c:v>1.0795800000000022</c:v>
                </c:pt>
                <c:pt idx="948">
                  <c:v>1.0807200000000021</c:v>
                </c:pt>
                <c:pt idx="949">
                  <c:v>1.081860000000002</c:v>
                </c:pt>
                <c:pt idx="950">
                  <c:v>1.083000000000002</c:v>
                </c:pt>
                <c:pt idx="951">
                  <c:v>1.0841400000000019</c:v>
                </c:pt>
                <c:pt idx="952">
                  <c:v>1.0852800000000018</c:v>
                </c:pt>
                <c:pt idx="953">
                  <c:v>1.0864200000000017</c:v>
                </c:pt>
                <c:pt idx="954">
                  <c:v>1.0875600000000016</c:v>
                </c:pt>
                <c:pt idx="955">
                  <c:v>1.0887000000000016</c:v>
                </c:pt>
                <c:pt idx="956">
                  <c:v>1.0898400000000015</c:v>
                </c:pt>
                <c:pt idx="957">
                  <c:v>1.0909800000000014</c:v>
                </c:pt>
                <c:pt idx="958">
                  <c:v>1.0921200000000013</c:v>
                </c:pt>
                <c:pt idx="959">
                  <c:v>1.0932600000000012</c:v>
                </c:pt>
                <c:pt idx="960">
                  <c:v>1.0944000000000011</c:v>
                </c:pt>
                <c:pt idx="961">
                  <c:v>1.0955400000000011</c:v>
                </c:pt>
                <c:pt idx="962">
                  <c:v>1.096680000000001</c:v>
                </c:pt>
                <c:pt idx="963">
                  <c:v>1.0978200000000009</c:v>
                </c:pt>
                <c:pt idx="964">
                  <c:v>1.0989600000000008</c:v>
                </c:pt>
                <c:pt idx="965">
                  <c:v>1.1001000000000007</c:v>
                </c:pt>
                <c:pt idx="966">
                  <c:v>1.1012400000000007</c:v>
                </c:pt>
                <c:pt idx="967">
                  <c:v>1.1023800000000006</c:v>
                </c:pt>
                <c:pt idx="968">
                  <c:v>1.1035200000000005</c:v>
                </c:pt>
                <c:pt idx="969">
                  <c:v>1.1046600000000004</c:v>
                </c:pt>
                <c:pt idx="970">
                  <c:v>1.1058000000000003</c:v>
                </c:pt>
                <c:pt idx="971">
                  <c:v>1.1069400000000003</c:v>
                </c:pt>
                <c:pt idx="972">
                  <c:v>1.1080800000000002</c:v>
                </c:pt>
                <c:pt idx="973">
                  <c:v>1.1092200000000001</c:v>
                </c:pt>
                <c:pt idx="974">
                  <c:v>1.11036</c:v>
                </c:pt>
                <c:pt idx="975">
                  <c:v>1.1114999999999999</c:v>
                </c:pt>
                <c:pt idx="976">
                  <c:v>1.1126399999999999</c:v>
                </c:pt>
                <c:pt idx="977">
                  <c:v>1.1137799999999998</c:v>
                </c:pt>
                <c:pt idx="978">
                  <c:v>1.1149199999999997</c:v>
                </c:pt>
                <c:pt idx="979">
                  <c:v>1.1160599999999996</c:v>
                </c:pt>
                <c:pt idx="980">
                  <c:v>1.1171999999999995</c:v>
                </c:pt>
                <c:pt idx="981">
                  <c:v>1.1183399999999994</c:v>
                </c:pt>
                <c:pt idx="982">
                  <c:v>1.1194799999999994</c:v>
                </c:pt>
                <c:pt idx="983">
                  <c:v>1.1206199999999993</c:v>
                </c:pt>
                <c:pt idx="984">
                  <c:v>1.1217599999999992</c:v>
                </c:pt>
                <c:pt idx="985">
                  <c:v>1.1228999999999991</c:v>
                </c:pt>
                <c:pt idx="986">
                  <c:v>1.124039999999999</c:v>
                </c:pt>
                <c:pt idx="987">
                  <c:v>1.125179999999999</c:v>
                </c:pt>
                <c:pt idx="988">
                  <c:v>1.1263199999999989</c:v>
                </c:pt>
                <c:pt idx="989">
                  <c:v>1.1274599999999988</c:v>
                </c:pt>
                <c:pt idx="990">
                  <c:v>1.1285999999999987</c:v>
                </c:pt>
                <c:pt idx="991">
                  <c:v>1.1297399999999986</c:v>
                </c:pt>
                <c:pt idx="992">
                  <c:v>1.1308799999999986</c:v>
                </c:pt>
                <c:pt idx="993">
                  <c:v>1.1320199999999985</c:v>
                </c:pt>
                <c:pt idx="994">
                  <c:v>1.1331599999999984</c:v>
                </c:pt>
                <c:pt idx="995">
                  <c:v>1.1342999999999983</c:v>
                </c:pt>
                <c:pt idx="996">
                  <c:v>1.1354399999999982</c:v>
                </c:pt>
                <c:pt idx="997">
                  <c:v>1.1365799999999981</c:v>
                </c:pt>
                <c:pt idx="998">
                  <c:v>1.1377199999999981</c:v>
                </c:pt>
                <c:pt idx="999">
                  <c:v>1.138859999999998</c:v>
                </c:pt>
                <c:pt idx="1000">
                  <c:v>1.1399999999999979</c:v>
                </c:pt>
                <c:pt idx="1001">
                  <c:v>1.1411399999999978</c:v>
                </c:pt>
                <c:pt idx="1002">
                  <c:v>1.1422799999999977</c:v>
                </c:pt>
                <c:pt idx="1003">
                  <c:v>1.1434199999999977</c:v>
                </c:pt>
                <c:pt idx="1004">
                  <c:v>1.1445599999999976</c:v>
                </c:pt>
                <c:pt idx="1005">
                  <c:v>1.1456999999999975</c:v>
                </c:pt>
                <c:pt idx="1006">
                  <c:v>1.1468399999999974</c:v>
                </c:pt>
                <c:pt idx="1007">
                  <c:v>1.1479799999999973</c:v>
                </c:pt>
                <c:pt idx="1008">
                  <c:v>1.1491199999999973</c:v>
                </c:pt>
                <c:pt idx="1009">
                  <c:v>1.1502599999999972</c:v>
                </c:pt>
                <c:pt idx="1010">
                  <c:v>1.1513999999999971</c:v>
                </c:pt>
                <c:pt idx="1011">
                  <c:v>1.152539999999997</c:v>
                </c:pt>
                <c:pt idx="1012">
                  <c:v>1.1536799999999969</c:v>
                </c:pt>
                <c:pt idx="1013">
                  <c:v>1.1548199999999968</c:v>
                </c:pt>
                <c:pt idx="1014">
                  <c:v>1.1559599999999968</c:v>
                </c:pt>
                <c:pt idx="1015">
                  <c:v>1.1570999999999967</c:v>
                </c:pt>
                <c:pt idx="1016">
                  <c:v>1.1582399999999966</c:v>
                </c:pt>
                <c:pt idx="1017">
                  <c:v>1.1593799999999965</c:v>
                </c:pt>
                <c:pt idx="1018">
                  <c:v>1.1605199999999964</c:v>
                </c:pt>
                <c:pt idx="1019">
                  <c:v>1.1616599999999964</c:v>
                </c:pt>
                <c:pt idx="1020">
                  <c:v>1.1627999999999963</c:v>
                </c:pt>
                <c:pt idx="1021">
                  <c:v>1.1639399999999962</c:v>
                </c:pt>
                <c:pt idx="1022">
                  <c:v>1.1650799999999961</c:v>
                </c:pt>
                <c:pt idx="1023">
                  <c:v>1.166219999999996</c:v>
                </c:pt>
                <c:pt idx="1024">
                  <c:v>1.167359999999996</c:v>
                </c:pt>
                <c:pt idx="1025">
                  <c:v>1.1684999999999959</c:v>
                </c:pt>
                <c:pt idx="1026">
                  <c:v>1.1696399999999958</c:v>
                </c:pt>
                <c:pt idx="1027">
                  <c:v>1.1707799999999957</c:v>
                </c:pt>
                <c:pt idx="1028">
                  <c:v>1.1719199999999956</c:v>
                </c:pt>
                <c:pt idx="1029">
                  <c:v>1.1730599999999956</c:v>
                </c:pt>
                <c:pt idx="1030">
                  <c:v>1.1741999999999955</c:v>
                </c:pt>
                <c:pt idx="1031">
                  <c:v>1.1753399999999954</c:v>
                </c:pt>
                <c:pt idx="1032">
                  <c:v>1.1764799999999953</c:v>
                </c:pt>
                <c:pt idx="1033">
                  <c:v>1.1776199999999952</c:v>
                </c:pt>
                <c:pt idx="1034">
                  <c:v>1.1787599999999951</c:v>
                </c:pt>
                <c:pt idx="1035">
                  <c:v>1.1798999999999951</c:v>
                </c:pt>
                <c:pt idx="1036">
                  <c:v>1.181039999999995</c:v>
                </c:pt>
                <c:pt idx="1037">
                  <c:v>1.1821799999999949</c:v>
                </c:pt>
                <c:pt idx="1038">
                  <c:v>1.1833199999999948</c:v>
                </c:pt>
                <c:pt idx="1039">
                  <c:v>1.1844599999999947</c:v>
                </c:pt>
                <c:pt idx="1040">
                  <c:v>1.1855999999999947</c:v>
                </c:pt>
                <c:pt idx="1041">
                  <c:v>1.1867399999999946</c:v>
                </c:pt>
                <c:pt idx="1042">
                  <c:v>1.1878799999999945</c:v>
                </c:pt>
                <c:pt idx="1043">
                  <c:v>1.1890199999999944</c:v>
                </c:pt>
                <c:pt idx="1044">
                  <c:v>1.1901599999999943</c:v>
                </c:pt>
                <c:pt idx="1045">
                  <c:v>1.1912999999999943</c:v>
                </c:pt>
                <c:pt idx="1046">
                  <c:v>1.1924399999999942</c:v>
                </c:pt>
                <c:pt idx="1047">
                  <c:v>1.1935799999999941</c:v>
                </c:pt>
                <c:pt idx="1048">
                  <c:v>1.194719999999994</c:v>
                </c:pt>
                <c:pt idx="1049">
                  <c:v>1.1958599999999939</c:v>
                </c:pt>
                <c:pt idx="1050">
                  <c:v>1.1969999999999938</c:v>
                </c:pt>
                <c:pt idx="1051">
                  <c:v>1.1981399999999938</c:v>
                </c:pt>
                <c:pt idx="1052">
                  <c:v>1.1992799999999937</c:v>
                </c:pt>
                <c:pt idx="1053">
                  <c:v>1.2004199999999936</c:v>
                </c:pt>
                <c:pt idx="1054">
                  <c:v>1.2015599999999935</c:v>
                </c:pt>
                <c:pt idx="1055">
                  <c:v>1.2026999999999934</c:v>
                </c:pt>
                <c:pt idx="1056">
                  <c:v>1.2038399999999934</c:v>
                </c:pt>
                <c:pt idx="1057">
                  <c:v>1.2049799999999933</c:v>
                </c:pt>
                <c:pt idx="1058">
                  <c:v>1.2061199999999932</c:v>
                </c:pt>
                <c:pt idx="1059">
                  <c:v>1.2072599999999931</c:v>
                </c:pt>
                <c:pt idx="1060">
                  <c:v>1.208399999999993</c:v>
                </c:pt>
                <c:pt idx="1061">
                  <c:v>1.209539999999993</c:v>
                </c:pt>
                <c:pt idx="1062">
                  <c:v>1.2106799999999929</c:v>
                </c:pt>
                <c:pt idx="1063">
                  <c:v>1.2118199999999928</c:v>
                </c:pt>
                <c:pt idx="1064">
                  <c:v>1.2129599999999927</c:v>
                </c:pt>
                <c:pt idx="1065">
                  <c:v>1.2140999999999926</c:v>
                </c:pt>
                <c:pt idx="1066">
                  <c:v>1.2152399999999925</c:v>
                </c:pt>
                <c:pt idx="1067">
                  <c:v>1.2163799999999925</c:v>
                </c:pt>
                <c:pt idx="1068">
                  <c:v>1.2175199999999924</c:v>
                </c:pt>
                <c:pt idx="1069">
                  <c:v>1.2186599999999923</c:v>
                </c:pt>
                <c:pt idx="1070">
                  <c:v>1.2197999999999922</c:v>
                </c:pt>
                <c:pt idx="1071">
                  <c:v>1.2209399999999921</c:v>
                </c:pt>
                <c:pt idx="1072">
                  <c:v>1.2220799999999921</c:v>
                </c:pt>
                <c:pt idx="1073">
                  <c:v>1.223219999999992</c:v>
                </c:pt>
                <c:pt idx="1074">
                  <c:v>1.2243599999999919</c:v>
                </c:pt>
                <c:pt idx="1075">
                  <c:v>1.2254999999999918</c:v>
                </c:pt>
                <c:pt idx="1076">
                  <c:v>1.2266399999999917</c:v>
                </c:pt>
                <c:pt idx="1077">
                  <c:v>1.2277799999999917</c:v>
                </c:pt>
                <c:pt idx="1078">
                  <c:v>1.2289199999999916</c:v>
                </c:pt>
                <c:pt idx="1079">
                  <c:v>1.2300599999999915</c:v>
                </c:pt>
                <c:pt idx="1080">
                  <c:v>1.2311999999999914</c:v>
                </c:pt>
                <c:pt idx="1081">
                  <c:v>1.2323399999999913</c:v>
                </c:pt>
                <c:pt idx="1082">
                  <c:v>1.2334799999999913</c:v>
                </c:pt>
                <c:pt idx="1083">
                  <c:v>1.2346199999999912</c:v>
                </c:pt>
                <c:pt idx="1084">
                  <c:v>1.2357599999999911</c:v>
                </c:pt>
                <c:pt idx="1085">
                  <c:v>1.236899999999991</c:v>
                </c:pt>
                <c:pt idx="1086">
                  <c:v>1.2380399999999909</c:v>
                </c:pt>
                <c:pt idx="1087">
                  <c:v>1.2391799999999908</c:v>
                </c:pt>
                <c:pt idx="1088">
                  <c:v>1.2403199999999908</c:v>
                </c:pt>
                <c:pt idx="1089">
                  <c:v>1.2414599999999907</c:v>
                </c:pt>
                <c:pt idx="1090">
                  <c:v>1.2425999999999906</c:v>
                </c:pt>
                <c:pt idx="1091">
                  <c:v>1.2437399999999905</c:v>
                </c:pt>
                <c:pt idx="1092">
                  <c:v>1.2448799999999904</c:v>
                </c:pt>
                <c:pt idx="1093">
                  <c:v>1.2460199999999904</c:v>
                </c:pt>
                <c:pt idx="1094">
                  <c:v>1.2471599999999903</c:v>
                </c:pt>
                <c:pt idx="1095">
                  <c:v>1.2482999999999902</c:v>
                </c:pt>
                <c:pt idx="1096">
                  <c:v>1.2494399999999901</c:v>
                </c:pt>
                <c:pt idx="1097">
                  <c:v>1.25057999999999</c:v>
                </c:pt>
                <c:pt idx="1098">
                  <c:v>1.25171999999999</c:v>
                </c:pt>
                <c:pt idx="1099">
                  <c:v>1.2528599999999899</c:v>
                </c:pt>
                <c:pt idx="1100">
                  <c:v>1.2539999999999898</c:v>
                </c:pt>
                <c:pt idx="1101">
                  <c:v>1.2551399999999897</c:v>
                </c:pt>
                <c:pt idx="1102">
                  <c:v>1.2562799999999896</c:v>
                </c:pt>
                <c:pt idx="1103">
                  <c:v>1.2574199999999895</c:v>
                </c:pt>
                <c:pt idx="1104">
                  <c:v>1.2585599999999895</c:v>
                </c:pt>
                <c:pt idx="1105">
                  <c:v>1.2596999999999894</c:v>
                </c:pt>
                <c:pt idx="1106">
                  <c:v>1.2608399999999893</c:v>
                </c:pt>
                <c:pt idx="1107">
                  <c:v>1.2619799999999892</c:v>
                </c:pt>
                <c:pt idx="1108">
                  <c:v>1.2631199999999891</c:v>
                </c:pt>
                <c:pt idx="1109">
                  <c:v>1.2642599999999891</c:v>
                </c:pt>
                <c:pt idx="1110">
                  <c:v>1.265399999999989</c:v>
                </c:pt>
                <c:pt idx="1111">
                  <c:v>1.2665399999999889</c:v>
                </c:pt>
                <c:pt idx="1112">
                  <c:v>1.2676799999999888</c:v>
                </c:pt>
                <c:pt idx="1113">
                  <c:v>1.2688199999999887</c:v>
                </c:pt>
                <c:pt idx="1114">
                  <c:v>1.2699599999999887</c:v>
                </c:pt>
                <c:pt idx="1115">
                  <c:v>1.2710999999999886</c:v>
                </c:pt>
                <c:pt idx="1116">
                  <c:v>1.2722399999999885</c:v>
                </c:pt>
                <c:pt idx="1117">
                  <c:v>1.2733799999999884</c:v>
                </c:pt>
                <c:pt idx="1118">
                  <c:v>1.2745199999999883</c:v>
                </c:pt>
                <c:pt idx="1119">
                  <c:v>1.2756599999999882</c:v>
                </c:pt>
                <c:pt idx="1120">
                  <c:v>1.2767999999999882</c:v>
                </c:pt>
                <c:pt idx="1121">
                  <c:v>1.2779399999999881</c:v>
                </c:pt>
                <c:pt idx="1122">
                  <c:v>1.279079999999988</c:v>
                </c:pt>
                <c:pt idx="1123">
                  <c:v>1.2802199999999879</c:v>
                </c:pt>
                <c:pt idx="1124">
                  <c:v>1.2813599999999878</c:v>
                </c:pt>
                <c:pt idx="1125">
                  <c:v>1.2824999999999878</c:v>
                </c:pt>
                <c:pt idx="1126">
                  <c:v>1.2836399999999877</c:v>
                </c:pt>
                <c:pt idx="1127">
                  <c:v>1.2847799999999876</c:v>
                </c:pt>
                <c:pt idx="1128">
                  <c:v>1.2859199999999875</c:v>
                </c:pt>
                <c:pt idx="1129">
                  <c:v>1.2870599999999874</c:v>
                </c:pt>
                <c:pt idx="1130">
                  <c:v>1.2881999999999874</c:v>
                </c:pt>
                <c:pt idx="1131">
                  <c:v>1.2893399999999873</c:v>
                </c:pt>
                <c:pt idx="1132">
                  <c:v>1.2904799999999872</c:v>
                </c:pt>
                <c:pt idx="1133">
                  <c:v>1.2916199999999871</c:v>
                </c:pt>
                <c:pt idx="1134">
                  <c:v>1.292759999999987</c:v>
                </c:pt>
                <c:pt idx="1135">
                  <c:v>1.2938999999999869</c:v>
                </c:pt>
                <c:pt idx="1136">
                  <c:v>1.2950399999999869</c:v>
                </c:pt>
                <c:pt idx="1137">
                  <c:v>1.2961799999999868</c:v>
                </c:pt>
                <c:pt idx="1138">
                  <c:v>1.2973199999999867</c:v>
                </c:pt>
                <c:pt idx="1139">
                  <c:v>1.2984599999999866</c:v>
                </c:pt>
                <c:pt idx="1140">
                  <c:v>1.2995999999999865</c:v>
                </c:pt>
                <c:pt idx="1141">
                  <c:v>1.3007399999999865</c:v>
                </c:pt>
                <c:pt idx="1142">
                  <c:v>1.3018799999999864</c:v>
                </c:pt>
                <c:pt idx="1143">
                  <c:v>1.3030199999999863</c:v>
                </c:pt>
                <c:pt idx="1144">
                  <c:v>1.3041599999999862</c:v>
                </c:pt>
                <c:pt idx="1145">
                  <c:v>1.3052999999999861</c:v>
                </c:pt>
                <c:pt idx="1146">
                  <c:v>1.3064399999999861</c:v>
                </c:pt>
                <c:pt idx="1147">
                  <c:v>1.307579999999986</c:v>
                </c:pt>
                <c:pt idx="1148">
                  <c:v>1.3087199999999859</c:v>
                </c:pt>
                <c:pt idx="1149">
                  <c:v>1.3098599999999858</c:v>
                </c:pt>
                <c:pt idx="1150">
                  <c:v>1.3109999999999857</c:v>
                </c:pt>
                <c:pt idx="1151">
                  <c:v>1.3121399999999857</c:v>
                </c:pt>
                <c:pt idx="1152">
                  <c:v>1.3132799999999856</c:v>
                </c:pt>
                <c:pt idx="1153">
                  <c:v>1.3144199999999855</c:v>
                </c:pt>
                <c:pt idx="1154">
                  <c:v>1.3155599999999854</c:v>
                </c:pt>
                <c:pt idx="1155">
                  <c:v>1.3166999999999853</c:v>
                </c:pt>
                <c:pt idx="1156">
                  <c:v>1.3178399999999852</c:v>
                </c:pt>
                <c:pt idx="1157">
                  <c:v>1.3189799999999852</c:v>
                </c:pt>
                <c:pt idx="1158">
                  <c:v>1.3201199999999851</c:v>
                </c:pt>
                <c:pt idx="1159">
                  <c:v>1.321259999999985</c:v>
                </c:pt>
                <c:pt idx="1160">
                  <c:v>1.3223999999999849</c:v>
                </c:pt>
                <c:pt idx="1161">
                  <c:v>1.3235399999999848</c:v>
                </c:pt>
                <c:pt idx="1162">
                  <c:v>1.3246799999999848</c:v>
                </c:pt>
                <c:pt idx="1163">
                  <c:v>1.3258199999999847</c:v>
                </c:pt>
                <c:pt idx="1164">
                  <c:v>1.3269599999999846</c:v>
                </c:pt>
                <c:pt idx="1165">
                  <c:v>1.3280999999999845</c:v>
                </c:pt>
                <c:pt idx="1166">
                  <c:v>1.3292399999999844</c:v>
                </c:pt>
                <c:pt idx="1167">
                  <c:v>1.3303799999999844</c:v>
                </c:pt>
                <c:pt idx="1168">
                  <c:v>1.3315199999999843</c:v>
                </c:pt>
                <c:pt idx="1169">
                  <c:v>1.3326599999999842</c:v>
                </c:pt>
                <c:pt idx="1170">
                  <c:v>1.3337999999999841</c:v>
                </c:pt>
                <c:pt idx="1171">
                  <c:v>1.334939999999984</c:v>
                </c:pt>
                <c:pt idx="1172">
                  <c:v>1.3360799999999839</c:v>
                </c:pt>
                <c:pt idx="1173">
                  <c:v>1.3372199999999839</c:v>
                </c:pt>
                <c:pt idx="1174">
                  <c:v>1.3383599999999838</c:v>
                </c:pt>
                <c:pt idx="1175">
                  <c:v>1.3394999999999837</c:v>
                </c:pt>
                <c:pt idx="1176">
                  <c:v>1.3406399999999836</c:v>
                </c:pt>
                <c:pt idx="1177">
                  <c:v>1.3417799999999835</c:v>
                </c:pt>
                <c:pt idx="1178">
                  <c:v>1.3429199999999835</c:v>
                </c:pt>
                <c:pt idx="1179">
                  <c:v>1.3440599999999834</c:v>
                </c:pt>
                <c:pt idx="1180">
                  <c:v>1.3451999999999833</c:v>
                </c:pt>
                <c:pt idx="1181">
                  <c:v>1.3463399999999832</c:v>
                </c:pt>
                <c:pt idx="1182">
                  <c:v>1.3474799999999831</c:v>
                </c:pt>
                <c:pt idx="1183">
                  <c:v>1.3486199999999831</c:v>
                </c:pt>
                <c:pt idx="1184">
                  <c:v>1.349759999999983</c:v>
                </c:pt>
                <c:pt idx="1185">
                  <c:v>1.3508999999999829</c:v>
                </c:pt>
                <c:pt idx="1186">
                  <c:v>1.3520399999999828</c:v>
                </c:pt>
                <c:pt idx="1187">
                  <c:v>1.3531799999999827</c:v>
                </c:pt>
                <c:pt idx="1188">
                  <c:v>1.3543199999999826</c:v>
                </c:pt>
                <c:pt idx="1189">
                  <c:v>1.3554599999999826</c:v>
                </c:pt>
                <c:pt idx="1190">
                  <c:v>1.3565999999999825</c:v>
                </c:pt>
                <c:pt idx="1191">
                  <c:v>1.3577399999999824</c:v>
                </c:pt>
                <c:pt idx="1192">
                  <c:v>1.3588799999999823</c:v>
                </c:pt>
                <c:pt idx="1193">
                  <c:v>1.3600199999999822</c:v>
                </c:pt>
                <c:pt idx="1194">
                  <c:v>1.3611599999999822</c:v>
                </c:pt>
                <c:pt idx="1195">
                  <c:v>1.3622999999999821</c:v>
                </c:pt>
                <c:pt idx="1196">
                  <c:v>1.363439999999982</c:v>
                </c:pt>
                <c:pt idx="1197">
                  <c:v>1.3645799999999819</c:v>
                </c:pt>
                <c:pt idx="1198">
                  <c:v>1.3657199999999818</c:v>
                </c:pt>
                <c:pt idx="1199">
                  <c:v>1.3668599999999818</c:v>
                </c:pt>
                <c:pt idx="1200">
                  <c:v>1.3679999999999817</c:v>
                </c:pt>
                <c:pt idx="1201">
                  <c:v>1.3691399999999816</c:v>
                </c:pt>
                <c:pt idx="1202">
                  <c:v>1.3702799999999815</c:v>
                </c:pt>
                <c:pt idx="1203">
                  <c:v>1.3714199999999814</c:v>
                </c:pt>
                <c:pt idx="1204">
                  <c:v>1.3725599999999814</c:v>
                </c:pt>
                <c:pt idx="1205">
                  <c:v>1.3736999999999813</c:v>
                </c:pt>
                <c:pt idx="1206">
                  <c:v>1.3748399999999812</c:v>
                </c:pt>
                <c:pt idx="1207">
                  <c:v>1.3759799999999811</c:v>
                </c:pt>
                <c:pt idx="1208">
                  <c:v>1.377119999999981</c:v>
                </c:pt>
                <c:pt idx="1209">
                  <c:v>1.3782599999999809</c:v>
                </c:pt>
                <c:pt idx="1210">
                  <c:v>1.3793999999999809</c:v>
                </c:pt>
                <c:pt idx="1211">
                  <c:v>1.3805399999999808</c:v>
                </c:pt>
                <c:pt idx="1212">
                  <c:v>1.3816799999999807</c:v>
                </c:pt>
                <c:pt idx="1213">
                  <c:v>1.3828199999999806</c:v>
                </c:pt>
                <c:pt idx="1214">
                  <c:v>1.3839599999999805</c:v>
                </c:pt>
                <c:pt idx="1215">
                  <c:v>1.3850999999999805</c:v>
                </c:pt>
                <c:pt idx="1216">
                  <c:v>1.3862399999999804</c:v>
                </c:pt>
                <c:pt idx="1217">
                  <c:v>1.3873799999999803</c:v>
                </c:pt>
                <c:pt idx="1218">
                  <c:v>1.3885199999999802</c:v>
                </c:pt>
                <c:pt idx="1219">
                  <c:v>1.3896599999999801</c:v>
                </c:pt>
                <c:pt idx="1220">
                  <c:v>1.3907999999999801</c:v>
                </c:pt>
                <c:pt idx="1221">
                  <c:v>1.39193999999998</c:v>
                </c:pt>
                <c:pt idx="1222">
                  <c:v>1.3930799999999799</c:v>
                </c:pt>
                <c:pt idx="1223">
                  <c:v>1.3942199999999798</c:v>
                </c:pt>
                <c:pt idx="1224">
                  <c:v>1.3953599999999797</c:v>
                </c:pt>
                <c:pt idx="1225">
                  <c:v>1.3964999999999796</c:v>
                </c:pt>
                <c:pt idx="1226">
                  <c:v>1.3976399999999796</c:v>
                </c:pt>
                <c:pt idx="1227">
                  <c:v>1.3987799999999795</c:v>
                </c:pt>
                <c:pt idx="1228">
                  <c:v>1.3999199999999794</c:v>
                </c:pt>
                <c:pt idx="1229">
                  <c:v>1.4010599999999793</c:v>
                </c:pt>
                <c:pt idx="1230">
                  <c:v>1.4021999999999792</c:v>
                </c:pt>
                <c:pt idx="1231">
                  <c:v>1.4033399999999792</c:v>
                </c:pt>
                <c:pt idx="1232">
                  <c:v>1.4044799999999791</c:v>
                </c:pt>
                <c:pt idx="1233">
                  <c:v>1.405619999999979</c:v>
                </c:pt>
                <c:pt idx="1234">
                  <c:v>1.4067599999999789</c:v>
                </c:pt>
                <c:pt idx="1235">
                  <c:v>1.4078999999999788</c:v>
                </c:pt>
                <c:pt idx="1236">
                  <c:v>1.4090399999999788</c:v>
                </c:pt>
                <c:pt idx="1237">
                  <c:v>1.4101799999999787</c:v>
                </c:pt>
                <c:pt idx="1238">
                  <c:v>1.4113199999999786</c:v>
                </c:pt>
                <c:pt idx="1239">
                  <c:v>1.4124599999999785</c:v>
                </c:pt>
                <c:pt idx="1240">
                  <c:v>1.4135999999999784</c:v>
                </c:pt>
                <c:pt idx="1241">
                  <c:v>1.4147399999999783</c:v>
                </c:pt>
                <c:pt idx="1242">
                  <c:v>1.4158799999999783</c:v>
                </c:pt>
                <c:pt idx="1243">
                  <c:v>1.4170199999999782</c:v>
                </c:pt>
                <c:pt idx="1244">
                  <c:v>1.4181599999999781</c:v>
                </c:pt>
                <c:pt idx="1245">
                  <c:v>1.419299999999978</c:v>
                </c:pt>
                <c:pt idx="1246">
                  <c:v>1.4204399999999779</c:v>
                </c:pt>
                <c:pt idx="1247">
                  <c:v>1.4215799999999779</c:v>
                </c:pt>
                <c:pt idx="1248">
                  <c:v>1.4227199999999778</c:v>
                </c:pt>
                <c:pt idx="1249">
                  <c:v>1.4238599999999777</c:v>
                </c:pt>
                <c:pt idx="1250">
                  <c:v>1.4249999999999776</c:v>
                </c:pt>
                <c:pt idx="1251">
                  <c:v>1.4261399999999775</c:v>
                </c:pt>
                <c:pt idx="1252">
                  <c:v>1.4272799999999775</c:v>
                </c:pt>
                <c:pt idx="1253">
                  <c:v>1.4284199999999774</c:v>
                </c:pt>
                <c:pt idx="1254">
                  <c:v>1.4295599999999773</c:v>
                </c:pt>
                <c:pt idx="1255">
                  <c:v>1.4306999999999772</c:v>
                </c:pt>
                <c:pt idx="1256">
                  <c:v>1.4318399999999771</c:v>
                </c:pt>
                <c:pt idx="1257">
                  <c:v>1.432979999999977</c:v>
                </c:pt>
                <c:pt idx="1258">
                  <c:v>1.434119999999977</c:v>
                </c:pt>
                <c:pt idx="1259">
                  <c:v>1.4352599999999769</c:v>
                </c:pt>
                <c:pt idx="1260">
                  <c:v>1.4363999999999768</c:v>
                </c:pt>
                <c:pt idx="1261">
                  <c:v>1.4375399999999767</c:v>
                </c:pt>
                <c:pt idx="1262">
                  <c:v>1.4386799999999766</c:v>
                </c:pt>
                <c:pt idx="1263">
                  <c:v>1.4398199999999766</c:v>
                </c:pt>
                <c:pt idx="1264">
                  <c:v>1.4409599999999765</c:v>
                </c:pt>
                <c:pt idx="1265">
                  <c:v>1.4420999999999764</c:v>
                </c:pt>
                <c:pt idx="1266">
                  <c:v>1.4432399999999763</c:v>
                </c:pt>
                <c:pt idx="1267">
                  <c:v>1.4443799999999762</c:v>
                </c:pt>
                <c:pt idx="1268">
                  <c:v>1.4455199999999762</c:v>
                </c:pt>
                <c:pt idx="1269">
                  <c:v>1.4466599999999761</c:v>
                </c:pt>
                <c:pt idx="1270">
                  <c:v>1.447799999999976</c:v>
                </c:pt>
                <c:pt idx="1271">
                  <c:v>1.4489399999999759</c:v>
                </c:pt>
                <c:pt idx="1272">
                  <c:v>1.4500799999999758</c:v>
                </c:pt>
                <c:pt idx="1273">
                  <c:v>1.4512199999999758</c:v>
                </c:pt>
                <c:pt idx="1274">
                  <c:v>1.4523599999999757</c:v>
                </c:pt>
                <c:pt idx="1275">
                  <c:v>1.4534999999999756</c:v>
                </c:pt>
                <c:pt idx="1276">
                  <c:v>1.4546399999999755</c:v>
                </c:pt>
                <c:pt idx="1277">
                  <c:v>1.4557799999999754</c:v>
                </c:pt>
                <c:pt idx="1278">
                  <c:v>1.4569199999999753</c:v>
                </c:pt>
                <c:pt idx="1279">
                  <c:v>1.4580599999999753</c:v>
                </c:pt>
                <c:pt idx="1280">
                  <c:v>1.4591999999999752</c:v>
                </c:pt>
                <c:pt idx="1281">
                  <c:v>1.4603399999999751</c:v>
                </c:pt>
                <c:pt idx="1282">
                  <c:v>1.461479999999975</c:v>
                </c:pt>
                <c:pt idx="1283">
                  <c:v>1.4626199999999749</c:v>
                </c:pt>
                <c:pt idx="1284">
                  <c:v>1.4637599999999749</c:v>
                </c:pt>
                <c:pt idx="1285">
                  <c:v>1.4648999999999748</c:v>
                </c:pt>
                <c:pt idx="1286">
                  <c:v>1.4660399999999747</c:v>
                </c:pt>
                <c:pt idx="1287">
                  <c:v>1.4671799999999746</c:v>
                </c:pt>
                <c:pt idx="1288">
                  <c:v>1.4683199999999745</c:v>
                </c:pt>
                <c:pt idx="1289">
                  <c:v>1.4694599999999745</c:v>
                </c:pt>
                <c:pt idx="1290">
                  <c:v>1.4705999999999744</c:v>
                </c:pt>
                <c:pt idx="1291">
                  <c:v>1.4717399999999743</c:v>
                </c:pt>
                <c:pt idx="1292">
                  <c:v>1.4728799999999742</c:v>
                </c:pt>
                <c:pt idx="1293">
                  <c:v>1.4740199999999741</c:v>
                </c:pt>
                <c:pt idx="1294">
                  <c:v>1.475159999999974</c:v>
                </c:pt>
                <c:pt idx="1295">
                  <c:v>1.476299999999974</c:v>
                </c:pt>
                <c:pt idx="1296">
                  <c:v>1.4774399999999739</c:v>
                </c:pt>
                <c:pt idx="1297">
                  <c:v>1.4785799999999738</c:v>
                </c:pt>
                <c:pt idx="1298">
                  <c:v>1.4797199999999737</c:v>
                </c:pt>
                <c:pt idx="1299">
                  <c:v>1.4808599999999736</c:v>
                </c:pt>
                <c:pt idx="1300">
                  <c:v>1.4819999999999736</c:v>
                </c:pt>
                <c:pt idx="1301">
                  <c:v>1.4831399999999735</c:v>
                </c:pt>
                <c:pt idx="1302">
                  <c:v>1.4842799999999734</c:v>
                </c:pt>
                <c:pt idx="1303">
                  <c:v>1.4854199999999733</c:v>
                </c:pt>
                <c:pt idx="1304">
                  <c:v>1.4865599999999732</c:v>
                </c:pt>
                <c:pt idx="1305">
                  <c:v>1.4876999999999732</c:v>
                </c:pt>
                <c:pt idx="1306">
                  <c:v>1.4888399999999731</c:v>
                </c:pt>
                <c:pt idx="1307">
                  <c:v>1.489979999999973</c:v>
                </c:pt>
                <c:pt idx="1308">
                  <c:v>1.4911199999999729</c:v>
                </c:pt>
                <c:pt idx="1309">
                  <c:v>1.4922599999999728</c:v>
                </c:pt>
                <c:pt idx="1310">
                  <c:v>1.4933999999999727</c:v>
                </c:pt>
                <c:pt idx="1311">
                  <c:v>1.4945399999999727</c:v>
                </c:pt>
                <c:pt idx="1312">
                  <c:v>1.4956799999999726</c:v>
                </c:pt>
                <c:pt idx="1313">
                  <c:v>1.4968199999999725</c:v>
                </c:pt>
                <c:pt idx="1314">
                  <c:v>1.4979599999999724</c:v>
                </c:pt>
                <c:pt idx="1315">
                  <c:v>1.4990999999999723</c:v>
                </c:pt>
                <c:pt idx="1316">
                  <c:v>1.5002399999999723</c:v>
                </c:pt>
                <c:pt idx="1317">
                  <c:v>1.5013799999999722</c:v>
                </c:pt>
                <c:pt idx="1318">
                  <c:v>1.5025199999999721</c:v>
                </c:pt>
                <c:pt idx="1319">
                  <c:v>1.503659999999972</c:v>
                </c:pt>
                <c:pt idx="1320">
                  <c:v>1.5047999999999719</c:v>
                </c:pt>
                <c:pt idx="1321">
                  <c:v>1.5059399999999719</c:v>
                </c:pt>
                <c:pt idx="1322">
                  <c:v>1.5070799999999718</c:v>
                </c:pt>
                <c:pt idx="1323">
                  <c:v>1.5082199999999717</c:v>
                </c:pt>
                <c:pt idx="1324">
                  <c:v>1.5093599999999716</c:v>
                </c:pt>
                <c:pt idx="1325">
                  <c:v>1.5104999999999715</c:v>
                </c:pt>
                <c:pt idx="1326">
                  <c:v>1.5116399999999715</c:v>
                </c:pt>
                <c:pt idx="1327">
                  <c:v>1.5127799999999714</c:v>
                </c:pt>
                <c:pt idx="1328">
                  <c:v>1.5139199999999713</c:v>
                </c:pt>
                <c:pt idx="1329">
                  <c:v>1.5150599999999712</c:v>
                </c:pt>
                <c:pt idx="1330">
                  <c:v>1.5161999999999711</c:v>
                </c:pt>
                <c:pt idx="1331">
                  <c:v>1.517339999999971</c:v>
                </c:pt>
                <c:pt idx="1332">
                  <c:v>1.518479999999971</c:v>
                </c:pt>
                <c:pt idx="1333">
                  <c:v>1.5196199999999709</c:v>
                </c:pt>
                <c:pt idx="1334">
                  <c:v>1.5207599999999708</c:v>
                </c:pt>
                <c:pt idx="1335">
                  <c:v>1.5218999999999707</c:v>
                </c:pt>
                <c:pt idx="1336">
                  <c:v>1.5230399999999706</c:v>
                </c:pt>
                <c:pt idx="1337">
                  <c:v>1.5241799999999706</c:v>
                </c:pt>
                <c:pt idx="1338">
                  <c:v>1.5253199999999705</c:v>
                </c:pt>
                <c:pt idx="1339">
                  <c:v>1.5264599999999704</c:v>
                </c:pt>
                <c:pt idx="1340">
                  <c:v>1.5275999999999703</c:v>
                </c:pt>
                <c:pt idx="1341">
                  <c:v>1.5287399999999702</c:v>
                </c:pt>
                <c:pt idx="1342">
                  <c:v>1.5298799999999702</c:v>
                </c:pt>
                <c:pt idx="1343">
                  <c:v>1.5310199999999701</c:v>
                </c:pt>
                <c:pt idx="1344">
                  <c:v>1.53215999999997</c:v>
                </c:pt>
                <c:pt idx="1345">
                  <c:v>1.5332999999999699</c:v>
                </c:pt>
                <c:pt idx="1346">
                  <c:v>1.5344399999999698</c:v>
                </c:pt>
                <c:pt idx="1347">
                  <c:v>1.5355799999999697</c:v>
                </c:pt>
                <c:pt idx="1348">
                  <c:v>1.5367199999999697</c:v>
                </c:pt>
                <c:pt idx="1349">
                  <c:v>1.5378599999999696</c:v>
                </c:pt>
                <c:pt idx="1350">
                  <c:v>1.5389999999999695</c:v>
                </c:pt>
                <c:pt idx="1351">
                  <c:v>1.5401399999999694</c:v>
                </c:pt>
                <c:pt idx="1352">
                  <c:v>1.5412799999999693</c:v>
                </c:pt>
                <c:pt idx="1353">
                  <c:v>1.5424199999999693</c:v>
                </c:pt>
                <c:pt idx="1354">
                  <c:v>1.5435599999999692</c:v>
                </c:pt>
                <c:pt idx="1355">
                  <c:v>1.5446999999999691</c:v>
                </c:pt>
                <c:pt idx="1356">
                  <c:v>1.545839999999969</c:v>
                </c:pt>
                <c:pt idx="1357">
                  <c:v>1.5469799999999689</c:v>
                </c:pt>
                <c:pt idx="1358">
                  <c:v>1.5481199999999689</c:v>
                </c:pt>
                <c:pt idx="1359">
                  <c:v>1.5492599999999688</c:v>
                </c:pt>
                <c:pt idx="1360">
                  <c:v>1.5503999999999687</c:v>
                </c:pt>
                <c:pt idx="1361">
                  <c:v>1.5515399999999686</c:v>
                </c:pt>
                <c:pt idx="1362">
                  <c:v>1.5526799999999685</c:v>
                </c:pt>
                <c:pt idx="1363">
                  <c:v>1.5538199999999684</c:v>
                </c:pt>
                <c:pt idx="1364">
                  <c:v>1.5549599999999684</c:v>
                </c:pt>
                <c:pt idx="1365">
                  <c:v>1.5560999999999683</c:v>
                </c:pt>
                <c:pt idx="1366">
                  <c:v>1.5572399999999682</c:v>
                </c:pt>
                <c:pt idx="1367">
                  <c:v>1.5583799999999681</c:v>
                </c:pt>
                <c:pt idx="1368">
                  <c:v>1.559519999999968</c:v>
                </c:pt>
                <c:pt idx="1369">
                  <c:v>1.560659999999968</c:v>
                </c:pt>
                <c:pt idx="1370">
                  <c:v>1.5617999999999679</c:v>
                </c:pt>
                <c:pt idx="1371">
                  <c:v>1.5629399999999678</c:v>
                </c:pt>
                <c:pt idx="1372">
                  <c:v>1.5640799999999677</c:v>
                </c:pt>
                <c:pt idx="1373">
                  <c:v>1.5652199999999676</c:v>
                </c:pt>
                <c:pt idx="1374">
                  <c:v>1.5663599999999676</c:v>
                </c:pt>
                <c:pt idx="1375">
                  <c:v>1.5674999999999675</c:v>
                </c:pt>
                <c:pt idx="1376">
                  <c:v>1.5686399999999674</c:v>
                </c:pt>
                <c:pt idx="1377">
                  <c:v>1.5697799999999673</c:v>
                </c:pt>
                <c:pt idx="1378">
                  <c:v>1.5709199999999672</c:v>
                </c:pt>
                <c:pt idx="1379">
                  <c:v>1.5720599999999672</c:v>
                </c:pt>
                <c:pt idx="1380">
                  <c:v>1.5731999999999671</c:v>
                </c:pt>
                <c:pt idx="1381">
                  <c:v>1.574339999999967</c:v>
                </c:pt>
                <c:pt idx="1382">
                  <c:v>1.5754799999999669</c:v>
                </c:pt>
                <c:pt idx="1383">
                  <c:v>1.5766199999999668</c:v>
                </c:pt>
                <c:pt idx="1384">
                  <c:v>1.5777599999999667</c:v>
                </c:pt>
                <c:pt idx="1385">
                  <c:v>1.5788999999999667</c:v>
                </c:pt>
                <c:pt idx="1386">
                  <c:v>1.5800399999999666</c:v>
                </c:pt>
                <c:pt idx="1387">
                  <c:v>1.5811799999999665</c:v>
                </c:pt>
                <c:pt idx="1388">
                  <c:v>1.5823199999999664</c:v>
                </c:pt>
                <c:pt idx="1389">
                  <c:v>1.5834599999999663</c:v>
                </c:pt>
                <c:pt idx="1390">
                  <c:v>1.5845999999999663</c:v>
                </c:pt>
                <c:pt idx="1391">
                  <c:v>1.5857399999999662</c:v>
                </c:pt>
                <c:pt idx="1392">
                  <c:v>1.5868799999999661</c:v>
                </c:pt>
                <c:pt idx="1393">
                  <c:v>1.588019999999966</c:v>
                </c:pt>
                <c:pt idx="1394">
                  <c:v>1.5891599999999659</c:v>
                </c:pt>
                <c:pt idx="1395">
                  <c:v>1.5902999999999659</c:v>
                </c:pt>
                <c:pt idx="1396">
                  <c:v>1.5914399999999658</c:v>
                </c:pt>
                <c:pt idx="1397">
                  <c:v>1.5925799999999657</c:v>
                </c:pt>
                <c:pt idx="1398">
                  <c:v>1.5937199999999656</c:v>
                </c:pt>
                <c:pt idx="1399">
                  <c:v>1.5948599999999655</c:v>
                </c:pt>
                <c:pt idx="1400">
                  <c:v>1.5959999999999654</c:v>
                </c:pt>
                <c:pt idx="1401">
                  <c:v>1.5971399999999654</c:v>
                </c:pt>
                <c:pt idx="1402">
                  <c:v>1.5982799999999653</c:v>
                </c:pt>
                <c:pt idx="1403">
                  <c:v>1.5994199999999652</c:v>
                </c:pt>
                <c:pt idx="1404">
                  <c:v>1.6005599999999651</c:v>
                </c:pt>
                <c:pt idx="1405">
                  <c:v>1.601699999999965</c:v>
                </c:pt>
                <c:pt idx="1406">
                  <c:v>1.602839999999965</c:v>
                </c:pt>
                <c:pt idx="1407">
                  <c:v>1.6039799999999649</c:v>
                </c:pt>
                <c:pt idx="1408">
                  <c:v>1.6051199999999648</c:v>
                </c:pt>
                <c:pt idx="1409">
                  <c:v>1.6062599999999647</c:v>
                </c:pt>
                <c:pt idx="1410">
                  <c:v>1.6073999999999646</c:v>
                </c:pt>
                <c:pt idx="1411">
                  <c:v>1.6085399999999646</c:v>
                </c:pt>
                <c:pt idx="1412">
                  <c:v>1.6096799999999645</c:v>
                </c:pt>
                <c:pt idx="1413">
                  <c:v>1.6108199999999644</c:v>
                </c:pt>
                <c:pt idx="1414">
                  <c:v>1.6119599999999643</c:v>
                </c:pt>
                <c:pt idx="1415">
                  <c:v>1.6130999999999642</c:v>
                </c:pt>
                <c:pt idx="1416">
                  <c:v>1.6142399999999641</c:v>
                </c:pt>
                <c:pt idx="1417">
                  <c:v>1.6153799999999641</c:v>
                </c:pt>
                <c:pt idx="1418">
                  <c:v>1.616519999999964</c:v>
                </c:pt>
                <c:pt idx="1419">
                  <c:v>1.6176599999999639</c:v>
                </c:pt>
                <c:pt idx="1420">
                  <c:v>1.6187999999999638</c:v>
                </c:pt>
                <c:pt idx="1421">
                  <c:v>1.6199399999999637</c:v>
                </c:pt>
                <c:pt idx="1422">
                  <c:v>1.6210799999999637</c:v>
                </c:pt>
                <c:pt idx="1423">
                  <c:v>1.6222199999999636</c:v>
                </c:pt>
                <c:pt idx="1424">
                  <c:v>1.6233599999999635</c:v>
                </c:pt>
                <c:pt idx="1425">
                  <c:v>1.6244999999999634</c:v>
                </c:pt>
                <c:pt idx="1426">
                  <c:v>1.6256399999999633</c:v>
                </c:pt>
                <c:pt idx="1427">
                  <c:v>1.6267799999999633</c:v>
                </c:pt>
                <c:pt idx="1428">
                  <c:v>1.6279199999999632</c:v>
                </c:pt>
                <c:pt idx="1429">
                  <c:v>1.6290599999999631</c:v>
                </c:pt>
                <c:pt idx="1430">
                  <c:v>1.630199999999963</c:v>
                </c:pt>
                <c:pt idx="1431">
                  <c:v>1.6313399999999629</c:v>
                </c:pt>
                <c:pt idx="1432">
                  <c:v>1.6324799999999628</c:v>
                </c:pt>
                <c:pt idx="1433">
                  <c:v>1.6336199999999628</c:v>
                </c:pt>
                <c:pt idx="1434">
                  <c:v>1.6347599999999627</c:v>
                </c:pt>
                <c:pt idx="1435">
                  <c:v>1.6358999999999626</c:v>
                </c:pt>
                <c:pt idx="1436">
                  <c:v>1.6370399999999625</c:v>
                </c:pt>
                <c:pt idx="1437">
                  <c:v>1.6381799999999624</c:v>
                </c:pt>
                <c:pt idx="1438">
                  <c:v>1.6393199999999624</c:v>
                </c:pt>
                <c:pt idx="1439">
                  <c:v>1.6404599999999623</c:v>
                </c:pt>
                <c:pt idx="1440">
                  <c:v>1.6415999999999622</c:v>
                </c:pt>
                <c:pt idx="1441">
                  <c:v>1.6427399999999621</c:v>
                </c:pt>
                <c:pt idx="1442">
                  <c:v>1.643879999999962</c:v>
                </c:pt>
                <c:pt idx="1443">
                  <c:v>1.645019999999962</c:v>
                </c:pt>
                <c:pt idx="1444">
                  <c:v>1.6461599999999619</c:v>
                </c:pt>
                <c:pt idx="1445">
                  <c:v>1.6472999999999618</c:v>
                </c:pt>
                <c:pt idx="1446">
                  <c:v>1.6484399999999617</c:v>
                </c:pt>
                <c:pt idx="1447">
                  <c:v>1.6495799999999616</c:v>
                </c:pt>
                <c:pt idx="1448">
                  <c:v>1.6507199999999616</c:v>
                </c:pt>
                <c:pt idx="1449">
                  <c:v>1.6518599999999615</c:v>
                </c:pt>
                <c:pt idx="1450">
                  <c:v>1.6529999999999614</c:v>
                </c:pt>
                <c:pt idx="1451">
                  <c:v>1.6541399999999613</c:v>
                </c:pt>
                <c:pt idx="1452">
                  <c:v>1.6552799999999612</c:v>
                </c:pt>
                <c:pt idx="1453">
                  <c:v>1.6564199999999611</c:v>
                </c:pt>
                <c:pt idx="1454">
                  <c:v>1.6575599999999611</c:v>
                </c:pt>
                <c:pt idx="1455">
                  <c:v>1.658699999999961</c:v>
                </c:pt>
                <c:pt idx="1456">
                  <c:v>1.6598399999999609</c:v>
                </c:pt>
                <c:pt idx="1457">
                  <c:v>1.6609799999999608</c:v>
                </c:pt>
                <c:pt idx="1458">
                  <c:v>1.6621199999999607</c:v>
                </c:pt>
                <c:pt idx="1459">
                  <c:v>1.6632599999999607</c:v>
                </c:pt>
                <c:pt idx="1460">
                  <c:v>1.6643999999999606</c:v>
                </c:pt>
                <c:pt idx="1461">
                  <c:v>1.6655399999999605</c:v>
                </c:pt>
                <c:pt idx="1462">
                  <c:v>1.6666799999999604</c:v>
                </c:pt>
                <c:pt idx="1463">
                  <c:v>1.6678199999999603</c:v>
                </c:pt>
                <c:pt idx="1464">
                  <c:v>1.6689599999999603</c:v>
                </c:pt>
                <c:pt idx="1465">
                  <c:v>1.6700999999999602</c:v>
                </c:pt>
                <c:pt idx="1466">
                  <c:v>1.6712399999999601</c:v>
                </c:pt>
                <c:pt idx="1467">
                  <c:v>1.67237999999996</c:v>
                </c:pt>
                <c:pt idx="1468">
                  <c:v>1.6735199999999599</c:v>
                </c:pt>
                <c:pt idx="1469">
                  <c:v>1.6746599999999598</c:v>
                </c:pt>
                <c:pt idx="1470">
                  <c:v>1.6757999999999598</c:v>
                </c:pt>
                <c:pt idx="1471">
                  <c:v>1.6769399999999597</c:v>
                </c:pt>
                <c:pt idx="1472">
                  <c:v>1.6780799999999596</c:v>
                </c:pt>
                <c:pt idx="1473">
                  <c:v>1.6792199999999595</c:v>
                </c:pt>
                <c:pt idx="1474">
                  <c:v>1.6803599999999594</c:v>
                </c:pt>
                <c:pt idx="1475">
                  <c:v>1.6814999999999594</c:v>
                </c:pt>
                <c:pt idx="1476">
                  <c:v>1.6826399999999593</c:v>
                </c:pt>
                <c:pt idx="1477">
                  <c:v>1.6837799999999592</c:v>
                </c:pt>
                <c:pt idx="1478">
                  <c:v>1.6849199999999591</c:v>
                </c:pt>
                <c:pt idx="1479">
                  <c:v>1.686059999999959</c:v>
                </c:pt>
                <c:pt idx="1480">
                  <c:v>1.687199999999959</c:v>
                </c:pt>
                <c:pt idx="1481">
                  <c:v>1.6883399999999589</c:v>
                </c:pt>
                <c:pt idx="1482">
                  <c:v>1.6894799999999588</c:v>
                </c:pt>
                <c:pt idx="1483">
                  <c:v>1.6906199999999587</c:v>
                </c:pt>
                <c:pt idx="1484">
                  <c:v>1.6917599999999586</c:v>
                </c:pt>
                <c:pt idx="1485">
                  <c:v>1.6928999999999585</c:v>
                </c:pt>
                <c:pt idx="1486">
                  <c:v>1.6940399999999585</c:v>
                </c:pt>
                <c:pt idx="1487">
                  <c:v>1.6951799999999584</c:v>
                </c:pt>
                <c:pt idx="1488">
                  <c:v>1.6963199999999583</c:v>
                </c:pt>
                <c:pt idx="1489">
                  <c:v>1.6974599999999582</c:v>
                </c:pt>
                <c:pt idx="1490">
                  <c:v>1.6985999999999581</c:v>
                </c:pt>
                <c:pt idx="1491">
                  <c:v>1.6997399999999581</c:v>
                </c:pt>
                <c:pt idx="1492">
                  <c:v>1.700879999999958</c:v>
                </c:pt>
                <c:pt idx="1493">
                  <c:v>1.7020199999999579</c:v>
                </c:pt>
                <c:pt idx="1494">
                  <c:v>1.7031599999999578</c:v>
                </c:pt>
                <c:pt idx="1495">
                  <c:v>1.7042999999999577</c:v>
                </c:pt>
                <c:pt idx="1496">
                  <c:v>1.7054399999999577</c:v>
                </c:pt>
                <c:pt idx="1497">
                  <c:v>1.7065799999999576</c:v>
                </c:pt>
                <c:pt idx="1498">
                  <c:v>1.7077199999999575</c:v>
                </c:pt>
                <c:pt idx="1499">
                  <c:v>1.7088599999999574</c:v>
                </c:pt>
                <c:pt idx="1500">
                  <c:v>1.7099999999999573</c:v>
                </c:pt>
                <c:pt idx="1501">
                  <c:v>1.7111399999999573</c:v>
                </c:pt>
                <c:pt idx="1502">
                  <c:v>1.7122799999999572</c:v>
                </c:pt>
                <c:pt idx="1503">
                  <c:v>1.7134199999999571</c:v>
                </c:pt>
                <c:pt idx="1504">
                  <c:v>1.714559999999957</c:v>
                </c:pt>
                <c:pt idx="1505">
                  <c:v>1.7156999999999569</c:v>
                </c:pt>
                <c:pt idx="1506">
                  <c:v>1.7168399999999568</c:v>
                </c:pt>
                <c:pt idx="1507">
                  <c:v>1.7179799999999568</c:v>
                </c:pt>
                <c:pt idx="1508">
                  <c:v>1.7191199999999567</c:v>
                </c:pt>
                <c:pt idx="1509">
                  <c:v>1.7202599999999566</c:v>
                </c:pt>
                <c:pt idx="1510">
                  <c:v>1.7213999999999565</c:v>
                </c:pt>
                <c:pt idx="1511">
                  <c:v>1.7225399999999564</c:v>
                </c:pt>
                <c:pt idx="1512">
                  <c:v>1.7236799999999564</c:v>
                </c:pt>
                <c:pt idx="1513">
                  <c:v>1.7248199999999563</c:v>
                </c:pt>
                <c:pt idx="1514">
                  <c:v>1.7259599999999562</c:v>
                </c:pt>
                <c:pt idx="1515">
                  <c:v>1.7270999999999561</c:v>
                </c:pt>
                <c:pt idx="1516">
                  <c:v>1.728239999999956</c:v>
                </c:pt>
                <c:pt idx="1517">
                  <c:v>1.729379999999956</c:v>
                </c:pt>
                <c:pt idx="1518">
                  <c:v>1.7305199999999559</c:v>
                </c:pt>
                <c:pt idx="1519">
                  <c:v>1.7316599999999558</c:v>
                </c:pt>
                <c:pt idx="1520">
                  <c:v>1.7327999999999557</c:v>
                </c:pt>
                <c:pt idx="1521">
                  <c:v>1.7339399999999556</c:v>
                </c:pt>
                <c:pt idx="1522">
                  <c:v>1.7350799999999555</c:v>
                </c:pt>
                <c:pt idx="1523">
                  <c:v>1.7362199999999555</c:v>
                </c:pt>
                <c:pt idx="1524">
                  <c:v>1.7373599999999554</c:v>
                </c:pt>
                <c:pt idx="1525">
                  <c:v>1.7384999999999553</c:v>
                </c:pt>
                <c:pt idx="1526">
                  <c:v>1.7396399999999552</c:v>
                </c:pt>
                <c:pt idx="1527">
                  <c:v>1.7407799999999551</c:v>
                </c:pt>
                <c:pt idx="1528">
                  <c:v>1.7419199999999551</c:v>
                </c:pt>
                <c:pt idx="1529">
                  <c:v>1.743059999999955</c:v>
                </c:pt>
                <c:pt idx="1530">
                  <c:v>1.7441999999999549</c:v>
                </c:pt>
                <c:pt idx="1531">
                  <c:v>1.7453399999999548</c:v>
                </c:pt>
                <c:pt idx="1532">
                  <c:v>1.7464799999999547</c:v>
                </c:pt>
                <c:pt idx="1533">
                  <c:v>1.7476199999999547</c:v>
                </c:pt>
                <c:pt idx="1534">
                  <c:v>1.7487599999999546</c:v>
                </c:pt>
                <c:pt idx="1535">
                  <c:v>1.7498999999999545</c:v>
                </c:pt>
                <c:pt idx="1536">
                  <c:v>1.7510399999999544</c:v>
                </c:pt>
                <c:pt idx="1537">
                  <c:v>1.7521799999999543</c:v>
                </c:pt>
                <c:pt idx="1538">
                  <c:v>1.7533199999999542</c:v>
                </c:pt>
                <c:pt idx="1539">
                  <c:v>1.7544599999999542</c:v>
                </c:pt>
                <c:pt idx="1540">
                  <c:v>1.7555999999999541</c:v>
                </c:pt>
                <c:pt idx="1541">
                  <c:v>1.756739999999954</c:v>
                </c:pt>
                <c:pt idx="1542">
                  <c:v>1.7578799999999539</c:v>
                </c:pt>
                <c:pt idx="1543">
                  <c:v>1.7590199999999538</c:v>
                </c:pt>
                <c:pt idx="1544">
                  <c:v>1.7601599999999538</c:v>
                </c:pt>
                <c:pt idx="1545">
                  <c:v>1.7612999999999537</c:v>
                </c:pt>
                <c:pt idx="1546">
                  <c:v>1.7624399999999536</c:v>
                </c:pt>
                <c:pt idx="1547">
                  <c:v>1.7635799999999535</c:v>
                </c:pt>
                <c:pt idx="1548">
                  <c:v>1.7647199999999534</c:v>
                </c:pt>
                <c:pt idx="1549">
                  <c:v>1.7658599999999534</c:v>
                </c:pt>
                <c:pt idx="1550">
                  <c:v>1.7669999999999533</c:v>
                </c:pt>
                <c:pt idx="1551">
                  <c:v>1.7681399999999532</c:v>
                </c:pt>
                <c:pt idx="1552">
                  <c:v>1.7692799999999531</c:v>
                </c:pt>
                <c:pt idx="1553">
                  <c:v>1.770419999999953</c:v>
                </c:pt>
                <c:pt idx="1554">
                  <c:v>1.771559999999953</c:v>
                </c:pt>
                <c:pt idx="1555">
                  <c:v>1.7726999999999529</c:v>
                </c:pt>
                <c:pt idx="1556">
                  <c:v>1.7738399999999528</c:v>
                </c:pt>
                <c:pt idx="1557">
                  <c:v>1.7749799999999527</c:v>
                </c:pt>
                <c:pt idx="1558">
                  <c:v>1.7761199999999526</c:v>
                </c:pt>
                <c:pt idx="1559">
                  <c:v>1.7772599999999525</c:v>
                </c:pt>
                <c:pt idx="1560">
                  <c:v>1.7783999999999525</c:v>
                </c:pt>
                <c:pt idx="1561">
                  <c:v>1.7795399999999524</c:v>
                </c:pt>
                <c:pt idx="1562">
                  <c:v>1.7806799999999523</c:v>
                </c:pt>
                <c:pt idx="1563">
                  <c:v>1.7818199999999522</c:v>
                </c:pt>
                <c:pt idx="1564">
                  <c:v>1.7829599999999521</c:v>
                </c:pt>
                <c:pt idx="1565">
                  <c:v>1.7840999999999521</c:v>
                </c:pt>
                <c:pt idx="1566">
                  <c:v>1.785239999999952</c:v>
                </c:pt>
                <c:pt idx="1567">
                  <c:v>1.7863799999999519</c:v>
                </c:pt>
                <c:pt idx="1568">
                  <c:v>1.7875199999999518</c:v>
                </c:pt>
                <c:pt idx="1569">
                  <c:v>1.7886599999999517</c:v>
                </c:pt>
                <c:pt idx="1570">
                  <c:v>1.7897999999999517</c:v>
                </c:pt>
                <c:pt idx="1571">
                  <c:v>1.7909399999999516</c:v>
                </c:pt>
                <c:pt idx="1572">
                  <c:v>1.7920799999999515</c:v>
                </c:pt>
                <c:pt idx="1573">
                  <c:v>1.7932199999999514</c:v>
                </c:pt>
                <c:pt idx="1574">
                  <c:v>1.7943599999999513</c:v>
                </c:pt>
                <c:pt idx="1575">
                  <c:v>1.7954999999999512</c:v>
                </c:pt>
                <c:pt idx="1576">
                  <c:v>1.7966399999999512</c:v>
                </c:pt>
                <c:pt idx="1577">
                  <c:v>1.7977799999999511</c:v>
                </c:pt>
                <c:pt idx="1578">
                  <c:v>1.798919999999951</c:v>
                </c:pt>
                <c:pt idx="1579">
                  <c:v>1.8000599999999509</c:v>
                </c:pt>
                <c:pt idx="1580">
                  <c:v>1.8011999999999508</c:v>
                </c:pt>
                <c:pt idx="1581">
                  <c:v>1.8023399999999508</c:v>
                </c:pt>
                <c:pt idx="1582">
                  <c:v>1.8034799999999507</c:v>
                </c:pt>
                <c:pt idx="1583">
                  <c:v>1.8046199999999506</c:v>
                </c:pt>
                <c:pt idx="1584">
                  <c:v>1.8057599999999505</c:v>
                </c:pt>
                <c:pt idx="1585">
                  <c:v>1.8068999999999504</c:v>
                </c:pt>
                <c:pt idx="1586">
                  <c:v>1.8080399999999504</c:v>
                </c:pt>
                <c:pt idx="1587">
                  <c:v>1.8091799999999503</c:v>
                </c:pt>
                <c:pt idx="1588">
                  <c:v>1.8103199999999502</c:v>
                </c:pt>
                <c:pt idx="1589">
                  <c:v>1.8114599999999501</c:v>
                </c:pt>
                <c:pt idx="1590">
                  <c:v>1.81259999999995</c:v>
                </c:pt>
                <c:pt idx="1591">
                  <c:v>1.8137399999999499</c:v>
                </c:pt>
                <c:pt idx="1592">
                  <c:v>1.8148799999999499</c:v>
                </c:pt>
                <c:pt idx="1593">
                  <c:v>1.8160199999999498</c:v>
                </c:pt>
                <c:pt idx="1594">
                  <c:v>1.8171599999999497</c:v>
                </c:pt>
                <c:pt idx="1595">
                  <c:v>1.8182999999999496</c:v>
                </c:pt>
                <c:pt idx="1596">
                  <c:v>1.8194399999999495</c:v>
                </c:pt>
                <c:pt idx="1597">
                  <c:v>1.8205799999999495</c:v>
                </c:pt>
                <c:pt idx="1598">
                  <c:v>1.8217199999999494</c:v>
                </c:pt>
                <c:pt idx="1599">
                  <c:v>1.8228599999999493</c:v>
                </c:pt>
                <c:pt idx="1600">
                  <c:v>1.8239999999999492</c:v>
                </c:pt>
                <c:pt idx="1601">
                  <c:v>1.8251399999999491</c:v>
                </c:pt>
                <c:pt idx="1602">
                  <c:v>1.8262799999999491</c:v>
                </c:pt>
                <c:pt idx="1603">
                  <c:v>1.827419999999949</c:v>
                </c:pt>
                <c:pt idx="1604">
                  <c:v>1.8285599999999489</c:v>
                </c:pt>
                <c:pt idx="1605">
                  <c:v>1.8296999999999488</c:v>
                </c:pt>
                <c:pt idx="1606">
                  <c:v>1.8308399999999487</c:v>
                </c:pt>
                <c:pt idx="1607">
                  <c:v>1.8319799999999486</c:v>
                </c:pt>
                <c:pt idx="1608">
                  <c:v>1.8331199999999486</c:v>
                </c:pt>
                <c:pt idx="1609">
                  <c:v>1.8342599999999485</c:v>
                </c:pt>
                <c:pt idx="1610">
                  <c:v>1.8353999999999484</c:v>
                </c:pt>
                <c:pt idx="1611">
                  <c:v>1.8365399999999483</c:v>
                </c:pt>
                <c:pt idx="1612">
                  <c:v>1.8376799999999482</c:v>
                </c:pt>
                <c:pt idx="1613">
                  <c:v>1.8388199999999482</c:v>
                </c:pt>
                <c:pt idx="1614">
                  <c:v>1.8399599999999481</c:v>
                </c:pt>
                <c:pt idx="1615">
                  <c:v>1.841099999999948</c:v>
                </c:pt>
                <c:pt idx="1616">
                  <c:v>1.8422399999999479</c:v>
                </c:pt>
                <c:pt idx="1617">
                  <c:v>1.8433799999999478</c:v>
                </c:pt>
                <c:pt idx="1618">
                  <c:v>1.8445199999999478</c:v>
                </c:pt>
                <c:pt idx="1619">
                  <c:v>1.8456599999999477</c:v>
                </c:pt>
                <c:pt idx="1620">
                  <c:v>1.8467999999999476</c:v>
                </c:pt>
                <c:pt idx="1621">
                  <c:v>1.8479399999999475</c:v>
                </c:pt>
                <c:pt idx="1622">
                  <c:v>1.8490799999999474</c:v>
                </c:pt>
                <c:pt idx="1623">
                  <c:v>1.8502199999999474</c:v>
                </c:pt>
                <c:pt idx="1624">
                  <c:v>1.8513599999999473</c:v>
                </c:pt>
                <c:pt idx="1625">
                  <c:v>1.8524999999999472</c:v>
                </c:pt>
                <c:pt idx="1626">
                  <c:v>1.8536399999999471</c:v>
                </c:pt>
                <c:pt idx="1627">
                  <c:v>1.854779999999947</c:v>
                </c:pt>
                <c:pt idx="1628">
                  <c:v>1.8559199999999469</c:v>
                </c:pt>
                <c:pt idx="1629">
                  <c:v>1.8570599999999469</c:v>
                </c:pt>
                <c:pt idx="1630">
                  <c:v>1.8581999999999468</c:v>
                </c:pt>
                <c:pt idx="1631">
                  <c:v>1.8593399999999467</c:v>
                </c:pt>
                <c:pt idx="1632">
                  <c:v>1.8604799999999466</c:v>
                </c:pt>
                <c:pt idx="1633">
                  <c:v>1.8616199999999465</c:v>
                </c:pt>
                <c:pt idx="1634">
                  <c:v>1.8627599999999465</c:v>
                </c:pt>
                <c:pt idx="1635">
                  <c:v>1.8638999999999464</c:v>
                </c:pt>
                <c:pt idx="1636">
                  <c:v>1.8650399999999463</c:v>
                </c:pt>
                <c:pt idx="1637">
                  <c:v>1.8661799999999462</c:v>
                </c:pt>
                <c:pt idx="1638">
                  <c:v>1.8673199999999461</c:v>
                </c:pt>
                <c:pt idx="1639">
                  <c:v>1.8684599999999461</c:v>
                </c:pt>
                <c:pt idx="1640">
                  <c:v>1.869599999999946</c:v>
                </c:pt>
                <c:pt idx="1641">
                  <c:v>1.8707399999999459</c:v>
                </c:pt>
                <c:pt idx="1642">
                  <c:v>1.8718799999999458</c:v>
                </c:pt>
                <c:pt idx="1643">
                  <c:v>1.8730199999999457</c:v>
                </c:pt>
                <c:pt idx="1644">
                  <c:v>1.8741599999999456</c:v>
                </c:pt>
                <c:pt idx="1645">
                  <c:v>1.8752999999999456</c:v>
                </c:pt>
                <c:pt idx="1646">
                  <c:v>1.8764399999999455</c:v>
                </c:pt>
                <c:pt idx="1647">
                  <c:v>1.8775799999999454</c:v>
                </c:pt>
                <c:pt idx="1648">
                  <c:v>1.8787199999999453</c:v>
                </c:pt>
                <c:pt idx="1649">
                  <c:v>1.8798599999999452</c:v>
                </c:pt>
                <c:pt idx="1650">
                  <c:v>1.8809999999999452</c:v>
                </c:pt>
                <c:pt idx="1651">
                  <c:v>1.8821399999999451</c:v>
                </c:pt>
                <c:pt idx="1652">
                  <c:v>1.883279999999945</c:v>
                </c:pt>
                <c:pt idx="1653">
                  <c:v>1.8844199999999449</c:v>
                </c:pt>
                <c:pt idx="1654">
                  <c:v>1.8855599999999448</c:v>
                </c:pt>
                <c:pt idx="1655">
                  <c:v>1.8866999999999448</c:v>
                </c:pt>
                <c:pt idx="1656">
                  <c:v>1.8878399999999447</c:v>
                </c:pt>
                <c:pt idx="1657">
                  <c:v>1.8889799999999446</c:v>
                </c:pt>
                <c:pt idx="1658">
                  <c:v>1.8901199999999445</c:v>
                </c:pt>
                <c:pt idx="1659">
                  <c:v>1.8912599999999444</c:v>
                </c:pt>
                <c:pt idx="1660">
                  <c:v>1.8923999999999443</c:v>
                </c:pt>
                <c:pt idx="1661">
                  <c:v>1.8935399999999443</c:v>
                </c:pt>
                <c:pt idx="1662">
                  <c:v>1.8946799999999442</c:v>
                </c:pt>
                <c:pt idx="1663">
                  <c:v>1.8958199999999441</c:v>
                </c:pt>
                <c:pt idx="1664">
                  <c:v>1.896959999999944</c:v>
                </c:pt>
                <c:pt idx="1665">
                  <c:v>1.8980999999999439</c:v>
                </c:pt>
                <c:pt idx="1666">
                  <c:v>1.8992399999999439</c:v>
                </c:pt>
                <c:pt idx="1667">
                  <c:v>1.9003799999999438</c:v>
                </c:pt>
                <c:pt idx="1668">
                  <c:v>1.9015199999999437</c:v>
                </c:pt>
                <c:pt idx="1669">
                  <c:v>1.9026599999999436</c:v>
                </c:pt>
                <c:pt idx="1670">
                  <c:v>1.9037999999999435</c:v>
                </c:pt>
                <c:pt idx="1671">
                  <c:v>1.9049399999999435</c:v>
                </c:pt>
                <c:pt idx="1672">
                  <c:v>1.9060799999999434</c:v>
                </c:pt>
                <c:pt idx="1673">
                  <c:v>1.9072199999999433</c:v>
                </c:pt>
                <c:pt idx="1674">
                  <c:v>1.9083599999999432</c:v>
                </c:pt>
                <c:pt idx="1675">
                  <c:v>1.9094999999999431</c:v>
                </c:pt>
                <c:pt idx="1676">
                  <c:v>1.9106399999999431</c:v>
                </c:pt>
                <c:pt idx="1677">
                  <c:v>1.911779999999943</c:v>
                </c:pt>
                <c:pt idx="1678">
                  <c:v>1.9129199999999429</c:v>
                </c:pt>
                <c:pt idx="1679">
                  <c:v>1.9140599999999428</c:v>
                </c:pt>
                <c:pt idx="1680">
                  <c:v>1.9151999999999427</c:v>
                </c:pt>
                <c:pt idx="1681">
                  <c:v>1.9163399999999426</c:v>
                </c:pt>
                <c:pt idx="1682">
                  <c:v>1.9174799999999426</c:v>
                </c:pt>
                <c:pt idx="1683">
                  <c:v>1.9186199999999425</c:v>
                </c:pt>
                <c:pt idx="1684">
                  <c:v>1.9197599999999424</c:v>
                </c:pt>
                <c:pt idx="1685">
                  <c:v>1.9208999999999423</c:v>
                </c:pt>
                <c:pt idx="1686">
                  <c:v>1.9220399999999422</c:v>
                </c:pt>
                <c:pt idx="1687">
                  <c:v>1.9231799999999422</c:v>
                </c:pt>
                <c:pt idx="1688">
                  <c:v>1.9243199999999421</c:v>
                </c:pt>
                <c:pt idx="1689">
                  <c:v>1.925459999999942</c:v>
                </c:pt>
                <c:pt idx="1690">
                  <c:v>1.9265999999999419</c:v>
                </c:pt>
                <c:pt idx="1691">
                  <c:v>1.9277399999999418</c:v>
                </c:pt>
                <c:pt idx="1692">
                  <c:v>1.9288799999999418</c:v>
                </c:pt>
                <c:pt idx="1693">
                  <c:v>1.9300199999999417</c:v>
                </c:pt>
                <c:pt idx="1694">
                  <c:v>1.9311599999999416</c:v>
                </c:pt>
                <c:pt idx="1695">
                  <c:v>1.9322999999999415</c:v>
                </c:pt>
                <c:pt idx="1696">
                  <c:v>1.9334399999999414</c:v>
                </c:pt>
                <c:pt idx="1697">
                  <c:v>1.9345799999999413</c:v>
                </c:pt>
                <c:pt idx="1698">
                  <c:v>1.9357199999999413</c:v>
                </c:pt>
                <c:pt idx="1699">
                  <c:v>1.9368599999999412</c:v>
                </c:pt>
                <c:pt idx="1700">
                  <c:v>1.9379999999999411</c:v>
                </c:pt>
                <c:pt idx="1701">
                  <c:v>1.939139999999941</c:v>
                </c:pt>
                <c:pt idx="1702">
                  <c:v>1.9402799999999409</c:v>
                </c:pt>
                <c:pt idx="1703">
                  <c:v>1.9414199999999409</c:v>
                </c:pt>
                <c:pt idx="1704">
                  <c:v>1.9425599999999408</c:v>
                </c:pt>
                <c:pt idx="1705">
                  <c:v>1.9436999999999407</c:v>
                </c:pt>
                <c:pt idx="1706">
                  <c:v>1.9448399999999406</c:v>
                </c:pt>
                <c:pt idx="1707">
                  <c:v>1.9459799999999405</c:v>
                </c:pt>
                <c:pt idx="1708">
                  <c:v>1.9471199999999405</c:v>
                </c:pt>
                <c:pt idx="1709">
                  <c:v>1.9482599999999404</c:v>
                </c:pt>
                <c:pt idx="1710">
                  <c:v>1.9493999999999403</c:v>
                </c:pt>
                <c:pt idx="1711">
                  <c:v>1.9505399999999402</c:v>
                </c:pt>
                <c:pt idx="1712">
                  <c:v>1.9516799999999401</c:v>
                </c:pt>
                <c:pt idx="1713">
                  <c:v>1.95281999999994</c:v>
                </c:pt>
                <c:pt idx="1714">
                  <c:v>1.95395999999994</c:v>
                </c:pt>
                <c:pt idx="1715">
                  <c:v>1.9550999999999399</c:v>
                </c:pt>
                <c:pt idx="1716">
                  <c:v>1.9562399999999398</c:v>
                </c:pt>
                <c:pt idx="1717">
                  <c:v>1.9573799999999397</c:v>
                </c:pt>
                <c:pt idx="1718">
                  <c:v>1.9585199999999396</c:v>
                </c:pt>
                <c:pt idx="1719">
                  <c:v>1.9596599999999396</c:v>
                </c:pt>
                <c:pt idx="1720">
                  <c:v>1.9607999999999395</c:v>
                </c:pt>
                <c:pt idx="1721">
                  <c:v>1.9619399999999394</c:v>
                </c:pt>
                <c:pt idx="1722">
                  <c:v>1.9630799999999393</c:v>
                </c:pt>
                <c:pt idx="1723">
                  <c:v>1.9642199999999392</c:v>
                </c:pt>
                <c:pt idx="1724">
                  <c:v>1.9653599999999392</c:v>
                </c:pt>
                <c:pt idx="1725">
                  <c:v>1.9664999999999391</c:v>
                </c:pt>
                <c:pt idx="1726">
                  <c:v>1.967639999999939</c:v>
                </c:pt>
                <c:pt idx="1727">
                  <c:v>1.9687799999999389</c:v>
                </c:pt>
                <c:pt idx="1728">
                  <c:v>1.9699199999999388</c:v>
                </c:pt>
                <c:pt idx="1729">
                  <c:v>1.9710599999999387</c:v>
                </c:pt>
                <c:pt idx="1730">
                  <c:v>1.9721999999999387</c:v>
                </c:pt>
                <c:pt idx="1731">
                  <c:v>1.9733399999999386</c:v>
                </c:pt>
                <c:pt idx="1732">
                  <c:v>1.9744799999999385</c:v>
                </c:pt>
                <c:pt idx="1733">
                  <c:v>1.9756199999999384</c:v>
                </c:pt>
                <c:pt idx="1734">
                  <c:v>1.9767599999999383</c:v>
                </c:pt>
                <c:pt idx="1735">
                  <c:v>1.9778999999999383</c:v>
                </c:pt>
                <c:pt idx="1736">
                  <c:v>1.9790399999999382</c:v>
                </c:pt>
                <c:pt idx="1737">
                  <c:v>1.9801799999999381</c:v>
                </c:pt>
                <c:pt idx="1738">
                  <c:v>1.981319999999938</c:v>
                </c:pt>
                <c:pt idx="1739">
                  <c:v>1.9824599999999379</c:v>
                </c:pt>
                <c:pt idx="1740">
                  <c:v>1.9835999999999379</c:v>
                </c:pt>
                <c:pt idx="1741">
                  <c:v>1.9847399999999378</c:v>
                </c:pt>
                <c:pt idx="1742">
                  <c:v>1.9858799999999377</c:v>
                </c:pt>
                <c:pt idx="1743">
                  <c:v>1.9870199999999376</c:v>
                </c:pt>
                <c:pt idx="1744">
                  <c:v>1.9881599999999375</c:v>
                </c:pt>
                <c:pt idx="1745">
                  <c:v>1.9892999999999375</c:v>
                </c:pt>
                <c:pt idx="1746">
                  <c:v>1.9904399999999374</c:v>
                </c:pt>
                <c:pt idx="1747">
                  <c:v>1.9915799999999373</c:v>
                </c:pt>
                <c:pt idx="1748">
                  <c:v>1.9927199999999372</c:v>
                </c:pt>
                <c:pt idx="1749">
                  <c:v>1.9938599999999371</c:v>
                </c:pt>
                <c:pt idx="1750">
                  <c:v>1.994999999999937</c:v>
                </c:pt>
                <c:pt idx="1751">
                  <c:v>1.996139999999937</c:v>
                </c:pt>
                <c:pt idx="1752">
                  <c:v>1.9972799999999369</c:v>
                </c:pt>
                <c:pt idx="1753">
                  <c:v>1.9984199999999368</c:v>
                </c:pt>
                <c:pt idx="1754">
                  <c:v>1.9995599999999367</c:v>
                </c:pt>
                <c:pt idx="1755">
                  <c:v>2.0006999999999366</c:v>
                </c:pt>
                <c:pt idx="1756">
                  <c:v>2.0018399999999366</c:v>
                </c:pt>
                <c:pt idx="1757">
                  <c:v>2.0029799999999365</c:v>
                </c:pt>
                <c:pt idx="1758">
                  <c:v>2.0041199999999364</c:v>
                </c:pt>
                <c:pt idx="1759">
                  <c:v>2.0052599999999363</c:v>
                </c:pt>
                <c:pt idx="1760">
                  <c:v>2.0063999999999362</c:v>
                </c:pt>
                <c:pt idx="1761">
                  <c:v>2.0075399999999362</c:v>
                </c:pt>
                <c:pt idx="1762">
                  <c:v>2.0086799999999361</c:v>
                </c:pt>
                <c:pt idx="1763">
                  <c:v>2.009819999999936</c:v>
                </c:pt>
                <c:pt idx="1764">
                  <c:v>2.0109599999999359</c:v>
                </c:pt>
                <c:pt idx="1765">
                  <c:v>2.0120999999999358</c:v>
                </c:pt>
                <c:pt idx="1766">
                  <c:v>2.0132399999999357</c:v>
                </c:pt>
                <c:pt idx="1767">
                  <c:v>2.0143799999999357</c:v>
                </c:pt>
                <c:pt idx="1768">
                  <c:v>2.0155199999999356</c:v>
                </c:pt>
                <c:pt idx="1769">
                  <c:v>2.0166599999999355</c:v>
                </c:pt>
                <c:pt idx="1770">
                  <c:v>2.0177999999999354</c:v>
                </c:pt>
                <c:pt idx="1771">
                  <c:v>2.0189399999999353</c:v>
                </c:pt>
                <c:pt idx="1772">
                  <c:v>2.0200799999999353</c:v>
                </c:pt>
                <c:pt idx="1773">
                  <c:v>2.0212199999999352</c:v>
                </c:pt>
                <c:pt idx="1774">
                  <c:v>2.0223599999999351</c:v>
                </c:pt>
                <c:pt idx="1775">
                  <c:v>2.023499999999935</c:v>
                </c:pt>
                <c:pt idx="1776">
                  <c:v>2.0246399999999349</c:v>
                </c:pt>
                <c:pt idx="1777">
                  <c:v>2.0257799999999349</c:v>
                </c:pt>
                <c:pt idx="1778">
                  <c:v>2.0269199999999348</c:v>
                </c:pt>
                <c:pt idx="1779">
                  <c:v>2.0280599999999347</c:v>
                </c:pt>
                <c:pt idx="1780">
                  <c:v>2.0291999999999346</c:v>
                </c:pt>
                <c:pt idx="1781">
                  <c:v>2.0303399999999345</c:v>
                </c:pt>
                <c:pt idx="1782">
                  <c:v>2.0314799999999344</c:v>
                </c:pt>
                <c:pt idx="1783">
                  <c:v>2.0326199999999344</c:v>
                </c:pt>
                <c:pt idx="1784">
                  <c:v>2.0337599999999343</c:v>
                </c:pt>
                <c:pt idx="1785">
                  <c:v>2.0348999999999342</c:v>
                </c:pt>
                <c:pt idx="1786">
                  <c:v>2.0360399999999341</c:v>
                </c:pt>
                <c:pt idx="1787">
                  <c:v>2.037179999999934</c:v>
                </c:pt>
                <c:pt idx="1788">
                  <c:v>2.038319999999934</c:v>
                </c:pt>
                <c:pt idx="1789">
                  <c:v>2.0394599999999339</c:v>
                </c:pt>
                <c:pt idx="1790">
                  <c:v>2.0405999999999338</c:v>
                </c:pt>
                <c:pt idx="1791">
                  <c:v>2.0417399999999337</c:v>
                </c:pt>
                <c:pt idx="1792">
                  <c:v>2.0428799999999336</c:v>
                </c:pt>
                <c:pt idx="1793">
                  <c:v>2.0440199999999336</c:v>
                </c:pt>
                <c:pt idx="1794">
                  <c:v>2.0451599999999335</c:v>
                </c:pt>
                <c:pt idx="1795">
                  <c:v>2.0462999999999334</c:v>
                </c:pt>
                <c:pt idx="1796">
                  <c:v>2.0474399999999333</c:v>
                </c:pt>
                <c:pt idx="1797">
                  <c:v>2.0485799999999332</c:v>
                </c:pt>
                <c:pt idx="1798">
                  <c:v>2.0497199999999332</c:v>
                </c:pt>
                <c:pt idx="1799">
                  <c:v>2.0508599999999331</c:v>
                </c:pt>
                <c:pt idx="1800">
                  <c:v>2.051999999999933</c:v>
                </c:pt>
                <c:pt idx="1801">
                  <c:v>2.0531399999999329</c:v>
                </c:pt>
                <c:pt idx="1802">
                  <c:v>2.0542799999999328</c:v>
                </c:pt>
                <c:pt idx="1803">
                  <c:v>2.0554199999999327</c:v>
                </c:pt>
                <c:pt idx="1804">
                  <c:v>2.0565599999999327</c:v>
                </c:pt>
                <c:pt idx="1805">
                  <c:v>2.0576999999999326</c:v>
                </c:pt>
                <c:pt idx="1806">
                  <c:v>2.0588399999999325</c:v>
                </c:pt>
                <c:pt idx="1807">
                  <c:v>2.0599799999999324</c:v>
                </c:pt>
                <c:pt idx="1808">
                  <c:v>2.0611199999999323</c:v>
                </c:pt>
                <c:pt idx="1809">
                  <c:v>2.0622599999999323</c:v>
                </c:pt>
                <c:pt idx="1810">
                  <c:v>2.0633999999999322</c:v>
                </c:pt>
                <c:pt idx="1811">
                  <c:v>2.0645399999999321</c:v>
                </c:pt>
                <c:pt idx="1812">
                  <c:v>2.065679999999932</c:v>
                </c:pt>
                <c:pt idx="1813">
                  <c:v>2.0668199999999319</c:v>
                </c:pt>
                <c:pt idx="1814">
                  <c:v>2.0679599999999319</c:v>
                </c:pt>
                <c:pt idx="1815">
                  <c:v>2.0690999999999318</c:v>
                </c:pt>
                <c:pt idx="1816">
                  <c:v>2.0702399999999317</c:v>
                </c:pt>
                <c:pt idx="1817">
                  <c:v>2.0713799999999316</c:v>
                </c:pt>
                <c:pt idx="1818">
                  <c:v>2.0725199999999315</c:v>
                </c:pt>
                <c:pt idx="1819">
                  <c:v>2.0736599999999314</c:v>
                </c:pt>
                <c:pt idx="1820">
                  <c:v>2.0747999999999314</c:v>
                </c:pt>
                <c:pt idx="1821">
                  <c:v>2.0759399999999313</c:v>
                </c:pt>
                <c:pt idx="1822">
                  <c:v>2.0770799999999312</c:v>
                </c:pt>
                <c:pt idx="1823">
                  <c:v>2.0782199999999311</c:v>
                </c:pt>
                <c:pt idx="1824">
                  <c:v>2.079359999999931</c:v>
                </c:pt>
                <c:pt idx="1825">
                  <c:v>2.080499999999931</c:v>
                </c:pt>
                <c:pt idx="1826">
                  <c:v>2.0816399999999309</c:v>
                </c:pt>
                <c:pt idx="1827">
                  <c:v>2.0827799999999308</c:v>
                </c:pt>
                <c:pt idx="1828">
                  <c:v>2.0839199999999307</c:v>
                </c:pt>
                <c:pt idx="1829">
                  <c:v>2.0850599999999306</c:v>
                </c:pt>
                <c:pt idx="1830">
                  <c:v>2.0861999999999306</c:v>
                </c:pt>
                <c:pt idx="1831">
                  <c:v>2.0873399999999305</c:v>
                </c:pt>
                <c:pt idx="1832">
                  <c:v>2.0884799999999304</c:v>
                </c:pt>
                <c:pt idx="1833">
                  <c:v>2.0896199999999303</c:v>
                </c:pt>
                <c:pt idx="1834">
                  <c:v>2.0907599999999302</c:v>
                </c:pt>
                <c:pt idx="1835">
                  <c:v>2.0918999999999301</c:v>
                </c:pt>
                <c:pt idx="1836">
                  <c:v>2.0930399999999301</c:v>
                </c:pt>
                <c:pt idx="1837">
                  <c:v>2.09417999999993</c:v>
                </c:pt>
                <c:pt idx="1838">
                  <c:v>2.0953199999999299</c:v>
                </c:pt>
                <c:pt idx="1839">
                  <c:v>2.0964599999999298</c:v>
                </c:pt>
                <c:pt idx="1840">
                  <c:v>2.0975999999999297</c:v>
                </c:pt>
                <c:pt idx="1841">
                  <c:v>2.0987399999999297</c:v>
                </c:pt>
                <c:pt idx="1842">
                  <c:v>2.0998799999999296</c:v>
                </c:pt>
                <c:pt idx="1843">
                  <c:v>2.1010199999999295</c:v>
                </c:pt>
                <c:pt idx="1844">
                  <c:v>2.1021599999999294</c:v>
                </c:pt>
                <c:pt idx="1845">
                  <c:v>2.1032999999999293</c:v>
                </c:pt>
                <c:pt idx="1846">
                  <c:v>2.1044399999999293</c:v>
                </c:pt>
                <c:pt idx="1847">
                  <c:v>2.1055799999999292</c:v>
                </c:pt>
                <c:pt idx="1848">
                  <c:v>2.1067199999999291</c:v>
                </c:pt>
                <c:pt idx="1849">
                  <c:v>2.107859999999929</c:v>
                </c:pt>
                <c:pt idx="1850">
                  <c:v>2.1089999999999289</c:v>
                </c:pt>
                <c:pt idx="1851">
                  <c:v>2.1101399999999289</c:v>
                </c:pt>
                <c:pt idx="1852">
                  <c:v>2.1112799999999288</c:v>
                </c:pt>
                <c:pt idx="1853">
                  <c:v>2.1124199999999287</c:v>
                </c:pt>
                <c:pt idx="1854">
                  <c:v>2.1135599999999286</c:v>
                </c:pt>
                <c:pt idx="1855">
                  <c:v>2.1146999999999285</c:v>
                </c:pt>
                <c:pt idx="1856">
                  <c:v>2.1158399999999284</c:v>
                </c:pt>
                <c:pt idx="1857">
                  <c:v>2.1169799999999284</c:v>
                </c:pt>
                <c:pt idx="1858">
                  <c:v>2.1181199999999283</c:v>
                </c:pt>
                <c:pt idx="1859">
                  <c:v>2.1192599999999282</c:v>
                </c:pt>
                <c:pt idx="1860">
                  <c:v>2.1203999999999281</c:v>
                </c:pt>
                <c:pt idx="1861">
                  <c:v>2.121539999999928</c:v>
                </c:pt>
                <c:pt idx="1862">
                  <c:v>2.122679999999928</c:v>
                </c:pt>
                <c:pt idx="1863">
                  <c:v>2.1238199999999279</c:v>
                </c:pt>
                <c:pt idx="1864">
                  <c:v>2.1249599999999278</c:v>
                </c:pt>
                <c:pt idx="1865">
                  <c:v>2.1260999999999277</c:v>
                </c:pt>
                <c:pt idx="1866">
                  <c:v>2.1272399999999276</c:v>
                </c:pt>
                <c:pt idx="1867">
                  <c:v>2.1283799999999276</c:v>
                </c:pt>
                <c:pt idx="1868">
                  <c:v>2.1295199999999275</c:v>
                </c:pt>
                <c:pt idx="1869">
                  <c:v>2.1306599999999274</c:v>
                </c:pt>
                <c:pt idx="1870">
                  <c:v>2.1317999999999273</c:v>
                </c:pt>
                <c:pt idx="1871">
                  <c:v>2.1329399999999272</c:v>
                </c:pt>
                <c:pt idx="1872">
                  <c:v>2.1340799999999271</c:v>
                </c:pt>
                <c:pt idx="1873">
                  <c:v>2.1352199999999271</c:v>
                </c:pt>
                <c:pt idx="1874">
                  <c:v>2.136359999999927</c:v>
                </c:pt>
                <c:pt idx="1875">
                  <c:v>2.1374999999999269</c:v>
                </c:pt>
                <c:pt idx="1876">
                  <c:v>2.1386399999999268</c:v>
                </c:pt>
                <c:pt idx="1877">
                  <c:v>2.1397799999999267</c:v>
                </c:pt>
                <c:pt idx="1878">
                  <c:v>2.1409199999999267</c:v>
                </c:pt>
                <c:pt idx="1879">
                  <c:v>2.1420599999999266</c:v>
                </c:pt>
                <c:pt idx="1880">
                  <c:v>2.1431999999999265</c:v>
                </c:pt>
                <c:pt idx="1881">
                  <c:v>2.1443399999999264</c:v>
                </c:pt>
                <c:pt idx="1882">
                  <c:v>2.1454799999999263</c:v>
                </c:pt>
                <c:pt idx="1883">
                  <c:v>2.1466199999999263</c:v>
                </c:pt>
                <c:pt idx="1884">
                  <c:v>2.1477599999999262</c:v>
                </c:pt>
                <c:pt idx="1885">
                  <c:v>2.1488999999999261</c:v>
                </c:pt>
                <c:pt idx="1886">
                  <c:v>2.150039999999926</c:v>
                </c:pt>
                <c:pt idx="1887">
                  <c:v>2.1511799999999259</c:v>
                </c:pt>
                <c:pt idx="1888">
                  <c:v>2.1523199999999258</c:v>
                </c:pt>
                <c:pt idx="1889">
                  <c:v>2.1534599999999258</c:v>
                </c:pt>
                <c:pt idx="1890">
                  <c:v>2.1545999999999257</c:v>
                </c:pt>
                <c:pt idx="1891">
                  <c:v>2.1557399999999256</c:v>
                </c:pt>
                <c:pt idx="1892">
                  <c:v>2.1568799999999255</c:v>
                </c:pt>
                <c:pt idx="1893">
                  <c:v>2.1580199999999254</c:v>
                </c:pt>
                <c:pt idx="1894">
                  <c:v>2.1591599999999254</c:v>
                </c:pt>
                <c:pt idx="1895">
                  <c:v>2.1602999999999253</c:v>
                </c:pt>
                <c:pt idx="1896">
                  <c:v>2.1614399999999252</c:v>
                </c:pt>
                <c:pt idx="1897">
                  <c:v>2.1625799999999251</c:v>
                </c:pt>
                <c:pt idx="1898">
                  <c:v>2.163719999999925</c:v>
                </c:pt>
                <c:pt idx="1899">
                  <c:v>2.164859999999925</c:v>
                </c:pt>
                <c:pt idx="1900">
                  <c:v>2.1659999999999249</c:v>
                </c:pt>
                <c:pt idx="1901">
                  <c:v>2.1671399999999248</c:v>
                </c:pt>
                <c:pt idx="1902">
                  <c:v>2.1682799999999247</c:v>
                </c:pt>
                <c:pt idx="1903">
                  <c:v>2.1694199999999246</c:v>
                </c:pt>
                <c:pt idx="1904">
                  <c:v>2.1705599999999245</c:v>
                </c:pt>
                <c:pt idx="1905">
                  <c:v>2.1716999999999245</c:v>
                </c:pt>
                <c:pt idx="1906">
                  <c:v>2.1728399999999244</c:v>
                </c:pt>
                <c:pt idx="1907">
                  <c:v>2.1739799999999243</c:v>
                </c:pt>
                <c:pt idx="1908">
                  <c:v>2.1751199999999242</c:v>
                </c:pt>
                <c:pt idx="1909">
                  <c:v>2.1762599999999241</c:v>
                </c:pt>
                <c:pt idx="1910">
                  <c:v>2.1773999999999241</c:v>
                </c:pt>
                <c:pt idx="1911">
                  <c:v>2.178539999999924</c:v>
                </c:pt>
                <c:pt idx="1912">
                  <c:v>2.1796799999999239</c:v>
                </c:pt>
                <c:pt idx="1913">
                  <c:v>2.1808199999999238</c:v>
                </c:pt>
                <c:pt idx="1914">
                  <c:v>2.1819599999999237</c:v>
                </c:pt>
                <c:pt idx="1915">
                  <c:v>2.1830999999999237</c:v>
                </c:pt>
                <c:pt idx="1916">
                  <c:v>2.1842399999999236</c:v>
                </c:pt>
                <c:pt idx="1917">
                  <c:v>2.1853799999999235</c:v>
                </c:pt>
                <c:pt idx="1918">
                  <c:v>2.1865199999999234</c:v>
                </c:pt>
                <c:pt idx="1919">
                  <c:v>2.1876599999999233</c:v>
                </c:pt>
                <c:pt idx="1920">
                  <c:v>2.1887999999999233</c:v>
                </c:pt>
                <c:pt idx="1921">
                  <c:v>2.1899399999999232</c:v>
                </c:pt>
                <c:pt idx="1922">
                  <c:v>2.1910799999999231</c:v>
                </c:pt>
                <c:pt idx="1923">
                  <c:v>2.192219999999923</c:v>
                </c:pt>
                <c:pt idx="1924">
                  <c:v>2.1933599999999229</c:v>
                </c:pt>
                <c:pt idx="1925">
                  <c:v>2.1944999999999228</c:v>
                </c:pt>
                <c:pt idx="1926">
                  <c:v>2.1956399999999228</c:v>
                </c:pt>
                <c:pt idx="1927">
                  <c:v>2.1967799999999227</c:v>
                </c:pt>
                <c:pt idx="1928">
                  <c:v>2.1979199999999226</c:v>
                </c:pt>
                <c:pt idx="1929">
                  <c:v>2.1990599999999225</c:v>
                </c:pt>
                <c:pt idx="1930">
                  <c:v>2.2001999999999224</c:v>
                </c:pt>
                <c:pt idx="1931">
                  <c:v>2.2013399999999224</c:v>
                </c:pt>
                <c:pt idx="1932">
                  <c:v>2.2024799999999223</c:v>
                </c:pt>
                <c:pt idx="1933">
                  <c:v>2.2036199999999222</c:v>
                </c:pt>
                <c:pt idx="1934">
                  <c:v>2.2047599999999221</c:v>
                </c:pt>
                <c:pt idx="1935">
                  <c:v>2.205899999999922</c:v>
                </c:pt>
                <c:pt idx="1936">
                  <c:v>2.207039999999922</c:v>
                </c:pt>
                <c:pt idx="1937">
                  <c:v>2.2081799999999219</c:v>
                </c:pt>
                <c:pt idx="1938">
                  <c:v>2.2093199999999218</c:v>
                </c:pt>
                <c:pt idx="1939">
                  <c:v>2.2104599999999217</c:v>
                </c:pt>
                <c:pt idx="1940">
                  <c:v>2.2115999999999216</c:v>
                </c:pt>
                <c:pt idx="1941">
                  <c:v>2.2127399999999215</c:v>
                </c:pt>
                <c:pt idx="1942">
                  <c:v>2.2138799999999215</c:v>
                </c:pt>
                <c:pt idx="1943">
                  <c:v>2.2150199999999214</c:v>
                </c:pt>
                <c:pt idx="1944">
                  <c:v>2.2161599999999213</c:v>
                </c:pt>
                <c:pt idx="1945">
                  <c:v>2.2172999999999212</c:v>
                </c:pt>
                <c:pt idx="1946">
                  <c:v>2.2184399999999211</c:v>
                </c:pt>
                <c:pt idx="1947">
                  <c:v>2.2195799999999211</c:v>
                </c:pt>
                <c:pt idx="1948">
                  <c:v>2.220719999999921</c:v>
                </c:pt>
                <c:pt idx="1949">
                  <c:v>2.2218599999999209</c:v>
                </c:pt>
                <c:pt idx="1950">
                  <c:v>2.2229999999999208</c:v>
                </c:pt>
                <c:pt idx="1951">
                  <c:v>2.2241399999999207</c:v>
                </c:pt>
                <c:pt idx="1952">
                  <c:v>2.2252799999999207</c:v>
                </c:pt>
                <c:pt idx="1953">
                  <c:v>2.2264199999999206</c:v>
                </c:pt>
                <c:pt idx="1954">
                  <c:v>2.2275599999999205</c:v>
                </c:pt>
                <c:pt idx="1955">
                  <c:v>2.2286999999999204</c:v>
                </c:pt>
                <c:pt idx="1956">
                  <c:v>2.2298399999999203</c:v>
                </c:pt>
                <c:pt idx="1957">
                  <c:v>2.2309799999999202</c:v>
                </c:pt>
                <c:pt idx="1958">
                  <c:v>2.2321199999999202</c:v>
                </c:pt>
                <c:pt idx="1959">
                  <c:v>2.2332599999999201</c:v>
                </c:pt>
                <c:pt idx="1960">
                  <c:v>2.23439999999992</c:v>
                </c:pt>
                <c:pt idx="1961">
                  <c:v>2.2355399999999199</c:v>
                </c:pt>
                <c:pt idx="1962">
                  <c:v>2.2366799999999198</c:v>
                </c:pt>
                <c:pt idx="1963">
                  <c:v>2.2378199999999198</c:v>
                </c:pt>
                <c:pt idx="1964">
                  <c:v>2.2389599999999197</c:v>
                </c:pt>
                <c:pt idx="1965">
                  <c:v>2.2400999999999196</c:v>
                </c:pt>
                <c:pt idx="1966">
                  <c:v>2.2412399999999195</c:v>
                </c:pt>
                <c:pt idx="1967">
                  <c:v>2.2423799999999194</c:v>
                </c:pt>
                <c:pt idx="1968">
                  <c:v>2.2435199999999194</c:v>
                </c:pt>
                <c:pt idx="1969">
                  <c:v>2.2446599999999193</c:v>
                </c:pt>
                <c:pt idx="1970">
                  <c:v>2.2457999999999192</c:v>
                </c:pt>
                <c:pt idx="1971">
                  <c:v>2.2469399999999191</c:v>
                </c:pt>
                <c:pt idx="1972">
                  <c:v>2.248079999999919</c:v>
                </c:pt>
                <c:pt idx="1973">
                  <c:v>2.249219999999919</c:v>
                </c:pt>
                <c:pt idx="1974">
                  <c:v>2.2503599999999189</c:v>
                </c:pt>
                <c:pt idx="1975">
                  <c:v>2.2514999999999188</c:v>
                </c:pt>
                <c:pt idx="1976">
                  <c:v>2.2526399999999187</c:v>
                </c:pt>
                <c:pt idx="1977">
                  <c:v>2.2537799999999186</c:v>
                </c:pt>
                <c:pt idx="1978">
                  <c:v>2.2549199999999185</c:v>
                </c:pt>
                <c:pt idx="1979">
                  <c:v>2.2560599999999185</c:v>
                </c:pt>
                <c:pt idx="1980">
                  <c:v>2.2571999999999184</c:v>
                </c:pt>
                <c:pt idx="1981">
                  <c:v>2.2583399999999183</c:v>
                </c:pt>
                <c:pt idx="1982">
                  <c:v>2.2594799999999182</c:v>
                </c:pt>
                <c:pt idx="1983">
                  <c:v>2.2606199999999181</c:v>
                </c:pt>
                <c:pt idx="1984">
                  <c:v>2.2617599999999181</c:v>
                </c:pt>
                <c:pt idx="1985">
                  <c:v>2.262899999999918</c:v>
                </c:pt>
                <c:pt idx="1986">
                  <c:v>2.2640399999999179</c:v>
                </c:pt>
                <c:pt idx="1987">
                  <c:v>2.2651799999999178</c:v>
                </c:pt>
                <c:pt idx="1988">
                  <c:v>2.2663199999999177</c:v>
                </c:pt>
                <c:pt idx="1989">
                  <c:v>2.2674599999999177</c:v>
                </c:pt>
                <c:pt idx="1990">
                  <c:v>2.2685999999999176</c:v>
                </c:pt>
                <c:pt idx="1991">
                  <c:v>2.2697399999999175</c:v>
                </c:pt>
              </c:numCache>
            </c:numRef>
          </c:xVal>
          <c:yVal>
            <c:numRef>
              <c:f>Sheet1!$B$9:$B$2000</c:f>
              <c:numCache>
                <c:formatCode>General</c:formatCode>
                <c:ptCount val="1992"/>
                <c:pt idx="0">
                  <c:v>0</c:v>
                </c:pt>
                <c:pt idx="1">
                  <c:v>4.977362755452311E-5</c:v>
                </c:pt>
                <c:pt idx="2">
                  <c:v>1.9881462958901272E-4</c:v>
                </c:pt>
                <c:pt idx="3">
                  <c:v>4.4647356448105068E-4</c:v>
                </c:pt>
                <c:pt idx="4">
                  <c:v>7.9179655536406907E-4</c:v>
                </c:pt>
                <c:pt idx="5">
                  <c:v>1.2335280324659063E-3</c:v>
                </c:pt>
                <c:pt idx="6">
                  <c:v>1.7701141717900012E-3</c:v>
                </c:pt>
                <c:pt idx="7">
                  <c:v>2.3997070219248899E-3</c:v>
                </c:pt>
                <c:pt idx="8">
                  <c:v>3.120169309360381E-3</c:v>
                </c:pt>
                <c:pt idx="9">
                  <c:v>3.9290799113013272E-3</c:v>
                </c:pt>
                <c:pt idx="10">
                  <c:v>4.8237399836069672E-3</c:v>
                </c:pt>
                <c:pt idx="11">
                  <c:v>5.8011797301460773E-3</c:v>
                </c:pt>
                <c:pt idx="12">
                  <c:v>6.8581657985483215E-3</c:v>
                </c:pt>
                <c:pt idx="13">
                  <c:v>7.9912092860564658E-3</c:v>
                </c:pt>
                <c:pt idx="14">
                  <c:v>9.1965743379367228E-3</c:v>
                </c:pt>
                <c:pt idx="15">
                  <c:v>1.0470287319698951E-2</c:v>
                </c:pt>
                <c:pt idx="16">
                  <c:v>1.1808146543205816E-2</c:v>
                </c:pt>
                <c:pt idx="17">
                  <c:v>1.3205732525621522E-2</c:v>
                </c:pt>
                <c:pt idx="18">
                  <c:v>1.465841875906186E-2</c:v>
                </c:pt>
                <c:pt idx="19">
                  <c:v>1.6161382967766594E-2</c:v>
                </c:pt>
                <c:pt idx="20">
                  <c:v>1.7709618828616241E-2</c:v>
                </c:pt>
                <c:pt idx="21">
                  <c:v>1.9297948129870228E-2</c:v>
                </c:pt>
                <c:pt idx="22">
                  <c:v>2.0921033342103445E-2</c:v>
                </c:pt>
                <c:pt idx="23">
                  <c:v>2.2573390574474626E-2</c:v>
                </c:pt>
                <c:pt idx="24">
                  <c:v>2.4249402888667077E-2</c:v>
                </c:pt>
                <c:pt idx="25">
                  <c:v>2.5943333942104685E-2</c:v>
                </c:pt>
                <c:pt idx="26">
                  <c:v>2.7649341931367769E-2</c:v>
                </c:pt>
                <c:pt idx="27">
                  <c:v>2.9361493806107159E-2</c:v>
                </c:pt>
                <c:pt idx="28">
                  <c:v>3.1073779723195315E-2</c:v>
                </c:pt>
                <c:pt idx="29">
                  <c:v>3.2780127710345407E-2</c:v>
                </c:pt>
                <c:pt idx="30">
                  <c:v>3.4474418507989116E-2</c:v>
                </c:pt>
                <c:pt idx="31">
                  <c:v>3.6150500557821499E-2</c:v>
                </c:pt>
                <c:pt idx="32">
                  <c:v>3.7802205106102903E-2</c:v>
                </c:pt>
                <c:pt idx="33">
                  <c:v>3.942336138955118E-2</c:v>
                </c:pt>
                <c:pt idx="34">
                  <c:v>4.1007811871468854E-2</c:v>
                </c:pt>
                <c:pt idx="35">
                  <c:v>4.2549427495616653E-2</c:v>
                </c:pt>
                <c:pt idx="36">
                  <c:v>4.4042122925285837E-2</c:v>
                </c:pt>
                <c:pt idx="37">
                  <c:v>4.5479871735017399E-2</c:v>
                </c:pt>
                <c:pt idx="38">
                  <c:v>4.6856721522486405E-2</c:v>
                </c:pt>
                <c:pt idx="39">
                  <c:v>4.816680890819236E-2</c:v>
                </c:pt>
                <c:pt idx="40">
                  <c:v>4.9404374390794217E-2</c:v>
                </c:pt>
                <c:pt idx="41">
                  <c:v>5.0563777026181506E-2</c:v>
                </c:pt>
                <c:pt idx="42">
                  <c:v>5.1639508898695542E-2</c:v>
                </c:pt>
                <c:pt idx="43">
                  <c:v>5.262620935329259E-2</c:v>
                </c:pt>
                <c:pt idx="44">
                  <c:v>5.3518678957888269E-2</c:v>
                </c:pt>
                <c:pt idx="45">
                  <c:v>5.43118931656245E-2</c:v>
                </c:pt>
                <c:pt idx="46">
                  <c:v>5.5001015647365821E-2</c:v>
                </c:pt>
                <c:pt idx="47">
                  <c:v>5.5581411265354701E-2</c:v>
                </c:pt>
                <c:pt idx="48">
                  <c:v>5.6048658659637034E-2</c:v>
                </c:pt>
                <c:pt idx="49">
                  <c:v>5.6398562419606654E-2</c:v>
                </c:pt>
                <c:pt idx="50">
                  <c:v>5.662716481380986E-2</c:v>
                </c:pt>
                <c:pt idx="51">
                  <c:v>5.6730757051997399E-2</c:v>
                </c:pt>
                <c:pt idx="52">
                  <c:v>5.6705890054309795E-2</c:v>
                </c:pt>
                <c:pt idx="53">
                  <c:v>5.6549384703430162E-2</c:v>
                </c:pt>
                <c:pt idx="54">
                  <c:v>5.6258341556535446E-2</c:v>
                </c:pt>
                <c:pt idx="55">
                  <c:v>5.5830149994922126E-2</c:v>
                </c:pt>
                <c:pt idx="56">
                  <c:v>5.5262496790267769E-2</c:v>
                </c:pt>
                <c:pt idx="57">
                  <c:v>5.4553374067625025E-2</c:v>
                </c:pt>
                <c:pt idx="58">
                  <c:v>5.3701086646411517E-2</c:v>
                </c:pt>
                <c:pt idx="59">
                  <c:v>5.2704258741872803E-2</c:v>
                </c:pt>
                <c:pt idx="60">
                  <c:v>5.1561840010739664E-2</c:v>
                </c:pt>
                <c:pt idx="61">
                  <c:v>5.0273110926079188E-2</c:v>
                </c:pt>
                <c:pt idx="62">
                  <c:v>4.8837687467652498E-2</c:v>
                </c:pt>
                <c:pt idx="63">
                  <c:v>4.7255525115430373E-2</c:v>
                </c:pt>
                <c:pt idx="64">
                  <c:v>4.5526922135282498E-2</c:v>
                </c:pt>
                <c:pt idx="65">
                  <c:v>4.3652522147247172E-2</c:v>
                </c:pt>
                <c:pt idx="66">
                  <c:v>4.1633315968199441E-2</c:v>
                </c:pt>
                <c:pt idx="67">
                  <c:v>3.9470642722161865E-2</c:v>
                </c:pt>
                <c:pt idx="68">
                  <c:v>3.7166190212949396E-2</c:v>
                </c:pt>
                <c:pt idx="69">
                  <c:v>3.4721994555297092E-2</c:v>
                </c:pt>
                <c:pt idx="70">
                  <c:v>3.2140439062084941E-2</c:v>
                </c:pt>
                <c:pt idx="71">
                  <c:v>2.9424252386753565E-2</c:v>
                </c:pt>
                <c:pt idx="72">
                  <c:v>2.6576505921479938E-2</c:v>
                </c:pt>
                <c:pt idx="73">
                  <c:v>2.3600610453167758E-2</c:v>
                </c:pt>
                <c:pt idx="74">
                  <c:v>2.05003120807856E-2</c:v>
                </c:pt>
                <c:pt idx="75">
                  <c:v>1.7279687399064558E-2</c:v>
                </c:pt>
                <c:pt idx="76">
                  <c:v>1.3943137955036095E-2</c:v>
                </c:pt>
                <c:pt idx="77">
                  <c:v>1.0495383985353697E-2</c:v>
                </c:pt>
                <c:pt idx="78">
                  <c:v>6.9414574437889663E-3</c:v>
                </c:pt>
                <c:pt idx="79">
                  <c:v>3.2866943297285797E-3</c:v>
                </c:pt>
                <c:pt idx="80">
                  <c:v>-4.6327367008656127E-4</c:v>
                </c:pt>
                <c:pt idx="81">
                  <c:v>-4.3025282129415679E-3</c:v>
                </c:pt>
                <c:pt idx="82">
                  <c:v>-8.2248739896365088E-3</c:v>
                </c:pt>
                <c:pt idx="83">
                  <c:v>-1.2223849055725719E-2</c:v>
                </c:pt>
                <c:pt idx="84">
                  <c:v>-1.6292735786830218E-2</c:v>
                </c:pt>
                <c:pt idx="85">
                  <c:v>-2.0424572439057778E-2</c:v>
                </c:pt>
                <c:pt idx="86">
                  <c:v>-2.4612165294309984E-2</c:v>
                </c:pt>
                <c:pt idx="87">
                  <c:v>-2.8848101369036771E-2</c:v>
                </c:pt>
                <c:pt idx="88">
                  <c:v>-3.3124761663817247E-2</c:v>
                </c:pt>
                <c:pt idx="89">
                  <c:v>-3.7434334930005073E-2</c:v>
                </c:pt>
                <c:pt idx="90">
                  <c:v>-4.1768831928578221E-2</c:v>
                </c:pt>
                <c:pt idx="91">
                  <c:v>-4.6120100155279758E-2</c:v>
                </c:pt>
                <c:pt idx="92">
                  <c:v>-5.0479839005128674E-2</c:v>
                </c:pt>
                <c:pt idx="93">
                  <c:v>-5.4839615348422813E-2</c:v>
                </c:pt>
                <c:pt idx="94">
                  <c:v>-5.9190879489447984E-2</c:v>
                </c:pt>
                <c:pt idx="95">
                  <c:v>-6.3524981478252737E-2</c:v>
                </c:pt>
                <c:pt idx="96">
                  <c:v>-6.7833187745046888E-2</c:v>
                </c:pt>
                <c:pt idx="97">
                  <c:v>-7.2106698026038862E-2</c:v>
                </c:pt>
                <c:pt idx="98">
                  <c:v>-7.6336662548836656E-2</c:v>
                </c:pt>
                <c:pt idx="99">
                  <c:v>-8.0514199444910423E-2</c:v>
                </c:pt>
                <c:pt idx="100">
                  <c:v>-8.463041235604489E-2</c:v>
                </c:pt>
                <c:pt idx="101">
                  <c:v>-8.8676408201202525E-2</c:v>
                </c:pt>
                <c:pt idx="102">
                  <c:v>-9.2643315069772164E-2</c:v>
                </c:pt>
                <c:pt idx="103">
                  <c:v>-9.6522300206796627E-2</c:v>
                </c:pt>
                <c:pt idx="104">
                  <c:v>-0.10030458805545388</c:v>
                </c:pt>
                <c:pt idx="105">
                  <c:v>-0.10398147832181449</c:v>
                </c:pt>
                <c:pt idx="106">
                  <c:v>-0.10754436402670753</c:v>
                </c:pt>
                <c:pt idx="107">
                  <c:v>-0.11098474950940911</c:v>
                </c:pt>
                <c:pt idx="108">
                  <c:v>-0.11429426834780798</c:v>
                </c:pt>
                <c:pt idx="109">
                  <c:v>-0.11746470115971806</c:v>
                </c:pt>
                <c:pt idx="110">
                  <c:v>-0.12048799325008111</c:v>
                </c:pt>
                <c:pt idx="111">
                  <c:v>-0.12335627206895214</c:v>
                </c:pt>
                <c:pt idx="112">
                  <c:v>-0.12606186444536527</c:v>
                </c:pt>
                <c:pt idx="113">
                  <c:v>-0.12859731356246232</c:v>
                </c:pt>
                <c:pt idx="114">
                  <c:v>-0.13095539563960404</c:v>
                </c:pt>
                <c:pt idx="115">
                  <c:v>-0.13312913628759623</c:v>
                </c:pt>
                <c:pt idx="116">
                  <c:v>-0.13511182650363576</c:v>
                </c:pt>
                <c:pt idx="117">
                  <c:v>-0.13689703827312197</c:v>
                </c:pt>
                <c:pt idx="118">
                  <c:v>-0.13847863974607683</c:v>
                </c:pt>
                <c:pt idx="119">
                  <c:v>-0.13985080995658605</c:v>
                </c:pt>
                <c:pt idx="120">
                  <c:v>-0.14100805305439509</c:v>
                </c:pt>
                <c:pt idx="121">
                  <c:v>-0.14194521201858315</c:v>
                </c:pt>
                <c:pt idx="122">
                  <c:v>-0.1426574818240797</c:v>
                </c:pt>
                <c:pt idx="123">
                  <c:v>-0.1431404220326937</c:v>
                </c:pt>
                <c:pt idx="124">
                  <c:v>-0.14338996878128094</c:v>
                </c:pt>
                <c:pt idx="125">
                  <c:v>-0.14340244614069109</c:v>
                </c:pt>
                <c:pt idx="126">
                  <c:v>-0.14317457682019591</c:v>
                </c:pt>
                <c:pt idx="127">
                  <c:v>-0.14270349219322365</c:v>
                </c:pt>
                <c:pt idx="128">
                  <c:v>-0.14198674162138294</c:v>
                </c:pt>
                <c:pt idx="129">
                  <c:v>-0.14102230105497443</c:v>
                </c:pt>
                <c:pt idx="130">
                  <c:v>-0.13980858088944692</c:v>
                </c:pt>
                <c:pt idx="131">
                  <c:v>-0.13834443305855029</c:v>
                </c:pt>
                <c:pt idx="132">
                  <c:v>-0.13662915734628026</c:v>
                </c:pt>
                <c:pt idx="133">
                  <c:v>-0.1346625069010868</c:v>
                </c:pt>
                <c:pt idx="134">
                  <c:v>-0.13244469293723135</c:v>
                </c:pt>
                <c:pt idx="135">
                  <c:v>-0.12997638860962538</c:v>
                </c:pt>
                <c:pt idx="136">
                  <c:v>-0.12725873204995738</c:v>
                </c:pt>
                <c:pt idx="137">
                  <c:v>-0.12429332855342469</c:v>
                </c:pt>
                <c:pt idx="138">
                  <c:v>-0.12108225190691246</c:v>
                </c:pt>
                <c:pt idx="139">
                  <c:v>-0.11762804485101713</c:v>
                </c:pt>
                <c:pt idx="140">
                  <c:v>-0.11393371866988448</c:v>
                </c:pt>
                <c:pt idx="141">
                  <c:v>-0.1100027519044208</c:v>
                </c:pt>
                <c:pt idx="142">
                  <c:v>-0.10583908818603997</c:v>
                </c:pt>
                <c:pt idx="143">
                  <c:v>-0.10144713318972468</c:v>
                </c:pt>
                <c:pt idx="144">
                  <c:v>-9.6831750706800848E-2</c:v>
                </c:pt>
                <c:pt idx="145">
                  <c:v>-9.1998257839457462E-2</c:v>
                </c:pt>
                <c:pt idx="146">
                  <c:v>-8.695241932066855E-2</c:v>
                </c:pt>
                <c:pt idx="147">
                  <c:v>-8.1700440964811522E-2</c:v>
                </c:pt>
                <c:pt idx="148">
                  <c:v>-7.6248962255897904E-2</c:v>
                </c:pt>
                <c:pt idx="149">
                  <c:v>-7.0605048081954475E-2</c:v>
                </c:pt>
                <c:pt idx="150">
                  <c:v>-6.4776179625706462E-2</c:v>
                </c:pt>
                <c:pt idx="151">
                  <c:v>-5.8770244423308242E-2</c:v>
                </c:pt>
                <c:pt idx="152">
                  <c:v>-5.2595525604456878E-2</c:v>
                </c:pt>
                <c:pt idx="153">
                  <c:v>-4.6260690328781724E-2</c:v>
                </c:pt>
                <c:pt idx="154">
                  <c:v>-3.9774777434955479E-2</c:v>
                </c:pt>
                <c:pt idx="155">
                  <c:v>-3.3147184320484219E-2</c:v>
                </c:pt>
                <c:pt idx="156">
                  <c:v>-2.6387653071635792E-2</c:v>
                </c:pt>
                <c:pt idx="157">
                  <c:v>-1.9506255864420511E-2</c:v>
                </c:pt>
                <c:pt idx="158">
                  <c:v>-1.2513379658980061E-2</c:v>
                </c:pt>
                <c:pt idx="159">
                  <c:v>-5.419710211126175E-3</c:v>
                </c:pt>
                <c:pt idx="160">
                  <c:v>1.7637845738594378E-3</c:v>
                </c:pt>
                <c:pt idx="161">
                  <c:v>9.0258719187442313E-3</c:v>
                </c:pt>
                <c:pt idx="162">
                  <c:v>1.6355072055476878E-2</c:v>
                </c:pt>
                <c:pt idx="163">
                  <c:v>2.3739676681005427E-2</c:v>
                </c:pt>
                <c:pt idx="164">
                  <c:v>3.1167767957660592E-2</c:v>
                </c:pt>
                <c:pt idx="165">
                  <c:v>3.862723802686039E-2</c:v>
                </c:pt>
                <c:pt idx="166">
                  <c:v>4.6105809003799396E-2</c:v>
                </c:pt>
                <c:pt idx="167">
                  <c:v>5.3591053419768969E-2</c:v>
                </c:pt>
                <c:pt idx="168">
                  <c:v>6.1070415077772687E-2</c:v>
                </c:pt>
                <c:pt idx="169">
                  <c:v>6.8531230286197592E-2</c:v>
                </c:pt>
                <c:pt idx="170">
                  <c:v>7.5960749434438299E-2</c:v>
                </c:pt>
                <c:pt idx="171">
                  <c:v>8.3346158873587747E-2</c:v>
                </c:pt>
                <c:pt idx="172">
                  <c:v>9.0674603064570522E-2</c:v>
                </c:pt>
                <c:pt idx="173">
                  <c:v>9.7933206955439417E-2</c:v>
                </c:pt>
                <c:pt idx="174">
                  <c:v>0.10510909854894744</c:v>
                </c:pt>
                <c:pt idx="175">
                  <c:v>0.11218943162098637</c:v>
                </c:pt>
                <c:pt idx="176">
                  <c:v>0.11916140855001164</c:v>
                </c:pt>
                <c:pt idx="177">
                  <c:v>0.12601230321718818</c:v>
                </c:pt>
                <c:pt idx="178">
                  <c:v>0.13272948393666259</c:v>
                </c:pt>
                <c:pt idx="179">
                  <c:v>0.13930043637512027</c:v>
                </c:pt>
                <c:pt idx="180">
                  <c:v>0.14571278641960728</c:v>
                </c:pt>
                <c:pt idx="181">
                  <c:v>0.15195432295248537</c:v>
                </c:pt>
                <c:pt idx="182">
                  <c:v>0.1580130204923621</c:v>
                </c:pt>
                <c:pt idx="183">
                  <c:v>0.16387706165987048</c:v>
                </c:pt>
                <c:pt idx="184">
                  <c:v>0.16953485942729291</c:v>
                </c:pt>
                <c:pt idx="185">
                  <c:v>0.17497507911120336</c:v>
                </c:pt>
                <c:pt idx="186">
                  <c:v>0.18018666006756964</c:v>
                </c:pt>
                <c:pt idx="187">
                  <c:v>0.18515883704908434</c:v>
                </c:pt>
                <c:pt idx="188">
                  <c:v>0.18988116118490297</c:v>
                </c:pt>
                <c:pt idx="189">
                  <c:v>0.19434352054344592</c:v>
                </c:pt>
                <c:pt idx="190">
                  <c:v>0.19853616023947052</c:v>
                </c:pt>
                <c:pt idx="191">
                  <c:v>0.20244970204723969</c:v>
                </c:pt>
                <c:pt idx="192">
                  <c:v>0.20607516348230978</c:v>
                </c:pt>
                <c:pt idx="193">
                  <c:v>0.20940397631521435</c:v>
                </c:pt>
                <c:pt idx="194">
                  <c:v>0.21242800448115665</c:v>
                </c:pt>
                <c:pt idx="195">
                  <c:v>0.21513956135071269</c:v>
                </c:pt>
                <c:pt idx="196">
                  <c:v>0.21753142632751327</c:v>
                </c:pt>
                <c:pt idx="197">
                  <c:v>0.21959686073989582</c:v>
                </c:pt>
                <c:pt idx="198">
                  <c:v>0.22132962299460524</c:v>
                </c:pt>
                <c:pt idx="199">
                  <c:v>0.22272398296177121</c:v>
                </c:pt>
                <c:pt idx="200">
                  <c:v>0.22377473556159796</c:v>
                </c:pt>
                <c:pt idx="201">
                  <c:v>0.22447721352446537</c:v>
                </c:pt>
                <c:pt idx="202">
                  <c:v>0.22482729929745976</c:v>
                </c:pt>
                <c:pt idx="203">
                  <c:v>0.224821436071726</c:v>
                </c:pt>
                <c:pt idx="204">
                  <c:v>0.22445663790645543</c:v>
                </c:pt>
                <c:pt idx="205">
                  <c:v>0.22373049892679167</c:v>
                </c:pt>
                <c:pt idx="206">
                  <c:v>0.2226412015744598</c:v>
                </c:pt>
                <c:pt idx="207">
                  <c:v>0.22118752389147653</c:v>
                </c:pt>
                <c:pt idx="208">
                  <c:v>0.21936884581890925</c:v>
                </c:pt>
                <c:pt idx="209">
                  <c:v>0.21718515449428033</c:v>
                </c:pt>
                <c:pt idx="210">
                  <c:v>0.21463704853289817</c:v>
                </c:pt>
                <c:pt idx="211">
                  <c:v>0.21172574128009622</c:v>
                </c:pt>
                <c:pt idx="212">
                  <c:v>0.20845306302309974</c:v>
                </c:pt>
                <c:pt idx="213">
                  <c:v>0.20482146215300617</c:v>
                </c:pt>
                <c:pt idx="214">
                  <c:v>0.2008340052691468</c:v>
                </c:pt>
                <c:pt idx="215">
                  <c:v>0.1964943762199122</c:v>
                </c:pt>
                <c:pt idx="216">
                  <c:v>0.1918068740759431</c:v>
                </c:pt>
                <c:pt idx="217">
                  <c:v>0.18677641003343284</c:v>
                </c:pt>
                <c:pt idx="218">
                  <c:v>0.18140850324713487</c:v>
                </c:pt>
                <c:pt idx="219">
                  <c:v>0.17570927559453409</c:v>
                </c:pt>
                <c:pt idx="220">
                  <c:v>0.16968544537449873</c:v>
                </c:pt>
                <c:pt idx="221">
                  <c:v>0.1633443199456012</c:v>
                </c:pt>
                <c:pt idx="222">
                  <c:v>0.15669378731115677</c:v>
                </c:pt>
                <c:pt idx="223">
                  <c:v>0.14974230665989266</c:v>
                </c:pt>
                <c:pt idx="224">
                  <c:v>0.14249889787300712</c:v>
                </c:pt>
                <c:pt idx="225">
                  <c:v>0.13497313001022773</c:v>
                </c:pt>
                <c:pt idx="226">
                  <c:v>0.12717510878929106</c:v>
                </c:pt>
                <c:pt idx="227">
                  <c:v>0.11911546307508483</c:v>
                </c:pt>
                <c:pt idx="228">
                  <c:v>0.11080533039648194</c:v>
                </c:pt>
                <c:pt idx="229">
                  <c:v>0.10225634151064693</c:v>
                </c:pt>
                <c:pt idx="230">
                  <c:v>9.3480604036345116E-2</c:v>
                </c:pt>
                <c:pt idx="231">
                  <c:v>8.4490685179487282E-2</c:v>
                </c:pt>
                <c:pt idx="232">
                  <c:v>7.5299593575806442E-2</c:v>
                </c:pt>
                <c:pt idx="233">
                  <c:v>6.5920760277212595E-2</c:v>
                </c:pt>
                <c:pt idx="234">
                  <c:v>5.6368018909956255E-2</c:v>
                </c:pt>
                <c:pt idx="235">
                  <c:v>4.6655585034298806E-2</c:v>
                </c:pt>
                <c:pt idx="236">
                  <c:v>3.679803473688141E-2</c:v>
                </c:pt>
                <c:pt idx="237">
                  <c:v>2.6810282488458091E-2</c:v>
                </c:pt>
                <c:pt idx="238">
                  <c:v>1.6707558301069989E-2</c:v>
                </c:pt>
                <c:pt idx="239">
                  <c:v>6.5053842200836418E-3</c:v>
                </c:pt>
                <c:pt idx="240">
                  <c:v>-3.7804498121697329E-3</c:v>
                </c:pt>
                <c:pt idx="241">
                  <c:v>-1.4133910683172156E-2</c:v>
                </c:pt>
                <c:pt idx="242">
                  <c:v>-2.4538747388261683E-2</c:v>
                </c:pt>
                <c:pt idx="243">
                  <c:v>-3.497851681965037E-2</c:v>
                </c:pt>
                <c:pt idx="244">
                  <c:v>-4.5436610025084173E-2</c:v>
                </c:pt>
                <c:pt idx="245">
                  <c:v>-5.5896278893809354E-2</c:v>
                </c:pt>
                <c:pt idx="246">
                  <c:v>-6.634066322660534E-2</c:v>
                </c:pt>
                <c:pt idx="247">
                  <c:v>-7.6752818145781124E-2</c:v>
                </c:pt>
                <c:pt idx="248">
                  <c:v>-8.711574180025386E-2</c:v>
                </c:pt>
                <c:pt idx="249">
                  <c:v>-9.7412403320138743E-2</c:v>
                </c:pt>
                <c:pt idx="250">
                  <c:v>-0.10762577097463313</c:v>
                </c:pt>
                <c:pt idx="251">
                  <c:v>-0.117738840486439</c:v>
                </c:pt>
                <c:pt idx="252">
                  <c:v>-0.12773466345548304</c:v>
                </c:pt>
                <c:pt idx="253">
                  <c:v>-0.13759637584431111</c:v>
                </c:pt>
                <c:pt idx="254">
                  <c:v>-0.14730722647720973</c:v>
                </c:pt>
                <c:pt idx="255">
                  <c:v>-0.15685060550486968</c:v>
                </c:pt>
                <c:pt idx="256">
                  <c:v>-0.16621007278626854</c:v>
                </c:pt>
                <c:pt idx="257">
                  <c:v>-0.17536938613936376</c:v>
                </c:pt>
                <c:pt idx="258">
                  <c:v>-0.18431252941220122</c:v>
                </c:pt>
                <c:pt idx="259">
                  <c:v>-0.19302374032614775</c:v>
                </c:pt>
                <c:pt idx="260">
                  <c:v>-0.20148753804312103</c:v>
                </c:pt>
                <c:pt idx="261">
                  <c:v>-0.20968875040895776</c:v>
                </c:pt>
                <c:pt idx="262">
                  <c:v>-0.217612540825394</c:v>
                </c:pt>
                <c:pt idx="263">
                  <c:v>-0.22524443470356906</c:v>
                </c:pt>
                <c:pt idx="264">
                  <c:v>-0.23257034545245725</c:v>
                </c:pt>
                <c:pt idx="265">
                  <c:v>-0.23957659995622277</c:v>
                </c:pt>
                <c:pt idx="266">
                  <c:v>-0.24624996349516606</c:v>
                </c:pt>
                <c:pt idx="267">
                  <c:v>-0.25257766406567034</c:v>
                </c:pt>
                <c:pt idx="268">
                  <c:v>-0.25854741605538256</c:v>
                </c:pt>
                <c:pt idx="269">
                  <c:v>-0.26414744323077344</c:v>
                </c:pt>
                <c:pt idx="270">
                  <c:v>-0.26936650099519194</c:v>
                </c:pt>
                <c:pt idx="271">
                  <c:v>-0.27419389787659004</c:v>
                </c:pt>
                <c:pt idx="272">
                  <c:v>-0.2786195162052148</c:v>
                </c:pt>
                <c:pt idx="273">
                  <c:v>-0.28263383194277164</c:v>
                </c:pt>
                <c:pt idx="274">
                  <c:v>-0.28622793362582477</c:v>
                </c:pt>
                <c:pt idx="275">
                  <c:v>-0.28939354038753828</c:v>
                </c:pt>
                <c:pt idx="276">
                  <c:v>-0.29212301902326726</c:v>
                </c:pt>
                <c:pt idx="277">
                  <c:v>-0.29440940006697036</c:v>
                </c:pt>
                <c:pt idx="278">
                  <c:v>-0.29624639284694454</c:v>
                </c:pt>
                <c:pt idx="279">
                  <c:v>-0.29762839949096848</c:v>
                </c:pt>
                <c:pt idx="280">
                  <c:v>-0.29855052785258396</c:v>
                </c:pt>
                <c:pt idx="281">
                  <c:v>-0.29900860333194101</c:v>
                </c:pt>
                <c:pt idx="282">
                  <c:v>-0.298999179566382</c:v>
                </c:pt>
                <c:pt idx="283">
                  <c:v>-0.29851954796773289</c:v>
                </c:pt>
                <c:pt idx="284">
                  <c:v>-0.29756774608511494</c:v>
                </c:pt>
                <c:pt idx="285">
                  <c:v>-0.29614256477397533</c:v>
                </c:pt>
                <c:pt idx="286">
                  <c:v>-0.29424355415395281</c:v>
                </c:pt>
                <c:pt idx="287">
                  <c:v>-0.29187102834016365</c:v>
                </c:pt>
                <c:pt idx="288">
                  <c:v>-0.28902606893447991</c:v>
                </c:pt>
                <c:pt idx="289">
                  <c:v>-0.28571052726539964</c:v>
                </c:pt>
                <c:pt idx="290">
                  <c:v>-0.28192702536715625</c:v>
                </c:pt>
                <c:pt idx="291">
                  <c:v>-0.27767895569078876</c:v>
                </c:pt>
                <c:pt idx="292">
                  <c:v>-0.27297047954199066</c:v>
                </c:pt>
                <c:pt idx="293">
                  <c:v>-0.26780652424265833</c:v>
                </c:pt>
                <c:pt idx="294">
                  <c:v>-0.262192779015189</c:v>
                </c:pt>
                <c:pt idx="295">
                  <c:v>-0.25613568959070948</c:v>
                </c:pt>
                <c:pt idx="296">
                  <c:v>-0.24964245154454889</c:v>
                </c:pt>
                <c:pt idx="297">
                  <c:v>-0.24272100236441591</c:v>
                </c:pt>
                <c:pt idx="298">
                  <c:v>-0.23538001225887439</c:v>
                </c:pt>
                <c:pt idx="299">
                  <c:v>-0.22762887371585164</c:v>
                </c:pt>
                <c:pt idx="300">
                  <c:v>-0.21947768982302765</c:v>
                </c:pt>
                <c:pt idx="301">
                  <c:v>-0.21093726136407581</c:v>
                </c:pt>
                <c:pt idx="302">
                  <c:v>-0.20201907270682393</c:v>
                </c:pt>
                <c:pt idx="303">
                  <c:v>-0.19273527650147132</c:v>
                </c:pt>
                <c:pt idx="304">
                  <c:v>-0.18309867720906192</c:v>
                </c:pt>
                <c:pt idx="305">
                  <c:v>-0.17312271348244429</c:v>
                </c:pt>
                <c:pt idx="306">
                  <c:v>-0.16282143942393501</c:v>
                </c:pt>
                <c:pt idx="307">
                  <c:v>-0.15220950474588096</c:v>
                </c:pt>
                <c:pt idx="308">
                  <c:v>-0.141302133862235</c:v>
                </c:pt>
                <c:pt idx="309">
                  <c:v>-0.13011510394115783</c:v>
                </c:pt>
                <c:pt idx="310">
                  <c:v>-0.11866472195048899</c:v>
                </c:pt>
                <c:pt idx="311">
                  <c:v>-0.10696780072974162</c:v>
                </c:pt>
                <c:pt idx="312">
                  <c:v>-9.5041634124023139E-2</c:v>
                </c:pt>
                <c:pt idx="313">
                  <c:v>-8.2903971216966896E-2</c:v>
                </c:pt>
                <c:pt idx="314">
                  <c:v>-7.0572989701416858E-2</c:v>
                </c:pt>
                <c:pt idx="315">
                  <c:v>-5.8067268428173308E-2</c:v>
                </c:pt>
                <c:pt idx="316">
                  <c:v>-4.540575917464329E-2</c:v>
                </c:pt>
                <c:pt idx="317">
                  <c:v>-3.2607757676674044E-2</c:v>
                </c:pt>
                <c:pt idx="318">
                  <c:v>-1.969287396825143E-2</c:v>
                </c:pt>
                <c:pt idx="319">
                  <c:v>-6.6810020750646387E-3</c:v>
                </c:pt>
                <c:pt idx="320">
                  <c:v>6.4077108908313007E-3</c:v>
                </c:pt>
                <c:pt idx="321">
                  <c:v>1.9552896186835735E-2</c:v>
                </c:pt>
                <c:pt idx="322">
                  <c:v>3.273399539658968E-2</c:v>
                </c:pt>
                <c:pt idx="323">
                  <c:v>4.593029283721408E-2</c:v>
                </c:pt>
                <c:pt idx="324">
                  <c:v>5.912094836552536E-2</c:v>
                </c:pt>
                <c:pt idx="325">
                  <c:v>7.2285030530916658E-2</c:v>
                </c:pt>
                <c:pt idx="326">
                  <c:v>8.5401550021805855E-2</c:v>
                </c:pt>
                <c:pt idx="327">
                  <c:v>9.8449493351887726E-2</c:v>
                </c:pt>
                <c:pt idx="328">
                  <c:v>0.11140785673181181</c:v>
                </c:pt>
                <c:pt idx="329">
                  <c:v>0.12425568007139881</c:v>
                </c:pt>
                <c:pt idx="330">
                  <c:v>0.1369720810571029</c:v>
                </c:pt>
                <c:pt idx="331">
                  <c:v>0.14953628924908102</c:v>
                </c:pt>
                <c:pt idx="332">
                  <c:v>0.16192768014199188</c:v>
                </c:pt>
                <c:pt idx="333">
                  <c:v>0.17412580913351458</c:v>
                </c:pt>
                <c:pt idx="334">
                  <c:v>0.18611044534450361</c:v>
                </c:pt>
                <c:pt idx="335">
                  <c:v>0.19786160523474833</c:v>
                </c:pt>
                <c:pt idx="336">
                  <c:v>0.20935958595842144</c:v>
                </c:pt>
                <c:pt idx="337">
                  <c:v>0.22058499840354287</c:v>
                </c:pt>
                <c:pt idx="338">
                  <c:v>0.23151879986008758</c:v>
                </c:pt>
                <c:pt idx="339">
                  <c:v>0.24214232626177298</c:v>
                </c:pt>
                <c:pt idx="340">
                  <c:v>0.25243732394708057</c:v>
                </c:pt>
                <c:pt idx="341">
                  <c:v>0.26238598088563864</c:v>
                </c:pt>
                <c:pt idx="342">
                  <c:v>0.27197095731679249</c:v>
                </c:pt>
                <c:pt idx="343">
                  <c:v>0.28117541574794935</c:v>
                </c:pt>
                <c:pt idx="344">
                  <c:v>0.28998305026116455</c:v>
                </c:pt>
                <c:pt idx="345">
                  <c:v>0.29837811507737361</c:v>
                </c:pt>
                <c:pt idx="346">
                  <c:v>0.30634545232871474</c:v>
                </c:pt>
                <c:pt idx="347">
                  <c:v>0.31387051899051943</c:v>
                </c:pt>
                <c:pt idx="348">
                  <c:v>0.32093941292574374</c:v>
                </c:pt>
                <c:pt idx="349">
                  <c:v>0.32753889799590669</c:v>
                </c:pt>
                <c:pt idx="350">
                  <c:v>0.33365642819397401</c:v>
                </c:pt>
                <c:pt idx="351">
                  <c:v>0.3392801707560657</c:v>
                </c:pt>
                <c:pt idx="352">
                  <c:v>0.34439902821039658</c:v>
                </c:pt>
                <c:pt idx="353">
                  <c:v>0.34900265932344304</c:v>
                </c:pt>
                <c:pt idx="354">
                  <c:v>0.35308149890501289</c:v>
                </c:pt>
                <c:pt idx="355">
                  <c:v>0.35662677643561552</c:v>
                </c:pt>
                <c:pt idx="356">
                  <c:v>0.35963053348133917</c:v>
                </c:pt>
                <c:pt idx="357">
                  <c:v>0.36208563986330772</c:v>
                </c:pt>
                <c:pt idx="358">
                  <c:v>0.36398580855070961</c:v>
                </c:pt>
                <c:pt idx="359">
                  <c:v>0.3653256092483772</c:v>
                </c:pt>
                <c:pt idx="360">
                  <c:v>0.3661004806519309</c:v>
                </c:pt>
                <c:pt idx="361">
                  <c:v>0.36630674134558827</c:v>
                </c:pt>
                <c:pt idx="362">
                  <c:v>0.36594159931987486</c:v>
                </c:pt>
                <c:pt idx="363">
                  <c:v>0.36500316008865208</c:v>
                </c:pt>
                <c:pt idx="364">
                  <c:v>0.36349043338709686</c:v>
                </c:pt>
                <c:pt idx="365">
                  <c:v>0.36140333843452505</c:v>
                </c:pt>
                <c:pt idx="366">
                  <c:v>0.35874270774824474</c:v>
                </c:pt>
                <c:pt idx="367">
                  <c:v>0.35551028949694008</c:v>
                </c:pt>
                <c:pt idx="368">
                  <c:v>0.35170874838443794</c:v>
                </c:pt>
                <c:pt idx="369">
                  <c:v>0.34734166505708186</c:v>
                </c:pt>
                <c:pt idx="370">
                  <c:v>0.34241353403031577</c:v>
                </c:pt>
                <c:pt idx="371">
                  <c:v>0.33692976013249598</c:v>
                </c:pt>
                <c:pt idx="372">
                  <c:v>0.33089665346635039</c:v>
                </c:pt>
                <c:pt idx="373">
                  <c:v>0.32432142289093896</c:v>
                </c:pt>
                <c:pt idx="374">
                  <c:v>0.31721216802937774</c:v>
                </c:pt>
                <c:pt idx="375">
                  <c:v>0.30957786981002028</c:v>
                </c:pt>
                <c:pt idx="376">
                  <c:v>0.30142837955121204</c:v>
                </c:pt>
                <c:pt idx="377">
                  <c:v>0.292774406602126</c:v>
                </c:pt>
                <c:pt idx="378">
                  <c:v>0.28362750455460045</c:v>
                </c:pt>
                <c:pt idx="379">
                  <c:v>0.27400005604326499</c:v>
                </c:pt>
                <c:pt idx="380">
                  <c:v>0.26390525615361093</c:v>
                </c:pt>
                <c:pt idx="381">
                  <c:v>0.25335709445998061</c:v>
                </c:pt>
                <c:pt idx="382">
                  <c:v>0.24237033571776251</c:v>
                </c:pt>
                <c:pt idx="383">
                  <c:v>0.23096049923635659</c:v>
                </c:pt>
                <c:pt idx="384">
                  <c:v>0.21914383696169093</c:v>
                </c:pt>
                <c:pt idx="385">
                  <c:v>0.20693731029927978</c:v>
                </c:pt>
                <c:pt idx="386">
                  <c:v>0.19435856571096644</c:v>
                </c:pt>
                <c:pt idx="387">
                  <c:v>0.1814259091205791</c:v>
                </c:pt>
                <c:pt idx="388">
                  <c:v>0.16815827916580095</c:v>
                </c:pt>
                <c:pt idx="389">
                  <c:v>0.15457521933553706</c:v>
                </c:pt>
                <c:pt idx="390">
                  <c:v>0.14069684903401447</c:v>
                </c:pt>
                <c:pt idx="391">
                  <c:v>0.12654383361471219</c:v>
                </c:pt>
                <c:pt idx="392">
                  <c:v>0.11213735342904341</c:v>
                </c:pt>
                <c:pt idx="393">
                  <c:v>9.7499071936461165E-2</c:v>
                </c:pt>
                <c:pt idx="394">
                  <c:v>8.2651102924314879E-2</c:v>
                </c:pt>
                <c:pt idx="395">
                  <c:v>6.7615976887401619E-2</c:v>
                </c:pt>
                <c:pt idx="396">
                  <c:v>5.2416606618682735E-2</c:v>
                </c:pt>
                <c:pt idx="397">
                  <c:v>3.7076252064059664E-2</c:v>
                </c:pt>
                <c:pt idx="398">
                  <c:v>2.1618484495491332E-2</c:v>
                </c:pt>
                <c:pt idx="399">
                  <c:v>6.0671500579928869E-3</c:v>
                </c:pt>
                <c:pt idx="400">
                  <c:v>-9.5536672527320888E-3</c:v>
                </c:pt>
                <c:pt idx="401">
                  <c:v>-2.5219683124196202E-2</c:v>
                </c:pt>
                <c:pt idx="402">
                  <c:v>-4.0906450913708314E-2</c:v>
                </c:pt>
                <c:pt idx="403">
                  <c:v>-5.6589400027848659E-2</c:v>
                </c:pt>
                <c:pt idx="404">
                  <c:v>-7.2243874634253274E-2</c:v>
                </c:pt>
                <c:pt idx="405">
                  <c:v>-8.7845172644374719E-2</c:v>
                </c:pt>
                <c:pt idx="406">
                  <c:v>-0.10336858490525559</c:v>
                </c:pt>
                <c:pt idx="407">
                  <c:v>-0.11878943453783904</c:v>
                </c:pt>
                <c:pt idx="408">
                  <c:v>-0.13408311635888576</c:v>
                </c:pt>
                <c:pt idx="409">
                  <c:v>-0.14922513632324996</c:v>
                </c:pt>
                <c:pt idx="410">
                  <c:v>-0.16419115092303346</c:v>
                </c:pt>
                <c:pt idx="411">
                  <c:v>-0.17895700648001933</c:v>
                </c:pt>
                <c:pt idx="412">
                  <c:v>-0.19349877826773657</c:v>
                </c:pt>
                <c:pt idx="413">
                  <c:v>-0.20779280939963343</c:v>
                </c:pt>
                <c:pt idx="414">
                  <c:v>-0.22181574941997398</c:v>
                </c:pt>
                <c:pt idx="415">
                  <c:v>-0.23554459253438831</c:v>
                </c:pt>
                <c:pt idx="416">
                  <c:v>-0.24895671541738484</c:v>
                </c:pt>
                <c:pt idx="417">
                  <c:v>-0.26202991453463809</c:v>
                </c:pt>
                <c:pt idx="418">
                  <c:v>-0.27474244291843392</c:v>
                </c:pt>
                <c:pt idx="419">
                  <c:v>-0.28707304633539471</c:v>
                </c:pt>
                <c:pt idx="420">
                  <c:v>-0.29900099878636116</c:v>
                </c:pt>
                <c:pt idx="421">
                  <c:v>-0.31050613727923315</c:v>
                </c:pt>
                <c:pt idx="422">
                  <c:v>-0.3215688958165559</c:v>
                </c:pt>
                <c:pt idx="423">
                  <c:v>-0.33217033854073641</c:v>
                </c:pt>
                <c:pt idx="424">
                  <c:v>-0.34229219198096567</c:v>
                </c:pt>
                <c:pt idx="425">
                  <c:v>-0.35191687634718977</c:v>
                </c:pt>
                <c:pt idx="426">
                  <c:v>-0.36102753581787939</c:v>
                </c:pt>
                <c:pt idx="427">
                  <c:v>-0.36960806776977861</c:v>
                </c:pt>
                <c:pt idx="428">
                  <c:v>-0.37764315089939055</c:v>
                </c:pt>
                <c:pt idx="429">
                  <c:v>-0.38511827218758632</c:v>
                </c:pt>
                <c:pt idx="430">
                  <c:v>-0.39201975266044919</c:v>
                </c:pt>
                <c:pt idx="431">
                  <c:v>-0.39833477190127203</c:v>
                </c:pt>
                <c:pt idx="432">
                  <c:v>-0.40405139127049527</c:v>
                </c:pt>
                <c:pt idx="433">
                  <c:v>-0.40915857579234882</c:v>
                </c:pt>
                <c:pt idx="434">
                  <c:v>-0.41364621466897228</c:v>
                </c:pt>
                <c:pt idx="435">
                  <c:v>-0.41750514038489167</c:v>
                </c:pt>
                <c:pt idx="436">
                  <c:v>-0.42072714636689745</c:v>
                </c:pt>
                <c:pt idx="437">
                  <c:v>-0.42330500316658848</c:v>
                </c:pt>
                <c:pt idx="438">
                  <c:v>-0.4252324731351369</c:v>
                </c:pt>
                <c:pt idx="439">
                  <c:v>-0.42650432356216422</c:v>
                </c:pt>
                <c:pt idx="440">
                  <c:v>-0.42711633825301509</c:v>
                </c:pt>
                <c:pt idx="441">
                  <c:v>-0.42706532752115317</c:v>
                </c:pt>
                <c:pt idx="442">
                  <c:v>-0.42634913657488932</c:v>
                </c:pt>
                <c:pt idx="443">
                  <c:v>-0.42496665228017572</c:v>
                </c:pt>
                <c:pt idx="444">
                  <c:v>-0.4229178082837598</c:v>
                </c:pt>
                <c:pt idx="445">
                  <c:v>-0.42020358848359235</c:v>
                </c:pt>
                <c:pt idx="446">
                  <c:v>-0.41682602883599096</c:v>
                </c:pt>
                <c:pt idx="447">
                  <c:v>-0.41278821749172412</c:v>
                </c:pt>
                <c:pt idx="448">
                  <c:v>-0.40809429325583185</c:v>
                </c:pt>
                <c:pt idx="449">
                  <c:v>-0.4027494423686826</c:v>
                </c:pt>
                <c:pt idx="450">
                  <c:v>-0.39675989360846892</c:v>
                </c:pt>
                <c:pt idx="451">
                  <c:v>-0.39013291171802195</c:v>
                </c:pt>
                <c:pt idx="452">
                  <c:v>-0.38287678916155082</c:v>
                </c:pt>
                <c:pt idx="453">
                  <c:v>-0.37500083621959435</c:v>
                </c:pt>
                <c:pt idx="454">
                  <c:v>-0.36651536943316743</c:v>
                </c:pt>
                <c:pt idx="455">
                  <c:v>-0.35743169841078065</c:v>
                </c:pt>
                <c:pt idx="456">
                  <c:v>-0.34776211101466714</c:v>
                </c:pt>
                <c:pt idx="457">
                  <c:v>-0.33751985694519021</c:v>
                </c:pt>
                <c:pt idx="458">
                  <c:v>-0.32671912974506512</c:v>
                </c:pt>
                <c:pt idx="459">
                  <c:v>-0.31537504724757331</c:v>
                </c:pt>
                <c:pt idx="460">
                  <c:v>-0.30350363049556439</c:v>
                </c:pt>
                <c:pt idx="461">
                  <c:v>-0.29112178116053555</c:v>
                </c:pt>
                <c:pt idx="462">
                  <c:v>-0.27824725749356227</c:v>
                </c:pt>
                <c:pt idx="463">
                  <c:v>-0.26489864884234071</c:v>
                </c:pt>
                <c:pt idx="464">
                  <c:v>-0.25109534877092582</c:v>
                </c:pt>
                <c:pt idx="465">
                  <c:v>-0.23685752682116382</c:v>
                </c:pt>
                <c:pt idx="466">
                  <c:v>-0.2222060989570529</c:v>
                </c:pt>
                <c:pt idx="467">
                  <c:v>-0.20716269673549273</c:v>
                </c:pt>
                <c:pt idx="468">
                  <c:v>-0.19174963524908825</c:v>
                </c:pt>
                <c:pt idx="469">
                  <c:v>-0.17598987988869122</c:v>
                </c:pt>
                <c:pt idx="470">
                  <c:v>-0.15990701197545903</c:v>
                </c:pt>
                <c:pt idx="471">
                  <c:v>-0.14352519331410718</c:v>
                </c:pt>
                <c:pt idx="472">
                  <c:v>-0.12686912972089903</c:v>
                </c:pt>
                <c:pt idx="473">
                  <c:v>-0.10996403358174345</c:v>
                </c:pt>
                <c:pt idx="474">
                  <c:v>-9.2835585497432344E-2</c:v>
                </c:pt>
                <c:pt idx="475">
                  <c:v>-7.5509895074660993E-2</c:v>
                </c:pt>
                <c:pt idx="476">
                  <c:v>-5.8013460923053622E-2</c:v>
                </c:pt>
                <c:pt idx="477">
                  <c:v>-4.0373129919761219E-2</c:v>
                </c:pt>
                <c:pt idx="478">
                  <c:v>-2.2616055804620287E-2</c:v>
                </c:pt>
                <c:pt idx="479">
                  <c:v>-4.7696571700449695E-3</c:v>
                </c:pt>
                <c:pt idx="480">
                  <c:v>1.313842508903895E-2</c:v>
                </c:pt>
                <c:pt idx="481">
                  <c:v>3.1080370798816599E-2</c:v>
                </c:pt>
                <c:pt idx="482">
                  <c:v>4.9028223936518872E-2</c:v>
                </c:pt>
                <c:pt idx="483">
                  <c:v>6.6953936398510536E-2</c:v>
                </c:pt>
                <c:pt idx="484">
                  <c:v>8.4829412037710494E-2</c:v>
                </c:pt>
                <c:pt idx="485">
                  <c:v>0.10262655090091295</c:v>
                </c:pt>
                <c:pt idx="486">
                  <c:v>0.12031729359602211</c:v>
                </c:pt>
                <c:pt idx="487">
                  <c:v>0.13787366571891255</c:v>
                </c:pt>
                <c:pt idx="488">
                  <c:v>0.15526782226926197</c:v>
                </c:pt>
                <c:pt idx="489">
                  <c:v>0.17247209198459487</c:v>
                </c:pt>
                <c:pt idx="490">
                  <c:v>0.18945902152172434</c:v>
                </c:pt>
                <c:pt idx="491">
                  <c:v>0.20620141941478562</c:v>
                </c:pt>
                <c:pt idx="492">
                  <c:v>0.22267239973931854</c:v>
                </c:pt>
                <c:pt idx="493">
                  <c:v>0.23884542541205778</c:v>
                </c:pt>
                <c:pt idx="494">
                  <c:v>0.25469435105655036</c:v>
                </c:pt>
                <c:pt idx="495">
                  <c:v>0.27019346536522859</c:v>
                </c:pt>
                <c:pt idx="496">
                  <c:v>0.28531753288916106</c:v>
                </c:pt>
                <c:pt idx="497">
                  <c:v>0.30004183518748112</c:v>
                </c:pt>
                <c:pt idx="498">
                  <c:v>0.31434221126934125</c:v>
                </c:pt>
                <c:pt idx="499">
                  <c:v>0.32819509726216223</c:v>
                </c:pt>
                <c:pt idx="500">
                  <c:v>0.34157756524107974</c:v>
                </c:pt>
                <c:pt idx="501">
                  <c:v>0.35446736115560201</c:v>
                </c:pt>
                <c:pt idx="502">
                  <c:v>0.36684294179081528</c:v>
                </c:pt>
                <c:pt idx="503">
                  <c:v>0.37868351070185585</c:v>
                </c:pt>
                <c:pt idx="504">
                  <c:v>0.38996905306181817</c:v>
                </c:pt>
                <c:pt idx="505">
                  <c:v>0.40068036936490964</c:v>
                </c:pt>
                <c:pt idx="506">
                  <c:v>0.41079910792829005</c:v>
                </c:pt>
                <c:pt idx="507">
                  <c:v>0.42030779613784602</c:v>
                </c:pt>
                <c:pt idx="508">
                  <c:v>0.42918987038501588</c:v>
                </c:pt>
                <c:pt idx="509">
                  <c:v>0.43742970464371078</c:v>
                </c:pt>
                <c:pt idx="510">
                  <c:v>0.44501263763846693</c:v>
                </c:pt>
                <c:pt idx="511">
                  <c:v>0.45192499855704277</c:v>
                </c:pt>
                <c:pt idx="512">
                  <c:v>0.4581541312629186</c:v>
                </c:pt>
                <c:pt idx="513">
                  <c:v>0.46368841696542323</c:v>
                </c:pt>
                <c:pt idx="514">
                  <c:v>0.46851729530756386</c:v>
                </c:pt>
                <c:pt idx="515">
                  <c:v>0.47263128383407216</c:v>
                </c:pt>
                <c:pt idx="516">
                  <c:v>0.47602199580466653</c:v>
                </c:pt>
                <c:pt idx="517">
                  <c:v>0.47868215632007549</c:v>
                </c:pt>
                <c:pt idx="518">
                  <c:v>0.48060561673099156</c:v>
                </c:pt>
                <c:pt idx="519">
                  <c:v>0.48178736730277544</c:v>
                </c:pt>
                <c:pt idx="520">
                  <c:v>0.48222354811145324</c:v>
                </c:pt>
                <c:pt idx="521">
                  <c:v>0.48191145814930603</c:v>
                </c:pt>
                <c:pt idx="522">
                  <c:v>0.48084956262114747</c:v>
                </c:pt>
                <c:pt idx="523">
                  <c:v>0.47903749841522736</c:v>
                </c:pt>
                <c:pt idx="524">
                  <c:v>0.47647607773556472</c:v>
                </c:pt>
                <c:pt idx="525">
                  <c:v>0.47316728988541162</c:v>
                </c:pt>
                <c:pt idx="526">
                  <c:v>0.46911430119446396</c:v>
                </c:pt>
                <c:pt idx="527">
                  <c:v>0.46432145308538475</c:v>
                </c:pt>
                <c:pt idx="528">
                  <c:v>0.45879425827813958</c:v>
                </c:pt>
                <c:pt idx="529">
                  <c:v>0.4525393951336224</c:v>
                </c:pt>
                <c:pt idx="530">
                  <c:v>0.44556470014100596</c:v>
                </c:pt>
                <c:pt idx="531">
                  <c:v>0.4378791585562064</c:v>
                </c:pt>
                <c:pt idx="532">
                  <c:v>0.42949289320183992</c:v>
                </c:pt>
                <c:pt idx="533">
                  <c:v>0.42041715144195796</c:v>
                </c:pt>
                <c:pt idx="534">
                  <c:v>0.41066429034782181</c:v>
                </c:pt>
                <c:pt idx="535">
                  <c:v>0.40024776007387214</c:v>
                </c:pt>
                <c:pt idx="536">
                  <c:v>0.38918208546592875</c:v>
                </c:pt>
                <c:pt idx="537">
                  <c:v>0.37748284592655662</c:v>
                </c:pt>
                <c:pt idx="538">
                  <c:v>0.36516665356532779</c:v>
                </c:pt>
                <c:pt idx="539">
                  <c:v>0.35225112966450339</c:v>
                </c:pt>
                <c:pt idx="540">
                  <c:v>0.33875487949344535</c:v>
                </c:pt>
                <c:pt idx="541">
                  <c:v>0.32469746550770667</c:v>
                </c:pt>
                <c:pt idx="542">
                  <c:v>0.31009937897146483</c:v>
                </c:pt>
                <c:pt idx="543">
                  <c:v>0.29498201004451452</c:v>
                </c:pt>
                <c:pt idx="544">
                  <c:v>0.27936761637756968</c:v>
                </c:pt>
                <c:pt idx="545">
                  <c:v>0.26327929026214164</c:v>
                </c:pt>
                <c:pt idx="546">
                  <c:v>0.24674092438358708</c:v>
                </c:pt>
                <c:pt idx="547">
                  <c:v>0.22977717622832641</c:v>
                </c:pt>
                <c:pt idx="548">
                  <c:v>0.21241343119843634</c:v>
                </c:pt>
                <c:pt idx="549">
                  <c:v>0.19467576448899335</c:v>
                </c:pt>
                <c:pt idx="550">
                  <c:v>0.17659090178568895</c:v>
                </c:pt>
                <c:pt idx="551">
                  <c:v>0.15818617884215383</c:v>
                </c:pt>
                <c:pt idx="552">
                  <c:v>0.13948949999842858</c:v>
                </c:pt>
                <c:pt idx="553">
                  <c:v>0.1205292957037819</c:v>
                </c:pt>
                <c:pt idx="554">
                  <c:v>0.10133447910879634</c:v>
                </c:pt>
                <c:pt idx="555">
                  <c:v>8.1934401793326159E-2</c:v>
                </c:pt>
                <c:pt idx="556">
                  <c:v>6.2358808698354994E-2</c:v>
                </c:pt>
                <c:pt idx="557">
                  <c:v>4.2637792331292911E-2</c:v>
                </c:pt>
                <c:pt idx="558">
                  <c:v>2.2801746315497067E-2</c:v>
                </c:pt>
                <c:pt idx="559">
                  <c:v>2.8813183559994906E-3</c:v>
                </c:pt>
                <c:pt idx="560">
                  <c:v>-1.7092637305441697E-2</c:v>
                </c:pt>
                <c:pt idx="561">
                  <c:v>-3.7089107871928081E-2</c:v>
                </c:pt>
                <c:pt idx="562">
                  <c:v>-5.7076970334751308E-2</c:v>
                </c:pt>
                <c:pt idx="563">
                  <c:v>-7.7025040102774306E-2</c:v>
                </c:pt>
                <c:pt idx="564">
                  <c:v>-9.6902119841650272E-2</c:v>
                </c:pt>
                <c:pt idx="565">
                  <c:v>-0.11667704844606724</c:v>
                </c:pt>
                <c:pt idx="566">
                  <c:v>-0.13631875006789296</c:v>
                </c:pt>
                <c:pt idx="567">
                  <c:v>-0.15579628312283614</c:v>
                </c:pt>
                <c:pt idx="568">
                  <c:v>-0.1750788891980469</c:v>
                </c:pt>
                <c:pt idx="569">
                  <c:v>-0.19413604178316515</c:v>
                </c:pt>
                <c:pt idx="570">
                  <c:v>-0.21293749474734044</c:v>
                </c:pt>
                <c:pt idx="571">
                  <c:v>-0.23145333048504785</c:v>
                </c:pt>
                <c:pt idx="572">
                  <c:v>-0.24965400765387921</c:v>
                </c:pt>
                <c:pt idx="573">
                  <c:v>-0.26751040842791551</c:v>
                </c:pt>
                <c:pt idx="574">
                  <c:v>-0.28499388519098184</c:v>
                </c:pt>
                <c:pt idx="575">
                  <c:v>-0.30207630659471985</c:v>
                </c:pt>
                <c:pt idx="576">
                  <c:v>-0.31873010290732273</c:v>
                </c:pt>
                <c:pt idx="577">
                  <c:v>-0.3349283105797351</c:v>
                </c:pt>
                <c:pt idx="578">
                  <c:v>-0.35064461595716018</c:v>
                </c:pt>
                <c:pt idx="579">
                  <c:v>-0.36585339806499489</c:v>
                </c:pt>
                <c:pt idx="580">
                  <c:v>-0.38052977039955244</c:v>
                </c:pt>
                <c:pt idx="581">
                  <c:v>-0.39464962165541329</c:v>
                </c:pt>
                <c:pt idx="582">
                  <c:v>-0.4081896553227819</c:v>
                </c:pt>
                <c:pt idx="583">
                  <c:v>-0.42112742808984344</c:v>
                </c:pt>
                <c:pt idx="584">
                  <c:v>-0.43344138698690643</c:v>
                </c:pt>
                <c:pt idx="585">
                  <c:v>-0.44511090521097663</c:v>
                </c:pt>
                <c:pt idx="586">
                  <c:v>-0.45611631657133228</c:v>
                </c:pt>
                <c:pt idx="587">
                  <c:v>-0.46643894849878897</c:v>
                </c:pt>
                <c:pt idx="588">
                  <c:v>-0.47606115356344003</c:v>
                </c:pt>
                <c:pt idx="589">
                  <c:v>-0.4849663394479452</c:v>
                </c:pt>
                <c:pt idx="590">
                  <c:v>-0.49313899732576766</c:v>
                </c:pt>
                <c:pt idx="591">
                  <c:v>-0.50056472859615897</c:v>
                </c:pt>
                <c:pt idx="592">
                  <c:v>-0.50723026993022957</c:v>
                </c:pt>
                <c:pt idx="593">
                  <c:v>-0.51312351658498823</c:v>
                </c:pt>
                <c:pt idx="594">
                  <c:v>-0.51823354394490662</c:v>
                </c:pt>
                <c:pt idx="595">
                  <c:v>-0.52255062725328727</c:v>
                </c:pt>
                <c:pt idx="596">
                  <c:v>-0.5260662594984844</c:v>
                </c:pt>
                <c:pt idx="597">
                  <c:v>-0.52877316742290026</c:v>
                </c:pt>
                <c:pt idx="598">
                  <c:v>-0.53066532562556024</c:v>
                </c:pt>
                <c:pt idx="599">
                  <c:v>-0.53173796873204549</c:v>
                </c:pt>
                <c:pt idx="600">
                  <c:v>-0.5319876016085574</c:v>
                </c:pt>
                <c:pt idx="601">
                  <c:v>-0.5314120075999339</c:v>
                </c:pt>
                <c:pt idx="602">
                  <c:v>-0.53001025477453079</c:v>
                </c:pt>
                <c:pt idx="603">
                  <c:v>-0.52778270016198969</c:v>
                </c:pt>
                <c:pt idx="604">
                  <c:v>-0.52473099197306905</c:v>
                </c:pt>
                <c:pt idx="605">
                  <c:v>-0.5208580697938745</c:v>
                </c:pt>
                <c:pt idx="606">
                  <c:v>-0.51616816275002508</c:v>
                </c:pt>
                <c:pt idx="607">
                  <c:v>-0.51066678563948453</c:v>
                </c:pt>
                <c:pt idx="608">
                  <c:v>-0.50436073303598894</c:v>
                </c:pt>
                <c:pt idx="609">
                  <c:v>-0.49725807136823963</c:v>
                </c:pt>
                <c:pt idx="610">
                  <c:v>-0.48936812898320509</c:v>
                </c:pt>
                <c:pt idx="611">
                  <c:v>-0.48070148420511249</c:v>
                </c:pt>
                <c:pt idx="612">
                  <c:v>-0.47126995140487993</c:v>
                </c:pt>
                <c:pt idx="613">
                  <c:v>-0.46108656509791079</c:v>
                </c:pt>
                <c:pt idx="614">
                  <c:v>-0.45016556209135233</c:v>
                </c:pt>
                <c:pt idx="615">
                  <c:v>-0.43852236170499659</c:v>
                </c:pt>
                <c:pt idx="616">
                  <c:v>-0.42617354409314334</c:v>
                </c:pt>
                <c:pt idx="617">
                  <c:v>-0.41313682669776691</c:v>
                </c:pt>
                <c:pt idx="618">
                  <c:v>-0.39943103886633563</c:v>
                </c:pt>
                <c:pt idx="619">
                  <c:v>-0.38507609467064013</c:v>
                </c:pt>
                <c:pt idx="620">
                  <c:v>-0.3700929639658318</c:v>
                </c:pt>
                <c:pt idx="621">
                  <c:v>-0.35450364173179916</c:v>
                </c:pt>
                <c:pt idx="622">
                  <c:v>-0.33833111574175639</c:v>
                </c:pt>
                <c:pt idx="623">
                  <c:v>-0.32159933260564916</c:v>
                </c:pt>
                <c:pt idx="624">
                  <c:v>-0.30433316223867962</c:v>
                </c:pt>
                <c:pt idx="625">
                  <c:v>-0.28655836080779701</c:v>
                </c:pt>
                <c:pt idx="626">
                  <c:v>-0.26830153221150088</c:v>
                </c:pt>
                <c:pt idx="627">
                  <c:v>-0.24959008815078434</c:v>
                </c:pt>
                <c:pt idx="628">
                  <c:v>-0.23045220685128673</c:v>
                </c:pt>
                <c:pt idx="629">
                  <c:v>-0.21091679049906351</c:v>
                </c:pt>
                <c:pt idx="630">
                  <c:v>-0.19101342145446951</c:v>
                </c:pt>
                <c:pt idx="631">
                  <c:v>-0.17077231731070203</c:v>
                </c:pt>
                <c:pt idx="632">
                  <c:v>-0.15022428486556375</c:v>
                </c:pt>
                <c:pt idx="633">
                  <c:v>-0.12940067307674924</c:v>
                </c:pt>
                <c:pt idx="634">
                  <c:v>-0.10833332507279775</c:v>
                </c:pt>
                <c:pt idx="635">
                  <c:v>-8.7054529293415048E-2</c:v>
                </c:pt>
                <c:pt idx="636">
                  <c:v>-6.5596969834379321E-2</c:v>
                </c:pt>
                <c:pt idx="637">
                  <c:v>-4.3993676073709166E-2</c:v>
                </c:pt>
                <c:pt idx="638">
                  <c:v>-2.2277971656943084E-2</c:v>
                </c:pt>
                <c:pt idx="639">
                  <c:v>-4.8342292064226198E-4</c:v>
                </c:pt>
                <c:pt idx="640">
                  <c:v>2.1356213165805049E-2</c:v>
                </c:pt>
                <c:pt idx="641">
                  <c:v>4.3207041459090094E-2</c:v>
                </c:pt>
                <c:pt idx="642">
                  <c:v>6.5035081419777568E-2</c:v>
                </c:pt>
                <c:pt idx="643">
                  <c:v>8.6806320126562558E-2</c:v>
                </c:pt>
                <c:pt idx="644">
                  <c:v>0.10848676544404291</c:v>
                </c:pt>
                <c:pt idx="645">
                  <c:v>0.13004249926059611</c:v>
                </c:pt>
                <c:pt idx="646">
                  <c:v>0.15143973071279287</c:v>
                </c:pt>
                <c:pt idx="647">
                  <c:v>0.1726448493125417</c:v>
                </c:pt>
                <c:pt idx="648">
                  <c:v>0.19362447789322546</c:v>
                </c:pt>
                <c:pt idx="649">
                  <c:v>0.21434552529122386</c:v>
                </c:pt>
                <c:pt idx="650">
                  <c:v>0.23477523867941438</c:v>
                </c:pt>
                <c:pt idx="651">
                  <c:v>0.25488125546974377</c:v>
                </c:pt>
                <c:pt idx="652">
                  <c:v>0.27463165470239009</c:v>
                </c:pt>
                <c:pt idx="653">
                  <c:v>0.29399500783975918</c:v>
                </c:pt>
                <c:pt idx="654">
                  <c:v>0.31294042888434898</c:v>
                </c:pt>
                <c:pt idx="655">
                  <c:v>0.33143762374037405</c:v>
                </c:pt>
                <c:pt idx="656">
                  <c:v>0.34945693874018541</c:v>
                </c:pt>
                <c:pt idx="657">
                  <c:v>0.36696940825760099</c:v>
                </c:pt>
                <c:pt idx="658">
                  <c:v>0.38394680133162273</c:v>
                </c:pt>
                <c:pt idx="659">
                  <c:v>0.40036166722543498</c:v>
                </c:pt>
                <c:pt idx="660">
                  <c:v>0.41618737984706972</c:v>
                </c:pt>
                <c:pt idx="661">
                  <c:v>0.43139818095987054</c:v>
                </c:pt>
                <c:pt idx="662">
                  <c:v>0.44596922211258566</c:v>
                </c:pt>
                <c:pt idx="663">
                  <c:v>0.45987660522086116</c:v>
                </c:pt>
                <c:pt idx="664">
                  <c:v>0.47309742173391123</c:v>
                </c:pt>
                <c:pt idx="665">
                  <c:v>0.48560979032221319</c:v>
                </c:pt>
                <c:pt idx="666">
                  <c:v>0.49739289302433481</c:v>
                </c:pt>
                <c:pt idx="667">
                  <c:v>0.50842700979331013</c:v>
                </c:pt>
                <c:pt idx="668">
                  <c:v>0.51869355138536499</c:v>
                </c:pt>
                <c:pt idx="669">
                  <c:v>0.52817509053636003</c:v>
                </c:pt>
                <c:pt idx="670">
                  <c:v>0.53685539137386229</c:v>
                </c:pt>
                <c:pt idx="671">
                  <c:v>0.54471943701548342</c:v>
                </c:pt>
                <c:pt idx="672">
                  <c:v>0.55175345530688746</c:v>
                </c:pt>
                <c:pt idx="673">
                  <c:v>0.55794494265569172</c:v>
                </c:pt>
                <c:pt idx="674">
                  <c:v>0.56328268592045294</c:v>
                </c:pt>
                <c:pt idx="675">
                  <c:v>0.5677567823168751</c:v>
                </c:pt>
                <c:pt idx="676">
                  <c:v>0.57135865730646818</c:v>
                </c:pt>
                <c:pt idx="677">
                  <c:v>0.57408108043598605</c:v>
                </c:pt>
                <c:pt idx="678">
                  <c:v>0.57591817909914178</c:v>
                </c:pt>
                <c:pt idx="679">
                  <c:v>0.57686545019533397</c:v>
                </c:pt>
                <c:pt idx="680">
                  <c:v>0.57691976966336744</c:v>
                </c:pt>
                <c:pt idx="681">
                  <c:v>0.57607939987147549</c:v>
                </c:pt>
                <c:pt idx="682">
                  <c:v>0.57434399484828091</c:v>
                </c:pt>
                <c:pt idx="683">
                  <c:v>0.57171460334271218</c:v>
                </c:pt>
                <c:pt idx="684">
                  <c:v>0.56819366970428176</c:v>
                </c:pt>
                <c:pt idx="685">
                  <c:v>0.56378503257855794</c:v>
                </c:pt>
                <c:pt idx="686">
                  <c:v>0.55849392141608201</c:v>
                </c:pt>
                <c:pt idx="687">
                  <c:v>0.55232695079642324</c:v>
                </c:pt>
                <c:pt idx="688">
                  <c:v>0.54529211257250854</c:v>
                </c:pt>
                <c:pt idx="689">
                  <c:v>0.5373987658438022</c:v>
                </c:pt>
                <c:pt idx="690">
                  <c:v>0.52865762477032652</c:v>
                </c:pt>
                <c:pt idx="691">
                  <c:v>0.51908074424296191</c:v>
                </c:pt>
                <c:pt idx="692">
                  <c:v>0.50868150342882545</c:v>
                </c:pt>
                <c:pt idx="693">
                  <c:v>0.49747458721393611</c:v>
                </c:pt>
                <c:pt idx="694">
                  <c:v>0.48547596556870082</c:v>
                </c:pt>
                <c:pt idx="695">
                  <c:v>0.47270287086505325</c:v>
                </c:pt>
                <c:pt idx="696">
                  <c:v>0.45917377317739383</c:v>
                </c:pt>
                <c:pt idx="697">
                  <c:v>0.44490835360263559</c:v>
                </c:pt>
                <c:pt idx="698">
                  <c:v>0.42992747563790101</c:v>
                </c:pt>
                <c:pt idx="699">
                  <c:v>0.41425315465749524</c:v>
                </c:pt>
                <c:pt idx="700">
                  <c:v>0.39790852553382694</c:v>
                </c:pt>
                <c:pt idx="701">
                  <c:v>0.38091780845000234</c:v>
                </c:pt>
                <c:pt idx="702">
                  <c:v>0.36330627295464885</c:v>
                </c:pt>
                <c:pt idx="703">
                  <c:v>0.34510020031246202</c:v>
                </c:pt>
                <c:pt idx="704">
                  <c:v>0.3263268442066769</c:v>
                </c:pt>
                <c:pt idx="705">
                  <c:v>0.30701438985235197</c:v>
                </c:pt>
                <c:pt idx="706">
                  <c:v>0.28719191158200208</c:v>
                </c:pt>
                <c:pt idx="707">
                  <c:v>0.26688932896752848</c:v>
                </c:pt>
                <c:pt idx="708">
                  <c:v>0.24613736154489127</c:v>
                </c:pt>
                <c:pt idx="709">
                  <c:v>0.22496748221021545</c:v>
                </c:pt>
                <c:pt idx="710">
                  <c:v>0.20341186935821784</c:v>
                </c:pt>
                <c:pt idx="711">
                  <c:v>0.18150335783598665</c:v>
                </c:pt>
                <c:pt idx="712">
                  <c:v>0.15927538878707434</c:v>
                </c:pt>
                <c:pt idx="713">
                  <c:v>0.13676195846272424</c:v>
                </c:pt>
                <c:pt idx="714">
                  <c:v>0.11399756607886816</c:v>
                </c:pt>
                <c:pt idx="715">
                  <c:v>9.1017160799048438E-2</c:v>
                </c:pt>
                <c:pt idx="716">
                  <c:v>6.7856087925028938E-2</c:v>
                </c:pt>
                <c:pt idx="717">
                  <c:v>4.455003437816512E-2</c:v>
                </c:pt>
                <c:pt idx="718">
                  <c:v>2.1134973555848129E-2</c:v>
                </c:pt>
                <c:pt idx="719">
                  <c:v>-2.3528903514722478E-3</c:v>
                </c:pt>
                <c:pt idx="720">
                  <c:v>-2.5877178496313748E-2</c:v>
                </c:pt>
                <c:pt idx="721">
                  <c:v>-4.9401393875900812E-2</c:v>
                </c:pt>
                <c:pt idx="722">
                  <c:v>-7.2888978111641925E-2</c:v>
                </c:pt>
                <c:pt idx="723">
                  <c:v>-9.6303368417795535E-2</c:v>
                </c:pt>
                <c:pt idx="724">
                  <c:v>-0.1196080546702645</c:v>
                </c:pt>
                <c:pt idx="725">
                  <c:v>-0.14276663648627838</c:v>
                </c:pt>
                <c:pt idx="726">
                  <c:v>-0.16574288022544967</c:v>
                </c:pt>
                <c:pt idx="727">
                  <c:v>-0.18850077582274777</c:v>
                </c:pt>
                <c:pt idx="728">
                  <c:v>-0.21100459336405675</c:v>
                </c:pt>
                <c:pt idx="729">
                  <c:v>-0.23321893931519055</c:v>
                </c:pt>
                <c:pt idx="730">
                  <c:v>-0.25510881231570459</c:v>
                </c:pt>
                <c:pt idx="731">
                  <c:v>-0.27663965844938532</c:v>
                </c:pt>
                <c:pt idx="732">
                  <c:v>-0.29777742590391898</c:v>
                </c:pt>
                <c:pt idx="733">
                  <c:v>-0.31848861893317104</c:v>
                </c:pt>
                <c:pt idx="734">
                  <c:v>-0.33874035103636324</c:v>
                </c:pt>
                <c:pt idx="735">
                  <c:v>-0.35850039726960015</c:v>
                </c:pt>
                <c:pt idx="736">
                  <c:v>-0.37773724560642813</c:v>
                </c:pt>
                <c:pt idx="737">
                  <c:v>-0.39642014726541275</c:v>
                </c:pt>
                <c:pt idx="738">
                  <c:v>-0.4145191659243132</c:v>
                </c:pt>
                <c:pt idx="739">
                  <c:v>-0.43200522574196326</c:v>
                </c:pt>
                <c:pt idx="740">
                  <c:v>-0.44885015811077911</c:v>
                </c:pt>
                <c:pt idx="741">
                  <c:v>-0.46502674706468744</c:v>
                </c:pt>
                <c:pt idx="742">
                  <c:v>-0.48050877326921126</c:v>
                </c:pt>
                <c:pt idx="743">
                  <c:v>-0.49527105652264736</c:v>
                </c:pt>
                <c:pt idx="744">
                  <c:v>-0.50928949669941714</c:v>
                </c:pt>
                <c:pt idx="745">
                  <c:v>-0.52254111306906759</c:v>
                </c:pt>
                <c:pt idx="746">
                  <c:v>-0.53500408192684124</c:v>
                </c:pt>
                <c:pt idx="747">
                  <c:v>-0.54665777247424896</c:v>
                </c:pt>
                <c:pt idx="748">
                  <c:v>-0.55748278089079517</c:v>
                </c:pt>
                <c:pt idx="749">
                  <c:v>-0.56746096254069589</c:v>
                </c:pt>
                <c:pt idx="750">
                  <c:v>-0.57657546226131029</c:v>
                </c:pt>
                <c:pt idx="751">
                  <c:v>-0.5848107426829311</c:v>
                </c:pt>
                <c:pt idx="752">
                  <c:v>-0.59215261053257473</c:v>
                </c:pt>
                <c:pt idx="753">
                  <c:v>-0.59858824087752427</c:v>
                </c:pt>
                <c:pt idx="754">
                  <c:v>-0.60410619926754494</c:v>
                </c:pt>
                <c:pt idx="755">
                  <c:v>-0.60869646173790548</c:v>
                </c:pt>
                <c:pt idx="756">
                  <c:v>-0.61235043263867295</c:v>
                </c:pt>
                <c:pt idx="757">
                  <c:v>-0.6150609602590742</c:v>
                </c:pt>
                <c:pt idx="758">
                  <c:v>-0.61682235021915321</c:v>
                </c:pt>
                <c:pt idx="759">
                  <c:v>-0.61763037660440778</c:v>
                </c:pt>
                <c:pt idx="760">
                  <c:v>-0.61748229082258688</c:v>
                </c:pt>
                <c:pt idx="761">
                  <c:v>-0.61637682816538475</c:v>
                </c:pt>
                <c:pt idx="762">
                  <c:v>-0.61431421206133263</c:v>
                </c:pt>
                <c:pt idx="763">
                  <c:v>-0.61129615600979492</c:v>
                </c:pt>
                <c:pt idx="764">
                  <c:v>-0.60732586318959514</c:v>
                </c:pt>
                <c:pt idx="765">
                  <c:v>-0.60240802373944302</c:v>
                </c:pt>
                <c:pt idx="766">
                  <c:v>-0.59654880971096425</c:v>
                </c:pt>
                <c:pt idx="767">
                  <c:v>-0.58975586769880572</c:v>
                </c:pt>
                <c:pt idx="768">
                  <c:v>-0.58203830915592714</c:v>
                </c:pt>
                <c:pt idx="769">
                  <c:v>-0.5734066984058207</c:v>
                </c:pt>
                <c:pt idx="770">
                  <c:v>-0.56387303836705815</c:v>
                </c:pt>
                <c:pt idx="771">
                  <c:v>-0.55345075400914634</c:v>
                </c:pt>
                <c:pt idx="772">
                  <c:v>-0.54215467356225755</c:v>
                </c:pt>
                <c:pt idx="773">
                  <c:v>-0.53000100750698731</c:v>
                </c:pt>
                <c:pt idx="774">
                  <c:v>-0.51700732537375527</c:v>
                </c:pt>
                <c:pt idx="775">
                  <c:v>-0.50319253038499756</c:v>
                </c:pt>
                <c:pt idx="776">
                  <c:v>-0.48857683197669255</c:v>
                </c:pt>
                <c:pt idx="777">
                  <c:v>-0.47318171623913291</c:v>
                </c:pt>
                <c:pt idx="778">
                  <c:v>-0.45702991432022411</c:v>
                </c:pt>
                <c:pt idx="779">
                  <c:v>-0.44014536883776662</c:v>
                </c:pt>
                <c:pt idx="780">
                  <c:v>-0.42255319835044591</c:v>
                </c:pt>
                <c:pt idx="781">
                  <c:v>-0.40427965994031589</c:v>
                </c:pt>
                <c:pt idx="782">
                  <c:v>-0.38535210996259173</c:v>
                </c:pt>
                <c:pt idx="783">
                  <c:v>-0.36579896302157899</c:v>
                </c:pt>
                <c:pt idx="784">
                  <c:v>-0.34564964923433472</c:v>
                </c:pt>
                <c:pt idx="785">
                  <c:v>-0.32493456984651925</c:v>
                </c:pt>
                <c:pt idx="786">
                  <c:v>-0.30368505126751261</c:v>
                </c:pt>
                <c:pt idx="787">
                  <c:v>-0.28193329759443275</c:v>
                </c:pt>
                <c:pt idx="788">
                  <c:v>-0.25971234169722884</c:v>
                </c:pt>
                <c:pt idx="789">
                  <c:v>-0.23705599493927007</c:v>
                </c:pt>
                <c:pt idx="790">
                  <c:v>-0.21399879561019747</c:v>
                </c:pt>
                <c:pt idx="791">
                  <c:v>-0.19057595614986597</c:v>
                </c:pt>
                <c:pt idx="792">
                  <c:v>-0.16682330924420072</c:v>
                </c:pt>
                <c:pt idx="793">
                  <c:v>-0.14277725287573284</c:v>
                </c:pt>
                <c:pt idx="794">
                  <c:v>-0.11847469441327232</c:v>
                </c:pt>
                <c:pt idx="795">
                  <c:v>-9.3952993826793132E-2</c:v>
                </c:pt>
                <c:pt idx="796">
                  <c:v>-6.924990611517283E-2</c:v>
                </c:pt>
                <c:pt idx="797">
                  <c:v>-4.4403523035658803E-2</c:v>
                </c:pt>
                <c:pt idx="798">
                  <c:v>-1.94522142252712E-2</c:v>
                </c:pt>
                <c:pt idx="799">
                  <c:v>5.5654321946498149E-3</c:v>
                </c:pt>
                <c:pt idx="800">
                  <c:v>3.0610669438612178E-2</c:v>
                </c:pt>
                <c:pt idx="801">
                  <c:v>5.5644652208845256E-2</c:v>
                </c:pt>
                <c:pt idx="802">
                  <c:v>8.0628497085347181E-2</c:v>
                </c:pt>
                <c:pt idx="803">
                  <c:v>0.10552334305995127</c:v>
                </c:pt>
                <c:pt idx="804">
                  <c:v>0.13029041211998277</c:v>
                </c:pt>
                <c:pt idx="805">
                  <c:v>0.15489106978687267</c:v>
                </c:pt>
                <c:pt idx="806">
                  <c:v>0.17928688551495969</c:v>
                </c:pt>
                <c:pt idx="807">
                  <c:v>0.20343969285592636</c:v>
                </c:pt>
                <c:pt idx="808">
                  <c:v>0.22731164929443312</c:v>
                </c:pt>
                <c:pt idx="809">
                  <c:v>0.2508652956609812</c:v>
                </c:pt>
                <c:pt idx="810">
                  <c:v>0.27406361502856957</c:v>
                </c:pt>
                <c:pt idx="811">
                  <c:v>0.29687009100032152</c:v>
                </c:pt>
                <c:pt idx="812">
                  <c:v>0.31924876529620211</c:v>
                </c:pt>
                <c:pt idx="813">
                  <c:v>0.34116429454780939</c:v>
                </c:pt>
                <c:pt idx="814">
                  <c:v>0.36258200621141323</c:v>
                </c:pt>
                <c:pt idx="815">
                  <c:v>0.38346795351067409</c:v>
                </c:pt>
                <c:pt idx="816">
                  <c:v>0.40378896932182218</c:v>
                </c:pt>
                <c:pt idx="817">
                  <c:v>0.42351271891568731</c:v>
                </c:pt>
                <c:pt idx="818">
                  <c:v>0.44260775147258252</c:v>
                </c:pt>
                <c:pt idx="819">
                  <c:v>0.46104355028794053</c:v>
                </c:pt>
                <c:pt idx="820">
                  <c:v>0.47879058158842164</c:v>
                </c:pt>
                <c:pt idx="821">
                  <c:v>0.49582034188040225</c:v>
                </c:pt>
                <c:pt idx="822">
                  <c:v>0.51210540375488034</c:v>
                </c:pt>
                <c:pt idx="823">
                  <c:v>0.52761946007515159</c:v>
                </c:pt>
                <c:pt idx="824">
                  <c:v>0.54233736647610842</c:v>
                </c:pt>
                <c:pt idx="825">
                  <c:v>0.55623518210645528</c:v>
                </c:pt>
                <c:pt idx="826">
                  <c:v>0.56929020854790569</c:v>
                </c:pt>
                <c:pt idx="827">
                  <c:v>0.58148102684812386</c:v>
                </c:pt>
                <c:pt idx="828">
                  <c:v>0.59278753260706296</c:v>
                </c:pt>
                <c:pt idx="829">
                  <c:v>0.60319096905934699</c:v>
                </c:pt>
                <c:pt idx="830">
                  <c:v>0.61267395809834735</c:v>
                </c:pt>
                <c:pt idx="831">
                  <c:v>0.62122052919081605</c:v>
                </c:pt>
                <c:pt idx="832">
                  <c:v>0.62881614613413972</c:v>
                </c:pt>
                <c:pt idx="833">
                  <c:v>0.63544773161159429</c:v>
                </c:pt>
                <c:pt idx="834">
                  <c:v>0.64110368950439456</c:v>
                </c:pt>
                <c:pt idx="835">
                  <c:v>0.64577392492274333</c:v>
                </c:pt>
                <c:pt idx="836">
                  <c:v>0.64944986192165621</c:v>
                </c:pt>
                <c:pt idx="837">
                  <c:v>0.65212445887088222</c:v>
                </c:pt>
                <c:pt idx="838">
                  <c:v>0.65379222145188653</c:v>
                </c:pt>
                <c:pt idx="839">
                  <c:v>0.65444921325853833</c:v>
                </c:pt>
                <c:pt idx="840">
                  <c:v>0.65409306398186084</c:v>
                </c:pt>
                <c:pt idx="841">
                  <c:v>0.65272297516296152</c:v>
                </c:pt>
                <c:pt idx="842">
                  <c:v>0.6503397235020405</c:v>
                </c:pt>
                <c:pt idx="843">
                  <c:v>0.64694566171518919</c:v>
                </c:pt>
                <c:pt idx="844">
                  <c:v>0.64254471693450244</c:v>
                </c:pt>
                <c:pt idx="845">
                  <c:v>0.6371423866508853</c:v>
                </c:pt>
                <c:pt idx="846">
                  <c:v>0.63074573220275931</c:v>
                </c:pt>
                <c:pt idx="847">
                  <c:v>0.62336336981772877</c:v>
                </c:pt>
                <c:pt idx="848">
                  <c:v>0.61500545921809258</c:v>
                </c:pt>
                <c:pt idx="849">
                  <c:v>0.60568368980493104</c:v>
                </c:pt>
                <c:pt idx="850">
                  <c:v>0.59541126443926029</c:v>
                </c:pt>
                <c:pt idx="851">
                  <c:v>0.58420288084259053</c:v>
                </c:pt>
                <c:pt idx="852">
                  <c:v>0.57207471064291482</c:v>
                </c:pt>
                <c:pt idx="853">
                  <c:v>0.55904437609590329</c:v>
                </c:pt>
                <c:pt idx="854">
                  <c:v>0.54513092451475287</c:v>
                </c:pt>
                <c:pt idx="855">
                  <c:v>0.53035480044572103</c:v>
                </c:pt>
                <c:pt idx="856">
                  <c:v>0.5147378156300233</c:v>
                </c:pt>
                <c:pt idx="857">
                  <c:v>0.49830311679620409</c:v>
                </c:pt>
                <c:pt idx="858">
                  <c:v>0.48107515133058426</c:v>
                </c:pt>
                <c:pt idx="859">
                  <c:v>0.46307963087676562</c:v>
                </c:pt>
                <c:pt idx="860">
                  <c:v>0.44434349291841646</c:v>
                </c:pt>
                <c:pt idx="861">
                  <c:v>0.42489486040288177</c:v>
                </c:pt>
                <c:pt idx="862">
                  <c:v>0.4047629994661962</c:v>
                </c:pt>
                <c:pt idx="863">
                  <c:v>0.38397827532316881</c:v>
                </c:pt>
                <c:pt idx="864">
                  <c:v>0.36257210638917237</c:v>
                </c:pt>
                <c:pt idx="865">
                  <c:v>0.3405769167030252</c:v>
                </c:pt>
                <c:pt idx="866">
                  <c:v>0.31802608672323684</c:v>
                </c:pt>
                <c:pt idx="867">
                  <c:v>0.29495390257237875</c:v>
                </c:pt>
                <c:pt idx="868">
                  <c:v>0.27139550380693511</c:v>
                </c:pt>
                <c:pt idx="869">
                  <c:v>0.24738682979238949</c:v>
                </c:pt>
                <c:pt idx="870">
                  <c:v>0.22296456476549267</c:v>
                </c:pt>
                <c:pt idx="871">
                  <c:v>0.19816608166795577</c:v>
                </c:pt>
                <c:pt idx="872">
                  <c:v>0.17302938483768507</c:v>
                </c:pt>
                <c:pt idx="873">
                  <c:v>0.14759305164564721</c:v>
                </c:pt>
                <c:pt idx="874">
                  <c:v>0.12189617316820882</c:v>
                </c:pt>
                <c:pt idx="875">
                  <c:v>9.5978293986315882E-2</c:v>
                </c:pt>
                <c:pt idx="876">
                  <c:v>6.987935120451251E-2</c:v>
                </c:pt>
                <c:pt idx="877">
                  <c:v>4.3639612783965831E-2</c:v>
                </c:pt>
                <c:pt idx="878">
                  <c:v>1.7299615284944687E-2</c:v>
                </c:pt>
                <c:pt idx="879">
                  <c:v>-9.0998988847982836E-3</c:v>
                </c:pt>
                <c:pt idx="880">
                  <c:v>-3.551804461839627E-2</c:v>
                </c:pt>
                <c:pt idx="881">
                  <c:v>-6.1913857556944014E-2</c:v>
                </c:pt>
                <c:pt idx="882">
                  <c:v>-8.8246357736552483E-2</c:v>
                </c:pt>
                <c:pt idx="883">
                  <c:v>-0.11447461333638974</c:v>
                </c:pt>
                <c:pt idx="884">
                  <c:v>-0.14055780442830801</c:v>
                </c:pt>
                <c:pt idx="885">
                  <c:v>-0.16645528662853973</c:v>
                </c:pt>
                <c:pt idx="886">
                  <c:v>-0.19212665455211064</c:v>
                </c:pt>
                <c:pt idx="887">
                  <c:v>-0.21753180497068195</c:v>
                </c:pt>
                <c:pt idx="888">
                  <c:v>-0.24263099957488432</c:v>
                </c:pt>
                <c:pt idx="889">
                  <c:v>-0.26738492724283563</c:v>
                </c:pt>
                <c:pt idx="890">
                  <c:v>-0.29175476571706416</c:v>
                </c:pt>
                <c:pt idx="891">
                  <c:v>-0.31570224259287666</c:v>
                </c:pt>
                <c:pt idx="892">
                  <c:v>-0.33918969552229283</c:v>
                </c:pt>
                <c:pt idx="893">
                  <c:v>-0.36218013153866141</c:v>
                </c:pt>
                <c:pt idx="894">
                  <c:v>-0.38463728540834058</c:v>
                </c:pt>
                <c:pt idx="895">
                  <c:v>-0.40652567691738067</c:v>
                </c:pt>
                <c:pt idx="896">
                  <c:v>-0.42781066700247877</c:v>
                </c:pt>
                <c:pt idx="897">
                  <c:v>-0.4484585126374056</c:v>
                </c:pt>
                <c:pt idx="898">
                  <c:v>-0.46843642038779709</c:v>
                </c:pt>
                <c:pt idx="899">
                  <c:v>-0.48771259854920257</c:v>
                </c:pt>
                <c:pt idx="900">
                  <c:v>-0.50625630778549013</c:v>
                </c:pt>
                <c:pt idx="901">
                  <c:v>-0.52403791018686041</c:v>
                </c:pt>
                <c:pt idx="902">
                  <c:v>-0.54102891666910169</c:v>
                </c:pt>
                <c:pt idx="903">
                  <c:v>-0.55720203263831247</c:v>
                </c:pt>
                <c:pt idx="904">
                  <c:v>-0.57253120184784612</c:v>
                </c:pt>
                <c:pt idx="905">
                  <c:v>-0.58699164837698459</c:v>
                </c:pt>
                <c:pt idx="906">
                  <c:v>-0.60055991666377684</c:v>
                </c:pt>
                <c:pt idx="907">
                  <c:v>-0.61321390952736088</c:v>
                </c:pt>
                <c:pt idx="908">
                  <c:v>-0.62493292411816537</c:v>
                </c:pt>
                <c:pt idx="909">
                  <c:v>-0.63569768573761543</c:v>
                </c:pt>
                <c:pt idx="910">
                  <c:v>-0.64549037947216359</c:v>
                </c:pt>
                <c:pt idx="911">
                  <c:v>-0.65429467958982568</c:v>
                </c:pt>
                <c:pt idx="912">
                  <c:v>-0.6620957766508917</c:v>
                </c:pt>
                <c:pt idx="913">
                  <c:v>-0.66888040228793555</c:v>
                </c:pt>
                <c:pt idx="914">
                  <c:v>-0.67463685161385578</c:v>
                </c:pt>
                <c:pt idx="915">
                  <c:v>-0.67935500322036779</c:v>
                </c:pt>
                <c:pt idx="916">
                  <c:v>-0.68302633673304647</c:v>
                </c:pt>
                <c:pt idx="917">
                  <c:v>-0.6856439478928148</c:v>
                </c:pt>
                <c:pt idx="918">
                  <c:v>-0.68720256113761269</c:v>
                </c:pt>
                <c:pt idx="919">
                  <c:v>-0.68769853966183647</c:v>
                </c:pt>
                <c:pt idx="920">
                  <c:v>-0.6871298929350611</c:v>
                </c:pt>
                <c:pt idx="921">
                  <c:v>-0.68549628166550836</c:v>
                </c:pt>
                <c:pt idx="922">
                  <c:v>-0.68279902019768524</c:v>
                </c:pt>
                <c:pt idx="923">
                  <c:v>-0.67904107633762734</c:v>
                </c:pt>
                <c:pt idx="924">
                  <c:v>-0.67422706860317316</c:v>
                </c:pt>
                <c:pt idx="925">
                  <c:v>-0.66836326090072429</c:v>
                </c:pt>
                <c:pt idx="926">
                  <c:v>-0.66145755463396894</c:v>
                </c:pt>
                <c:pt idx="927">
                  <c:v>-0.65351947825404189</c:v>
                </c:pt>
                <c:pt idx="928">
                  <c:v>-0.64456017426461343</c:v>
                </c:pt>
                <c:pt idx="929">
                  <c:v>-0.63459238369940296</c:v>
                </c:pt>
                <c:pt idx="930">
                  <c:v>-0.62363042809351732</c:v>
                </c:pt>
                <c:pt idx="931">
                  <c:v>-0.61169018897404326</c:v>
                </c:pt>
                <c:pt idx="932">
                  <c:v>-0.59878908489912197</c:v>
                </c:pt>
                <c:pt idx="933">
                  <c:v>-0.58494604607865408</c:v>
                </c:pt>
                <c:pt idx="934">
                  <c:v>-0.5701814866136069</c:v>
                </c:pt>
                <c:pt idx="935">
                  <c:v>-0.55451727439457366</c:v>
                </c:pt>
                <c:pt idx="936">
                  <c:v>-0.53797669870400455</c:v>
                </c:pt>
                <c:pt idx="937">
                  <c:v>-0.52058443557016187</c:v>
                </c:pt>
                <c:pt idx="938">
                  <c:v>-0.50236651092433493</c:v>
                </c:pt>
                <c:pt idx="939">
                  <c:v>-0.48335026161640793</c:v>
                </c:pt>
                <c:pt idx="940">
                  <c:v>-0.46356429434728225</c:v>
                </c:pt>
                <c:pt idx="941">
                  <c:v>-0.44303844257987668</c:v>
                </c:pt>
                <c:pt idx="942">
                  <c:v>-0.42180372149373335</c:v>
                </c:pt>
                <c:pt idx="943">
                  <c:v>-0.39989228105139057</c:v>
                </c:pt>
                <c:pt idx="944">
                  <c:v>-0.37733735724759598</c:v>
                </c:pt>
                <c:pt idx="945">
                  <c:v>-0.35417322161544074</c:v>
                </c:pt>
                <c:pt idx="946">
                  <c:v>-0.33043512906630634</c:v>
                </c:pt>
                <c:pt idx="947">
                  <c:v>-0.30615926414307476</c:v>
                </c:pt>
                <c:pt idx="948">
                  <c:v>-0.28138268576872727</c:v>
                </c:pt>
                <c:pt idx="949">
                  <c:v>-0.25614327057489233</c:v>
                </c:pt>
                <c:pt idx="950">
                  <c:v>-0.23047965489708774</c:v>
                </c:pt>
                <c:pt idx="951">
                  <c:v>-0.20443117552568876</c:v>
                </c:pt>
                <c:pt idx="952">
                  <c:v>-0.17803780930369364</c:v>
                </c:pt>
                <c:pt idx="953">
                  <c:v>-0.15134011166412284</c:v>
                </c:pt>
                <c:pt idx="954">
                  <c:v>-0.12437915420176368</c:v>
                </c:pt>
                <c:pt idx="955">
                  <c:v>-9.7196461375580315E-2</c:v>
                </c:pt>
                <c:pt idx="956">
                  <c:v>-6.9833946439431013E-2</c:v>
                </c:pt>
                <c:pt idx="957">
                  <c:v>-4.2333846700170326E-2</c:v>
                </c:pt>
                <c:pt idx="958">
                  <c:v>-1.4738658203370322E-2</c:v>
                </c:pt>
                <c:pt idx="959">
                  <c:v>1.2908930052282422E-2</c:v>
                </c:pt>
                <c:pt idx="960">
                  <c:v>4.0566102269747217E-2</c:v>
                </c:pt>
                <c:pt idx="961">
                  <c:v>6.8189982274972971E-2</c:v>
                </c:pt>
                <c:pt idx="962">
                  <c:v>9.5737700101557133E-2</c:v>
                </c:pt>
                <c:pt idx="963">
                  <c:v>0.12316645863509683</c:v>
                </c:pt>
                <c:pt idx="964">
                  <c:v>0.15043360021354638</c:v>
                </c:pt>
                <c:pt idx="965">
                  <c:v>0.1774966730797233</c:v>
                </c:pt>
                <c:pt idx="966">
                  <c:v>0.20431349758223291</c:v>
                </c:pt>
                <c:pt idx="967">
                  <c:v>0.23084223202150067</c:v>
                </c:pt>
                <c:pt idx="968">
                  <c:v>0.25704143803791996</c:v>
                </c:pt>
                <c:pt idx="969">
                  <c:v>0.28287014543973216</c:v>
                </c:pt>
                <c:pt idx="970">
                  <c:v>0.30828791636916109</c:v>
                </c:pt>
                <c:pt idx="971">
                  <c:v>0.33325490870611896</c:v>
                </c:pt>
                <c:pt idx="972">
                  <c:v>0.35773193860989627</c:v>
                </c:pt>
                <c:pt idx="973">
                  <c:v>0.38168054210061603</c:v>
                </c:pt>
                <c:pt idx="974">
                  <c:v>0.40506303558350515</c:v>
                </c:pt>
                <c:pt idx="975">
                  <c:v>0.4278425752205961</c:v>
                </c:pt>
                <c:pt idx="976">
                  <c:v>0.44998321505628747</c:v>
                </c:pt>
                <c:pt idx="977">
                  <c:v>0.47144996380492638</c:v>
                </c:pt>
                <c:pt idx="978">
                  <c:v>0.49220884021057487</c:v>
                </c:pt>
                <c:pt idx="979">
                  <c:v>0.51222692689137272</c:v>
                </c:pt>
                <c:pt idx="980">
                  <c:v>0.53147242258306604</c:v>
                </c:pt>
                <c:pt idx="981">
                  <c:v>0.54991469269870064</c:v>
                </c:pt>
                <c:pt idx="982">
                  <c:v>0.56752431812411397</c:v>
                </c:pt>
                <c:pt idx="983">
                  <c:v>0.58427314217142923</c:v>
                </c:pt>
                <c:pt idx="984">
                  <c:v>0.60013431561556774</c:v>
                </c:pt>
                <c:pt idx="985">
                  <c:v>0.61508233974178705</c:v>
                </c:pt>
                <c:pt idx="986">
                  <c:v>0.62909310733519797</c:v>
                </c:pt>
                <c:pt idx="987">
                  <c:v>0.64214394154636623</c:v>
                </c:pt>
                <c:pt idx="988">
                  <c:v>0.65421363257042109</c:v>
                </c:pt>
                <c:pt idx="989">
                  <c:v>0.66528247208036295</c:v>
                </c:pt>
                <c:pt idx="990">
                  <c:v>0.67533228535872258</c:v>
                </c:pt>
                <c:pt idx="991">
                  <c:v>0.68434646107530994</c:v>
                </c:pt>
                <c:pt idx="992">
                  <c:v>0.69230997866234756</c:v>
                </c:pt>
                <c:pt idx="993">
                  <c:v>0.69920943324199891</c:v>
                </c:pt>
                <c:pt idx="994">
                  <c:v>0.70503305806511629</c:v>
                </c:pt>
                <c:pt idx="995">
                  <c:v>0.70977074442379862</c:v>
                </c:pt>
                <c:pt idx="996">
                  <c:v>0.71341405900432742</c:v>
                </c:pt>
                <c:pt idx="997">
                  <c:v>0.71595625865095469</c:v>
                </c:pt>
                <c:pt idx="998">
                  <c:v>0.71739230251504282</c:v>
                </c:pt>
                <c:pt idx="999">
                  <c:v>0.71771886156811826</c:v>
                </c:pt>
                <c:pt idx="1000">
                  <c:v>0.71693432546146885</c:v>
                </c:pt>
                <c:pt idx="1001">
                  <c:v>0.71503880671905162</c:v>
                </c:pt>
                <c:pt idx="1002">
                  <c:v>0.71203414225461237</c:v>
                </c:pt>
                <c:pt idx="1003">
                  <c:v>0.70792389220808261</c:v>
                </c:pt>
                <c:pt idx="1004">
                  <c:v>0.70271333610050013</c:v>
                </c:pt>
                <c:pt idx="1005">
                  <c:v>0.6964094663108662</c:v>
                </c:pt>
                <c:pt idx="1006">
                  <c:v>0.68902097888253389</c:v>
                </c:pt>
                <c:pt idx="1007">
                  <c:v>0.68055826167090971</c:v>
                </c:pt>
                <c:pt idx="1008">
                  <c:v>0.67103337984837041</c:v>
                </c:pt>
                <c:pt idx="1009">
                  <c:v>0.66046005878645409</c:v>
                </c:pt>
                <c:pt idx="1010">
                  <c:v>0.64885366433950797</c:v>
                </c:pt>
                <c:pt idx="1011">
                  <c:v>0.63623118055799743</c:v>
                </c:pt>
                <c:pt idx="1012">
                  <c:v>0.62261118486375178</c:v>
                </c:pt>
                <c:pt idx="1013">
                  <c:v>0.60801382072342591</c:v>
                </c:pt>
                <c:pt idx="1014">
                  <c:v>0.59246076786031976</c:v>
                </c:pt>
                <c:pt idx="1015">
                  <c:v>0.57597521004863195</c:v>
                </c:pt>
                <c:pt idx="1016">
                  <c:v>0.55858180053804274</c:v>
                </c:pt>
                <c:pt idx="1017">
                  <c:v>0.54030662516018146</c:v>
                </c:pt>
                <c:pt idx="1018">
                  <c:v>0.52117716317226082</c:v>
                </c:pt>
                <c:pt idx="1019">
                  <c:v>0.50122224589675735</c:v>
                </c:pt>
                <c:pt idx="1020">
                  <c:v>0.48047201321940453</c:v>
                </c:pt>
                <c:pt idx="1021">
                  <c:v>0.45895786801125243</c:v>
                </c:pt>
                <c:pt idx="1022">
                  <c:v>0.4367124285438535</c:v>
                </c:pt>
                <c:pt idx="1023">
                  <c:v>0.41376947896968863</c:v>
                </c:pt>
                <c:pt idx="1024">
                  <c:v>0.39016391794324201</c:v>
                </c:pt>
                <c:pt idx="1025">
                  <c:v>0.36593170546088322</c:v>
                </c:pt>
                <c:pt idx="1026">
                  <c:v>0.34110980800069646</c:v>
                </c:pt>
                <c:pt idx="1027">
                  <c:v>0.31573614204612654</c:v>
                </c:pt>
                <c:pt idx="1028">
                  <c:v>0.28984951607978382</c:v>
                </c:pt>
                <c:pt idx="1029">
                  <c:v>0.26348957113632687</c:v>
                </c:pt>
                <c:pt idx="1030">
                  <c:v>0.23669672000567635</c:v>
                </c:pt>
                <c:pt idx="1031">
                  <c:v>0.20951208517986897</c:v>
                </c:pt>
                <c:pt idx="1032">
                  <c:v>0.18197743563902688</c:v>
                </c:pt>
                <c:pt idx="1033">
                  <c:v>0.15413512257381956</c:v>
                </c:pt>
                <c:pt idx="1034">
                  <c:v>0.1260280141434022</c:v>
                </c:pt>
                <c:pt idx="1035">
                  <c:v>9.7699429369540319E-2</c:v>
                </c:pt>
                <c:pt idx="1036">
                  <c:v>6.9193071269070011E-2</c:v>
                </c:pt>
                <c:pt idx="1037">
                  <c:v>4.0552959327980663E-2</c:v>
                </c:pt>
                <c:pt idx="1038">
                  <c:v>1.1823361421664198E-2</c:v>
                </c:pt>
                <c:pt idx="1039">
                  <c:v>-1.6951274713168825E-2</c:v>
                </c:pt>
                <c:pt idx="1040">
                  <c:v>-4.572639034875315E-2</c:v>
                </c:pt>
                <c:pt idx="1041">
                  <c:v>-7.4457384871792973E-2</c:v>
                </c:pt>
                <c:pt idx="1042">
                  <c:v>-0.10309968501686452</c:v>
                </c:pt>
                <c:pt idx="1043">
                  <c:v>-0.13160881412016154</c:v>
                </c:pt>
                <c:pt idx="1044">
                  <c:v>-0.15994046128578079</c:v>
                </c:pt>
                <c:pt idx="1045">
                  <c:v>-0.18805055035678631</c:v>
                </c:pt>
                <c:pt idx="1046">
                  <c:v>-0.21589530858364003</c:v>
                </c:pt>
                <c:pt idx="1047">
                  <c:v>-0.2434313348828224</c:v>
                </c:pt>
                <c:pt idx="1048">
                  <c:v>-0.27061566757901351</c:v>
                </c:pt>
                <c:pt idx="1049">
                  <c:v>-0.297405851525053</c:v>
                </c:pt>
                <c:pt idx="1050">
                  <c:v>-0.32376000449463271</c:v>
                </c:pt>
                <c:pt idx="1051">
                  <c:v>-0.34963688274372623</c:v>
                </c:pt>
                <c:pt idx="1052">
                  <c:v>-0.3749959456380878</c:v>
                </c:pt>
                <c:pt idx="1053">
                  <c:v>-0.39979741924539008</c:v>
                </c:pt>
                <c:pt idx="1054">
                  <c:v>-0.42400235879209697</c:v>
                </c:pt>
                <c:pt idx="1055">
                  <c:v>-0.44757270988697473</c:v>
                </c:pt>
                <c:pt idx="1056">
                  <c:v>-0.47047136841484927</c:v>
                </c:pt>
                <c:pt idx="1057">
                  <c:v>-0.49266223900621625</c:v>
                </c:pt>
                <c:pt idx="1058">
                  <c:v>-0.51411029199058167</c:v>
                </c:pt>
                <c:pt idx="1059">
                  <c:v>-0.5347816187434743</c:v>
                </c:pt>
                <c:pt idx="1060">
                  <c:v>-0.55464348533971275</c:v>
                </c:pt>
                <c:pt idx="1061">
                  <c:v>-0.57366438442793499</c:v>
                </c:pt>
                <c:pt idx="1062">
                  <c:v>-0.59181408524410073</c:v>
                </c:pt>
                <c:pt idx="1063">
                  <c:v>-0.60906368168460789</c:v>
                </c:pt>
                <c:pt idx="1064">
                  <c:v>-0.62538563836250927</c:v>
                </c:pt>
                <c:pt idx="1065">
                  <c:v>-0.64075383457340818</c:v>
                </c:pt>
                <c:pt idx="1066">
                  <c:v>-0.6551436061008824</c:v>
                </c:pt>
                <c:pt idx="1067">
                  <c:v>-0.66853178479450237</c:v>
                </c:pt>
                <c:pt idx="1068">
                  <c:v>-0.68089673585693378</c:v>
                </c:pt>
                <c:pt idx="1069">
                  <c:v>-0.69221839278019659</c:v>
                </c:pt>
                <c:pt idx="1070">
                  <c:v>-0.70247828987468142</c:v>
                </c:pt>
                <c:pt idx="1071">
                  <c:v>-0.71165959233824971</c:v>
                </c:pt>
                <c:pt idx="1072">
                  <c:v>-0.71974712381656603</c:v>
                </c:pt>
                <c:pt idx="1073">
                  <c:v>-0.72672739140963138</c:v>
                </c:pt>
                <c:pt idx="1074">
                  <c:v>-0.73258860808342807</c:v>
                </c:pt>
                <c:pt idx="1075">
                  <c:v>-0.7373207124496316</c:v>
                </c:pt>
                <c:pt idx="1076">
                  <c:v>-0.74091538588036965</c:v>
                </c:pt>
                <c:pt idx="1077">
                  <c:v>-0.74336606692913998</c:v>
                </c:pt>
                <c:pt idx="1078">
                  <c:v>-0.74466796303319249</c:v>
                </c:pt>
                <c:pt idx="1079">
                  <c:v>-0.74481805947686019</c:v>
                </c:pt>
                <c:pt idx="1080">
                  <c:v>-0.74381512559959062</c:v>
                </c:pt>
                <c:pt idx="1081">
                  <c:v>-0.74165971823670318</c:v>
                </c:pt>
                <c:pt idx="1082">
                  <c:v>-0.7383541823851868</c:v>
                </c:pt>
                <c:pt idx="1083">
                  <c:v>-0.73390264909118519</c:v>
                </c:pt>
                <c:pt idx="1084">
                  <c:v>-0.72831103056011315</c:v>
                </c:pt>
                <c:pt idx="1085">
                  <c:v>-0.72158701249469126</c:v>
                </c:pt>
                <c:pt idx="1086">
                  <c:v>-0.71374004367051536</c:v>
                </c:pt>
                <c:pt idx="1087">
                  <c:v>-0.70478132276303818</c:v>
                </c:pt>
                <c:pt idx="1088">
                  <c:v>-0.69472378244420752</c:v>
                </c:pt>
                <c:pt idx="1089">
                  <c:v>-0.68358207077118927</c:v>
                </c:pt>
                <c:pt idx="1090">
                  <c:v>-0.67137252989388607</c:v>
                </c:pt>
                <c:pt idx="1091">
                  <c:v>-0.65811317211217268</c:v>
                </c:pt>
                <c:pt idx="1092">
                  <c:v>-0.64382365331785396</c:v>
                </c:pt>
                <c:pt idx="1093">
                  <c:v>-0.6285252438605079</c:v>
                </c:pt>
                <c:pt idx="1094">
                  <c:v>-0.61224079688042898</c:v>
                </c:pt>
                <c:pt idx="1095">
                  <c:v>-0.59499471415578919</c:v>
                </c:pt>
                <c:pt idx="1096">
                  <c:v>-0.57681290951511255</c:v>
                </c:pt>
                <c:pt idx="1097">
                  <c:v>-0.55772276986999536</c:v>
                </c:pt>
                <c:pt idx="1098">
                  <c:v>-0.53775311392667313</c:v>
                </c:pt>
                <c:pt idx="1099">
                  <c:v>-0.51693414863876819</c:v>
                </c:pt>
                <c:pt idx="1100">
                  <c:v>-0.49529742346713579</c:v>
                </c:pt>
                <c:pt idx="1101">
                  <c:v>-0.47287578251608814</c:v>
                </c:pt>
                <c:pt idx="1102">
                  <c:v>-0.4497033146187317</c:v>
                </c:pt>
                <c:pt idx="1103">
                  <c:v>-0.42581530144741558</c:v>
                </c:pt>
                <c:pt idx="1104">
                  <c:v>-0.40124816372830763</c:v>
                </c:pt>
                <c:pt idx="1105">
                  <c:v>-0.37603940564223887</c:v>
                </c:pt>
                <c:pt idx="1106">
                  <c:v>-0.35022755749685219</c:v>
                </c:pt>
                <c:pt idx="1107">
                  <c:v>-0.32385211675772702</c:v>
                </c:pt>
                <c:pt idx="1108">
                  <c:v>-0.29695348752889278</c:v>
                </c:pt>
                <c:pt idx="1109">
                  <c:v>-0.26957291857563859</c:v>
                </c:pt>
                <c:pt idx="1110">
                  <c:v>-0.24175243998473531</c:v>
                </c:pt>
                <c:pt idx="1111">
                  <c:v>-0.21353479855950933</c:v>
                </c:pt>
                <c:pt idx="1112">
                  <c:v>-0.1849633920492616</c:v>
                </c:pt>
                <c:pt idx="1113">
                  <c:v>-0.15608220231427644</c:v>
                </c:pt>
                <c:pt idx="1114">
                  <c:v>-0.12693572752953966</c:v>
                </c:pt>
                <c:pt idx="1115">
                  <c:v>-9.7568913531863602E-2</c:v>
                </c:pt>
                <c:pt idx="1116">
                  <c:v>-6.8027084416390896E-2</c:v>
                </c:pt>
                <c:pt idx="1117">
                  <c:v>-3.8355872489840674E-2</c:v>
                </c:pt>
                <c:pt idx="1118">
                  <c:v>-8.601147688947498E-3</c:v>
                </c:pt>
                <c:pt idx="1119">
                  <c:v>2.1191053426683967E-2</c:v>
                </c:pt>
                <c:pt idx="1120">
                  <c:v>5.0974598997194503E-2</c:v>
                </c:pt>
                <c:pt idx="1121">
                  <c:v>8.0703333389858842E-2</c:v>
                </c:pt>
                <c:pt idx="1122">
                  <c:v>0.11033114882033397</c:v>
                </c:pt>
                <c:pt idx="1123">
                  <c:v>0.13981205695632595</c:v>
                </c:pt>
                <c:pt idx="1124">
                  <c:v>0.16910026039247078</c:v>
                </c:pt>
                <c:pt idx="1125">
                  <c:v>0.19815022388515022</c:v>
                </c:pt>
                <c:pt idx="1126">
                  <c:v>0.22691674523625885</c:v>
                </c:pt>
                <c:pt idx="1127">
                  <c:v>0.25535502571554086</c:v>
                </c:pt>
                <c:pt idx="1128">
                  <c:v>0.28342073991160455</c:v>
                </c:pt>
                <c:pt idx="1129">
                  <c:v>0.31107010490253006</c:v>
                </c:pt>
                <c:pt idx="1130">
                  <c:v>0.33825994863809994</c:v>
                </c:pt>
                <c:pt idx="1131">
                  <c:v>0.36494777742668211</c:v>
                </c:pt>
                <c:pt idx="1132">
                  <c:v>0.39109184242111655</c:v>
                </c:pt>
                <c:pt idx="1133">
                  <c:v>0.41665120499955915</c:v>
                </c:pt>
                <c:pt idx="1134">
                  <c:v>0.44158580093874589</c:v>
                </c:pt>
                <c:pt idx="1135">
                  <c:v>0.46585650327894534</c:v>
                </c:pt>
                <c:pt idx="1136">
                  <c:v>0.48942518378194938</c:v>
                </c:pt>
                <c:pt idx="1137">
                  <c:v>0.51225477288544063</c:v>
                </c:pt>
                <c:pt idx="1138">
                  <c:v>0.53430931805934634</c:v>
                </c:pt>
                <c:pt idx="1139">
                  <c:v>0.55555404047231904</c:v>
                </c:pt>
                <c:pt idx="1140">
                  <c:v>0.57595538987892203</c:v>
                </c:pt>
                <c:pt idx="1141">
                  <c:v>0.59548109764081336</c:v>
                </c:pt>
                <c:pt idx="1142">
                  <c:v>0.61410022779815365</c:v>
                </c:pt>
                <c:pt idx="1143">
                  <c:v>0.63178322611033255</c:v>
                </c:pt>
                <c:pt idx="1144">
                  <c:v>0.64850196698821438</c:v>
                </c:pt>
                <c:pt idx="1145">
                  <c:v>0.66422979824341244</c:v>
                </c:pt>
                <c:pt idx="1146">
                  <c:v>0.67894158358335022</c:v>
                </c:pt>
                <c:pt idx="1147">
                  <c:v>0.69261374278432952</c:v>
                </c:pt>
                <c:pt idx="1148">
                  <c:v>0.70522428947846338</c:v>
                </c:pt>
                <c:pt idx="1149">
                  <c:v>0.71675286649391079</c:v>
                </c:pt>
                <c:pt idx="1150">
                  <c:v>0.72718077869162834</c:v>
                </c:pt>
                <c:pt idx="1151">
                  <c:v>0.73649102324577109</c:v>
                </c:pt>
                <c:pt idx="1152">
                  <c:v>0.74466831731870331</c:v>
                </c:pt>
                <c:pt idx="1153">
                  <c:v>0.75169912308570108</c:v>
                </c:pt>
                <c:pt idx="1154">
                  <c:v>0.75757167006845205</c:v>
                </c:pt>
                <c:pt idx="1155">
                  <c:v>0.76227597474062314</c:v>
                </c:pt>
                <c:pt idx="1156">
                  <c:v>0.76580385737301959</c:v>
                </c:pt>
                <c:pt idx="1157">
                  <c:v>0.76814895609008094</c:v>
                </c:pt>
                <c:pt idx="1158">
                  <c:v>0.76930673811380212</c:v>
                </c:pt>
                <c:pt idx="1159">
                  <c:v>0.76927450817552701</c:v>
                </c:pt>
                <c:pt idx="1160">
                  <c:v>0.76805141408043853</c:v>
                </c:pt>
                <c:pt idx="1161">
                  <c:v>0.76563844941399661</c:v>
                </c:pt>
                <c:pt idx="1162">
                  <c:v>0.76203845338401111</c:v>
                </c:pt>
                <c:pt idx="1163">
                  <c:v>0.757256107796481</c:v>
                </c:pt>
                <c:pt idx="1164">
                  <c:v>0.75129793116780452</c:v>
                </c:pt>
                <c:pt idx="1165">
                  <c:v>0.74417226998039543</c:v>
                </c:pt>
                <c:pt idx="1166">
                  <c:v>0.73588928709320411</c:v>
                </c:pt>
                <c:pt idx="1167">
                  <c:v>0.72646094732308897</c:v>
                </c:pt>
                <c:pt idx="1168">
                  <c:v>0.71590100021735636</c:v>
                </c:pt>
                <c:pt idx="1169">
                  <c:v>0.70422496004220003</c:v>
                </c:pt>
                <c:pt idx="1170">
                  <c:v>0.6914500830161322</c:v>
                </c:pt>
                <c:pt idx="1171">
                  <c:v>0.67759534182175141</c:v>
                </c:pt>
                <c:pt idx="1172">
                  <c:v>0.66268139743349064</c:v>
                </c:pt>
                <c:pt idx="1173">
                  <c:v>0.6467305683032093</c:v>
                </c:pt>
                <c:pt idx="1174">
                  <c:v>0.62976679694955728</c:v>
                </c:pt>
                <c:pt idx="1175">
                  <c:v>0.61181561400117113</c:v>
                </c:pt>
                <c:pt idx="1176">
                  <c:v>0.59290409974777525</c:v>
                </c:pt>
                <c:pt idx="1177">
                  <c:v>0.57306084325708395</c:v>
                </c:pt>
                <c:pt idx="1178">
                  <c:v>0.5523158991193079</c:v>
                </c:pt>
                <c:pt idx="1179">
                  <c:v>0.53070074188481353</c:v>
                </c:pt>
                <c:pt idx="1180">
                  <c:v>0.50824821826401589</c:v>
                </c:pt>
                <c:pt idx="1181">
                  <c:v>0.48499249716220844</c:v>
                </c:pt>
                <c:pt idx="1182">
                  <c:v>0.46096901762546172</c:v>
                </c:pt>
                <c:pt idx="1183">
                  <c:v>0.4362144347769138</c:v>
                </c:pt>
                <c:pt idx="1184">
                  <c:v>0.41076656382605814</c:v>
                </c:pt>
                <c:pt idx="1185">
                  <c:v>0.38466432223670827</c:v>
                </c:pt>
                <c:pt idx="1186">
                  <c:v>0.35794767014207823</c:v>
                </c:pt>
                <c:pt idx="1187">
                  <c:v>0.33065754909845485</c:v>
                </c:pt>
                <c:pt idx="1188">
                  <c:v>0.30283581927133535</c:v>
                </c:pt>
                <c:pt idx="1189">
                  <c:v>0.27452519515056345</c:v>
                </c:pt>
                <c:pt idx="1190">
                  <c:v>0.24576917989335831</c:v>
                </c:pt>
                <c:pt idx="1191">
                  <c:v>0.21661199839619116</c:v>
                </c:pt>
                <c:pt idx="1192">
                  <c:v>0.18709852919864653</c:v>
                </c:pt>
                <c:pt idx="1193">
                  <c:v>0.1572742353243004</c:v>
                </c:pt>
                <c:pt idx="1194">
                  <c:v>0.12718509416522497</c:v>
                </c:pt>
                <c:pt idx="1195">
                  <c:v>9.6877526518434495E-2</c:v>
                </c:pt>
                <c:pt idx="1196">
                  <c:v>6.63983248839837E-2</c:v>
                </c:pt>
                <c:pt idx="1197">
                  <c:v>3.5794581135503684E-2</c:v>
                </c:pt>
                <c:pt idx="1198">
                  <c:v>5.1136136751610455E-3</c:v>
                </c:pt>
                <c:pt idx="1199">
                  <c:v>-2.559710581409512E-2</c:v>
                </c:pt>
                <c:pt idx="1200">
                  <c:v>-5.6290025905579556E-2</c:v>
                </c:pt>
                <c:pt idx="1201">
                  <c:v>-8.691758914111497E-2</c:v>
                </c:pt>
                <c:pt idx="1202">
                  <c:v>-0.11743230580402797</c:v>
                </c:pt>
                <c:pt idx="1203">
                  <c:v>-0.14778682763842754</c:v>
                </c:pt>
                <c:pt idx="1204">
                  <c:v>-0.17793402140015285</c:v>
                </c:pt>
                <c:pt idx="1205">
                  <c:v>-0.20782704212496123</c:v>
                </c:pt>
                <c:pt idx="1206">
                  <c:v>-0.23741940600003802</c:v>
                </c:pt>
                <c:pt idx="1207">
                  <c:v>-0.2666650627252985</c:v>
                </c:pt>
                <c:pt idx="1208">
                  <c:v>-0.29551846725167358</c:v>
                </c:pt>
                <c:pt idx="1209">
                  <c:v>-0.32393465078460459</c:v>
                </c:pt>
                <c:pt idx="1210">
                  <c:v>-0.35186929094189479</c:v>
                </c:pt>
                <c:pt idx="1211">
                  <c:v>-0.3792787809563094</c:v>
                </c:pt>
                <c:pt idx="1212">
                  <c:v>-0.40612029781486453</c:v>
                </c:pt>
                <c:pt idx="1213">
                  <c:v>-0.43235186922818392</c:v>
                </c:pt>
                <c:pt idx="1214">
                  <c:v>-0.45793243932505384</c:v>
                </c:pt>
                <c:pt idx="1215">
                  <c:v>-0.48282193296938097</c:v>
                </c:pt>
                <c:pt idx="1216">
                  <c:v>-0.50698131859857021</c:v>
                </c:pt>
                <c:pt idx="1217">
                  <c:v>-0.53037266948483075</c:v>
                </c:pt>
                <c:pt idx="1218">
                  <c:v>-0.5529592233231363</c:v>
                </c:pt>
                <c:pt idx="1219">
                  <c:v>-0.57470544005211677</c:v>
                </c:pt>
                <c:pt idx="1220">
                  <c:v>-0.59557705781695625</c:v>
                </c:pt>
                <c:pt idx="1221">
                  <c:v>-0.61554114698607809</c:v>
                </c:pt>
                <c:pt idx="1222">
                  <c:v>-0.6345661621363804</c:v>
                </c:pt>
                <c:pt idx="1223">
                  <c:v>-0.65262199192498205</c:v>
                </c:pt>
                <c:pt idx="1224">
                  <c:v>-0.66968000676856376</c:v>
                </c:pt>
                <c:pt idx="1225">
                  <c:v>-0.68571310425475984</c:v>
                </c:pt>
                <c:pt idx="1226">
                  <c:v>-0.7006957522136118</c:v>
                </c:pt>
                <c:pt idx="1227">
                  <c:v>-0.71460402938059731</c:v>
                </c:pt>
                <c:pt idx="1228">
                  <c:v>-0.72741566358645315</c:v>
                </c:pt>
                <c:pt idx="1229">
                  <c:v>-0.73911006741288909</c:v>
                </c:pt>
                <c:pt idx="1230">
                  <c:v>-0.74966837125710273</c:v>
                </c:pt>
                <c:pt idx="1231">
                  <c:v>-0.7590734537520184</c:v>
                </c:pt>
                <c:pt idx="1232">
                  <c:v>-0.76730996949329056</c:v>
                </c:pt>
                <c:pt idx="1233">
                  <c:v>-0.77436437402821523</c:v>
                </c:pt>
                <c:pt idx="1234">
                  <c:v>-0.78022494606592674</c:v>
                </c:pt>
                <c:pt idx="1235">
                  <c:v>-0.78488180687258635</c:v>
                </c:pt>
                <c:pt idx="1236">
                  <c:v>-0.78832693681957877</c:v>
                </c:pt>
                <c:pt idx="1237">
                  <c:v>-0.79055418905714836</c:v>
                </c:pt>
                <c:pt idx="1238">
                  <c:v>-0.79155930029037647</c:v>
                </c:pt>
                <c:pt idx="1239">
                  <c:v>-0.79133989863886101</c:v>
                </c:pt>
                <c:pt idx="1240">
                  <c:v>-0.78989550856599566</c:v>
                </c:pt>
                <c:pt idx="1241">
                  <c:v>-0.78722755286829271</c:v>
                </c:pt>
                <c:pt idx="1242">
                  <c:v>-0.78333935171974312</c:v>
                </c:pt>
                <c:pt idx="1243">
                  <c:v>-0.77823611877079957</c:v>
                </c:pt>
                <c:pt idx="1244">
                  <c:v>-0.77192495430612695</c:v>
                </c:pt>
                <c:pt idx="1245">
                  <c:v>-0.7644148354698439</c:v>
                </c:pt>
                <c:pt idx="1246">
                  <c:v>-0.75571660357156123</c:v>
                </c:pt>
                <c:pt idx="1247">
                  <c:v>-0.74584294849102961</c:v>
                </c:pt>
                <c:pt idx="1248">
                  <c:v>-0.73480839020375399</c:v>
                </c:pt>
                <c:pt idx="1249">
                  <c:v>-0.72262925745444317</c:v>
                </c:pt>
                <c:pt idx="1250">
                  <c:v>-0.70932366360953425</c:v>
                </c:pt>
                <c:pt idx="1251">
                  <c:v>-0.69491147972454814</c:v>
                </c:pt>
                <c:pt idx="1252">
                  <c:v>-0.67941430486626841</c:v>
                </c:pt>
                <c:pt idx="1253">
                  <c:v>-0.6628554337340965</c:v>
                </c:pt>
                <c:pt idx="1254">
                  <c:v>-0.64525982162917672</c:v>
                </c:pt>
                <c:pt idx="1255">
                  <c:v>-0.62665404682394776</c:v>
                </c:pt>
                <c:pt idx="1256">
                  <c:v>-0.6070662703889329</c:v>
                </c:pt>
                <c:pt idx="1257">
                  <c:v>-0.58652619353757107</c:v>
                </c:pt>
                <c:pt idx="1258">
                  <c:v>-0.56506501255369679</c:v>
                </c:pt>
                <c:pt idx="1259">
                  <c:v>-0.54271537137015824</c:v>
                </c:pt>
                <c:pt idx="1260">
                  <c:v>-0.51951131187076893</c:v>
                </c:pt>
                <c:pt idx="1261">
                  <c:v>-0.4954882219912588</c:v>
                </c:pt>
                <c:pt idx="1262">
                  <c:v>-0.47068278169846378</c:v>
                </c:pt>
                <c:pt idx="1263">
                  <c:v>-0.44513290693034835</c:v>
                </c:pt>
                <c:pt idx="1264">
                  <c:v>-0.41887769158255028</c:v>
                </c:pt>
                <c:pt idx="1265">
                  <c:v>-0.39195734763034695</c:v>
                </c:pt>
                <c:pt idx="1266">
                  <c:v>-0.36441314347789749</c:v>
                </c:pt>
                <c:pt idx="1267">
                  <c:v>-0.33628734062929966</c:v>
                </c:pt>
                <c:pt idx="1268">
                  <c:v>-0.307623128778788</c:v>
                </c:pt>
                <c:pt idx="1269">
                  <c:v>-0.27846455941992759</c:v>
                </c:pt>
                <c:pt idx="1270">
                  <c:v>-0.24885647807587744</c:v>
                </c:pt>
                <c:pt idx="1271">
                  <c:v>-0.21884445525513926</c:v>
                </c:pt>
                <c:pt idx="1272">
                  <c:v>-0.18847471623925829</c:v>
                </c:pt>
                <c:pt idx="1273">
                  <c:v>-0.15779406981067509</c:v>
                </c:pt>
                <c:pt idx="1274">
                  <c:v>-0.12684983603078348</c:v>
                </c:pt>
                <c:pt idx="1275">
                  <c:v>-9.5689773179798057E-2</c:v>
                </c:pt>
                <c:pt idx="1276">
                  <c:v>-6.4362003971252399E-2</c:v>
                </c:pt>
                <c:pt idx="1277">
                  <c:v>-3.291494115529426E-2</c:v>
                </c:pt>
                <c:pt idx="1278">
                  <c:v>-1.3972126259713001E-3</c:v>
                </c:pt>
                <c:pt idx="1279">
                  <c:v>3.0142413851658011E-2</c:v>
                </c:pt>
                <c:pt idx="1280">
                  <c:v>6.1655106177780999E-2</c:v>
                </c:pt>
                <c:pt idx="1281">
                  <c:v>9.3092043600479915E-2</c:v>
                </c:pt>
                <c:pt idx="1282">
                  <c:v>0.12440449242730174</c:v>
                </c:pt>
                <c:pt idx="1283">
                  <c:v>0.15554388164816696</c:v>
                </c:pt>
                <c:pt idx="1284">
                  <c:v>0.18646187835225581</c:v>
                </c:pt>
                <c:pt idx="1285">
                  <c:v>0.2171104628216064</c:v>
                </c:pt>
                <c:pt idx="1286">
                  <c:v>0.24744200318459258</c:v>
                </c:pt>
                <c:pt idx="1287">
                  <c:v>0.27740932951321384</c:v>
                </c:pt>
                <c:pt idx="1288">
                  <c:v>0.30696580724877198</c:v>
                </c:pt>
                <c:pt idx="1289">
                  <c:v>0.33606540984148708</c:v>
                </c:pt>
                <c:pt idx="1290">
                  <c:v>0.36466279049090505</c:v>
                </c:pt>
                <c:pt idx="1291">
                  <c:v>0.39271335287512704</c:v>
                </c:pt>
                <c:pt idx="1292">
                  <c:v>0.42017332075840585</c:v>
                </c:pt>
                <c:pt idx="1293">
                  <c:v>0.44699980636846365</c:v>
                </c:pt>
                <c:pt idx="1294">
                  <c:v>0.47315087743659523</c:v>
                </c:pt>
                <c:pt idx="1295">
                  <c:v>0.49858562279563862</c:v>
                </c:pt>
                <c:pt idx="1296">
                  <c:v>0.52326421643320409</c:v>
                </c:pt>
                <c:pt idx="1297">
                  <c:v>0.5471479798997565</c:v>
                </c:pt>
                <c:pt idx="1298">
                  <c:v>0.57019944297365188</c:v>
                </c:pt>
                <c:pt idx="1299">
                  <c:v>0.59238240248799778</c:v>
                </c:pt>
                <c:pt idx="1300">
                  <c:v>0.61366197922687926</c:v>
                </c:pt>
                <c:pt idx="1301">
                  <c:v>0.63400467280145312</c:v>
                </c:pt>
                <c:pt idx="1302">
                  <c:v>0.65337841441959743</c:v>
                </c:pt>
                <c:pt idx="1303">
                  <c:v>0.6717526174659173</c:v>
                </c:pt>
                <c:pt idx="1304">
                  <c:v>0.6890982258122712</c:v>
                </c:pt>
                <c:pt idx="1305">
                  <c:v>0.70538775978255019</c:v>
                </c:pt>
                <c:pt idx="1306">
                  <c:v>0.72059535969894362</c:v>
                </c:pt>
                <c:pt idx="1307">
                  <c:v>0.73469682694065408</c:v>
                </c:pt>
                <c:pt idx="1308">
                  <c:v>0.74766966244992195</c:v>
                </c:pt>
                <c:pt idx="1309">
                  <c:v>0.75949310262406067</c:v>
                </c:pt>
                <c:pt idx="1310">
                  <c:v>0.77014815253624824</c:v>
                </c:pt>
                <c:pt idx="1311">
                  <c:v>0.77961761643199079</c:v>
                </c:pt>
                <c:pt idx="1312">
                  <c:v>0.78788612545230741</c:v>
                </c:pt>
                <c:pt idx="1313">
                  <c:v>0.79494016253898059</c:v>
                </c:pt>
                <c:pt idx="1314">
                  <c:v>0.80076808448161751</c:v>
                </c:pt>
                <c:pt idx="1315">
                  <c:v>0.80536014107059595</c:v>
                </c:pt>
                <c:pt idx="1316">
                  <c:v>0.80870849132453215</c:v>
                </c:pt>
                <c:pt idx="1317">
                  <c:v>0.81080721676536904</c:v>
                </c:pt>
                <c:pt idx="1318">
                  <c:v>0.81165233171877871</c:v>
                </c:pt>
                <c:pt idx="1319">
                  <c:v>0.81124179062219082</c:v>
                </c:pt>
                <c:pt idx="1320">
                  <c:v>0.8095754923273687</c:v>
                </c:pt>
                <c:pt idx="1321">
                  <c:v>0.80665528138913711</c:v>
                </c:pt>
                <c:pt idx="1322">
                  <c:v>0.80248494633653622</c:v>
                </c:pt>
                <c:pt idx="1323">
                  <c:v>0.79707021492734775</c:v>
                </c:pt>
                <c:pt idx="1324">
                  <c:v>0.79041874639165233</c:v>
                </c:pt>
                <c:pt idx="1325">
                  <c:v>0.78254012067472445</c:v>
                </c:pt>
                <c:pt idx="1326">
                  <c:v>0.77344582469425249</c:v>
                </c:pt>
                <c:pt idx="1327">
                  <c:v>0.76314923563153725</c:v>
                </c:pt>
                <c:pt idx="1328">
                  <c:v>0.75166560128088944</c:v>
                </c:pt>
                <c:pt idx="1329">
                  <c:v>0.7390120174860676</c:v>
                </c:pt>
                <c:pt idx="1330">
                  <c:v>0.72520740269715323</c:v>
                </c:pt>
                <c:pt idx="1331">
                  <c:v>0.71027246968568369</c:v>
                </c:pt>
                <c:pt idx="1332">
                  <c:v>0.69422969446035721</c:v>
                </c:pt>
                <c:pt idx="1333">
                  <c:v>0.67710328243000339</c:v>
                </c:pt>
                <c:pt idx="1334">
                  <c:v>0.65891913186473994</c:v>
                </c:pt>
                <c:pt idx="1335">
                  <c:v>0.63970479471052666</c:v>
                </c:pt>
                <c:pt idx="1336">
                  <c:v>0.61948943481648355</c:v>
                </c:pt>
                <c:pt idx="1337">
                  <c:v>0.59830378363829639</c:v>
                </c:pt>
                <c:pt idx="1338">
                  <c:v>0.57618009348507226</c:v>
                </c:pt>
                <c:pt idx="1339">
                  <c:v>0.5531520883808746</c:v>
                </c:pt>
                <c:pt idx="1340">
                  <c:v>0.52925491261579816</c:v>
                </c:pt>
                <c:pt idx="1341">
                  <c:v>0.50452507706518002</c:v>
                </c:pt>
                <c:pt idx="1342">
                  <c:v>0.47900040335906091</c:v>
                </c:pt>
                <c:pt idx="1343">
                  <c:v>0.45271996598724207</c:v>
                </c:pt>
                <c:pt idx="1344">
                  <c:v>0.42572403242877788</c:v>
                </c:pt>
                <c:pt idx="1345">
                  <c:v>0.39805400139761254</c:v>
                </c:pt>
                <c:pt idx="1346">
                  <c:v>0.36975233929920276</c:v>
                </c:pt>
                <c:pt idx="1347">
                  <c:v>0.34086251499580156</c:v>
                </c:pt>
                <c:pt idx="1348">
                  <c:v>0.31142893298062002</c:v>
                </c:pt>
                <c:pt idx="1349">
                  <c:v>0.28149686506374189</c:v>
                </c:pt>
                <c:pt idx="1350">
                  <c:v>0.25111238067504071</c:v>
                </c:pt>
                <c:pt idx="1351">
                  <c:v>0.22032227589140668</c:v>
                </c:pt>
                <c:pt idx="1352">
                  <c:v>0.18917400129777182</c:v>
                </c:pt>
                <c:pt idx="1353">
                  <c:v>0.15771558879329861</c:v>
                </c:pt>
                <c:pt idx="1354">
                  <c:v>0.12599557745564144</c:v>
                </c:pt>
                <c:pt idx="1355">
                  <c:v>9.4062938577863991E-2</c:v>
                </c:pt>
                <c:pt idx="1356">
                  <c:v>6.1966999993946073E-2</c:v>
                </c:pt>
                <c:pt idx="1357">
                  <c:v>2.9757369809823412E-2</c:v>
                </c:pt>
                <c:pt idx="1358">
                  <c:v>-2.5161403419555334E-3</c:v>
                </c:pt>
                <c:pt idx="1359">
                  <c:v>-3.48035924050666E-2</c:v>
                </c:pt>
                <c:pt idx="1360">
                  <c:v>-6.705499924039092E-2</c:v>
                </c:pt>
                <c:pt idx="1361">
                  <c:v>-9.9220402085199319E-2</c:v>
                </c:pt>
                <c:pt idx="1362">
                  <c:v>-0.1312499480103517</c:v>
                </c:pt>
                <c:pt idx="1363">
                  <c:v>-0.16309396725541955</c:v>
                </c:pt>
                <c:pt idx="1364">
                  <c:v>-0.19470305032160748</c:v>
                </c:pt>
                <c:pt idx="1365">
                  <c:v>-0.22602812470266329</c:v>
                </c:pt>
                <c:pt idx="1366">
                  <c:v>-0.25702053113461953</c:v>
                </c:pt>
                <c:pt idx="1367">
                  <c:v>-0.28763209924573785</c:v>
                </c:pt>
                <c:pt idx="1368">
                  <c:v>-0.31781522248889715</c:v>
                </c:pt>
                <c:pt idx="1369">
                  <c:v>-0.34752293223987124</c:v>
                </c:pt>
                <c:pt idx="1370">
                  <c:v>-0.37670897094602002</c:v>
                </c:pt>
                <c:pt idx="1371">
                  <c:v>-0.40532786421133976</c:v>
                </c:pt>
                <c:pt idx="1372">
                  <c:v>-0.43333499170554807</c:v>
                </c:pt>
                <c:pt idx="1373">
                  <c:v>-0.46068665678650433</c:v>
                </c:pt>
                <c:pt idx="1374">
                  <c:v>-0.48734015472720871</c:v>
                </c:pt>
                <c:pt idx="1375">
                  <c:v>-0.51325383944086911</c:v>
                </c:pt>
                <c:pt idx="1376">
                  <c:v>-0.53838718859965939</c:v>
                </c:pt>
                <c:pt idx="1377">
                  <c:v>-0.56270086704524058</c:v>
                </c:pt>
                <c:pt idx="1378">
                  <c:v>-0.58615678839186891</c:v>
                </c:pt>
                <c:pt idx="1379">
                  <c:v>-0.60871817472542011</c:v>
                </c:pt>
                <c:pt idx="1380">
                  <c:v>-0.63034961430481506</c:v>
                </c:pt>
                <c:pt idx="1381">
                  <c:v>-0.65101711717522248</c:v>
                </c:pt>
                <c:pt idx="1382">
                  <c:v>-0.67068816860562441</c:v>
                </c:pt>
                <c:pt idx="1383">
                  <c:v>-0.68933178026676767</c:v>
                </c:pt>
                <c:pt idx="1384">
                  <c:v>-0.70691853906887558</c:v>
                </c:pt>
                <c:pt idx="1385">
                  <c:v>-0.72342065358210283</c:v>
                </c:pt>
                <c:pt idx="1386">
                  <c:v>-0.7388119979665092</c:v>
                </c:pt>
                <c:pt idx="1387">
                  <c:v>-0.75306815334207056</c:v>
                </c:pt>
                <c:pt idx="1388">
                  <c:v>-0.76616644653318811</c:v>
                </c:pt>
                <c:pt idx="1389">
                  <c:v>-0.77808598612627655</c:v>
                </c:pt>
                <c:pt idx="1390">
                  <c:v>-0.78880769578306831</c:v>
                </c:pt>
                <c:pt idx="1391">
                  <c:v>-0.79831434475651564</c:v>
                </c:pt>
                <c:pt idx="1392">
                  <c:v>-0.80659057556054758</c:v>
                </c:pt>
                <c:pt idx="1393">
                  <c:v>-0.8136229287492569</c:v>
                </c:pt>
                <c:pt idx="1394">
                  <c:v>-0.81939986476558702</c:v>
                </c:pt>
                <c:pt idx="1395">
                  <c:v>-0.82391178282413979</c:v>
                </c:pt>
                <c:pt idx="1396">
                  <c:v>-0.82715103679727331</c:v>
                </c:pt>
                <c:pt idx="1397">
                  <c:v>-0.82911194807830968</c:v>
                </c:pt>
                <c:pt idx="1398">
                  <c:v>-0.82979081540036548</c:v>
                </c:pt>
                <c:pt idx="1399">
                  <c:v>-0.82918592159401017</c:v>
                </c:pt>
                <c:pt idx="1400">
                  <c:v>-0.82729753727171118</c:v>
                </c:pt>
                <c:pt idx="1401">
                  <c:v>-0.82412792143179592</c:v>
                </c:pt>
                <c:pt idx="1402">
                  <c:v>-0.81968131897941676</c:v>
                </c:pt>
                <c:pt idx="1403">
                  <c:v>-0.81396395516682185</c:v>
                </c:pt>
                <c:pt idx="1404">
                  <c:v>-0.80698402695998195</c:v>
                </c:pt>
                <c:pt idx="1405">
                  <c:v>-0.79875169134341939</c:v>
                </c:pt>
                <c:pt idx="1406">
                  <c:v>-0.78927905057985481</c:v>
                </c:pt>
                <c:pt idx="1407">
                  <c:v>-0.77858013444597152</c:v>
                </c:pt>
                <c:pt idx="1408">
                  <c:v>-0.76667087947038171</c:v>
                </c:pt>
                <c:pt idx="1409">
                  <c:v>-0.75356910520445808</c:v>
                </c:pt>
                <c:pt idx="1410">
                  <c:v>-0.73929448756137017</c:v>
                </c:pt>
                <c:pt idx="1411">
                  <c:v>-0.72386852926324374</c:v>
                </c:pt>
                <c:pt idx="1412">
                  <c:v>-0.70731452744080137</c:v>
                </c:pt>
                <c:pt idx="1413">
                  <c:v>-0.68965753843434452</c:v>
                </c:pt>
                <c:pt idx="1414">
                  <c:v>-0.67092433984931965</c:v>
                </c:pt>
                <c:pt idx="1415">
                  <c:v>-0.65114338992391163</c:v>
                </c:pt>
                <c:pt idx="1416">
                  <c:v>-0.63034478427038654</c:v>
                </c:pt>
                <c:pt idx="1417">
                  <c:v>-0.60856021005602356</c:v>
                </c:pt>
                <c:pt idx="1418">
                  <c:v>-0.5858228976933828</c:v>
                </c:pt>
                <c:pt idx="1419">
                  <c:v>-0.56216757011364937</c:v>
                </c:pt>
                <c:pt idx="1420">
                  <c:v>-0.53763038970058863</c:v>
                </c:pt>
                <c:pt idx="1421">
                  <c:v>-0.51224890296620984</c:v>
                </c:pt>
                <c:pt idx="1422">
                  <c:v>-0.48606198305287762</c:v>
                </c:pt>
                <c:pt idx="1423">
                  <c:v>-0.45910977015004495</c:v>
                </c:pt>
                <c:pt idx="1424">
                  <c:v>-0.43143360991692725</c:v>
                </c:pt>
                <c:pt idx="1425">
                  <c:v>-0.40307599000570188</c:v>
                </c:pt>
                <c:pt idx="1426">
                  <c:v>-0.3740804747828162</c:v>
                </c:pt>
                <c:pt idx="1427">
                  <c:v>-0.34449163834869734</c:v>
                </c:pt>
                <c:pt idx="1428">
                  <c:v>-0.31435499595897548</c:v>
                </c:pt>
                <c:pt idx="1429">
                  <c:v>-0.28371693395287267</c:v>
                </c:pt>
                <c:pt idx="1430">
                  <c:v>-0.25262463829662973</c:v>
                </c:pt>
                <c:pt idx="1431">
                  <c:v>-0.22112602185218677</c:v>
                </c:pt>
                <c:pt idx="1432">
                  <c:v>-0.18926965048337166</c:v>
                </c:pt>
                <c:pt idx="1433">
                  <c:v>-0.15710466811355436</c:v>
                </c:pt>
                <c:pt idx="1434">
                  <c:v>-0.12468072085055644</c:v>
                </c:pt>
                <c:pt idx="1435">
                  <c:v>-9.204788029611452E-2</c:v>
                </c:pt>
                <c:pt idx="1436">
                  <c:v>-5.9256566158357157E-2</c:v>
                </c:pt>
                <c:pt idx="1437">
                  <c:v>-2.6357468287050965E-2</c:v>
                </c:pt>
                <c:pt idx="1438">
                  <c:v>6.5985317476740584E-3</c:v>
                </c:pt>
                <c:pt idx="1439">
                  <c:v>3.9560439411804468E-2</c:v>
                </c:pt>
                <c:pt idx="1440">
                  <c:v>7.2477226177075485E-2</c:v>
                </c:pt>
                <c:pt idx="1441">
                  <c:v>0.10529790858130707</c:v>
                </c:pt>
                <c:pt idx="1442">
                  <c:v>0.13797162725700535</c:v>
                </c:pt>
                <c:pt idx="1443">
                  <c:v>0.17044772580545489</c:v>
                </c:pt>
                <c:pt idx="1444">
                  <c:v>0.20267582939403708</c:v>
                </c:pt>
                <c:pt idx="1445">
                  <c:v>0.23460592295467098</c:v>
                </c:pt>
                <c:pt idx="1446">
                  <c:v>0.26618842886184535</c:v>
                </c:pt>
                <c:pt idx="1447">
                  <c:v>0.29737428396961602</c:v>
                </c:pt>
                <c:pt idx="1448">
                  <c:v>0.32811501588772235</c:v>
                </c:pt>
                <c:pt idx="1449">
                  <c:v>0.35836281837810624</c:v>
                </c:pt>
                <c:pt idx="1450">
                  <c:v>0.3880706257545769</c:v>
                </c:pt>
                <c:pt idx="1451">
                  <c:v>0.41719218616970177</c:v>
                </c:pt>
                <c:pt idx="1452">
                  <c:v>0.44568213367468523</c:v>
                </c:pt>
                <c:pt idx="1453">
                  <c:v>0.47349605893998697</c:v>
                </c:pt>
                <c:pt idx="1454">
                  <c:v>0.50059057852631428</c:v>
                </c:pt>
                <c:pt idx="1455">
                  <c:v>0.52692340259782511</c:v>
                </c:pt>
                <c:pt idx="1456">
                  <c:v>0.55245340097188256</c:v>
                </c:pt>
                <c:pt idx="1457">
                  <c:v>0.57714066740209136</c:v>
                </c:pt>
                <c:pt idx="1458">
                  <c:v>0.60094658199405326</c:v>
                </c:pt>
                <c:pt idx="1459">
                  <c:v>0.62383387165624837</c:v>
                </c:pt>
                <c:pt idx="1460">
                  <c:v>0.6457666684913288</c:v>
                </c:pt>
                <c:pt idx="1461">
                  <c:v>0.66671056603626777</c:v>
                </c:pt>
                <c:pt idx="1462">
                  <c:v>0.68663267326322075</c:v>
                </c:pt>
                <c:pt idx="1463">
                  <c:v>0.70550166625626365</c:v>
                </c:pt>
                <c:pt idx="1464">
                  <c:v>0.72328783748276182</c:v>
                </c:pt>
                <c:pt idx="1465">
                  <c:v>0.73996314258190399</c:v>
                </c:pt>
                <c:pt idx="1466">
                  <c:v>0.75550124459665868</c:v>
                </c:pt>
                <c:pt idx="1467">
                  <c:v>0.76987755557935056</c:v>
                </c:pt>
                <c:pt idx="1468">
                  <c:v>0.78306927550517957</c:v>
                </c:pt>
                <c:pt idx="1469">
                  <c:v>0.79505542843206289</c:v>
                </c:pt>
                <c:pt idx="1470">
                  <c:v>0.80581689584944249</c:v>
                </c:pt>
                <c:pt idx="1471">
                  <c:v>0.81533644716310305</c:v>
                </c:pt>
                <c:pt idx="1472">
                  <c:v>0.82359876726735393</c:v>
                </c:pt>
                <c:pt idx="1473">
                  <c:v>0.83059048116053424</c:v>
                </c:pt>
                <c:pt idx="1474">
                  <c:v>0.83630017556429515</c:v>
                </c:pt>
                <c:pt idx="1475">
                  <c:v>0.84071841751176335</c:v>
                </c:pt>
                <c:pt idx="1476">
                  <c:v>0.84383776987440196</c:v>
                </c:pt>
                <c:pt idx="1477">
                  <c:v>0.84565280380208585</c:v>
                </c:pt>
                <c:pt idx="1478">
                  <c:v>0.8461601080557013</c:v>
                </c:pt>
                <c:pt idx="1479">
                  <c:v>0.8453582952164026</c:v>
                </c:pt>
                <c:pt idx="1480">
                  <c:v>0.84324800476047213</c:v>
                </c:pt>
                <c:pt idx="1481">
                  <c:v>0.8398319029936151</c:v>
                </c:pt>
                <c:pt idx="1482">
                  <c:v>0.83511467984336818</c:v>
                </c:pt>
                <c:pt idx="1483">
                  <c:v>0.82910304251318523</c:v>
                </c:pt>
                <c:pt idx="1484">
                  <c:v>0.82180570600664227</c:v>
                </c:pt>
                <c:pt idx="1485">
                  <c:v>0.81323338053504157</c:v>
                </c:pt>
                <c:pt idx="1486">
                  <c:v>0.8033987558265473</c:v>
                </c:pt>
                <c:pt idx="1487">
                  <c:v>0.79231648235982421</c:v>
                </c:pt>
                <c:pt idx="1488">
                  <c:v>0.78000314954987859</c:v>
                </c:pt>
                <c:pt idx="1489">
                  <c:v>0.76647726091858237</c:v>
                </c:pt>
                <c:pt idx="1490">
                  <c:v>0.75175920628706761</c:v>
                </c:pt>
                <c:pt idx="1491">
                  <c:v>0.73587123103175223</c:v>
                </c:pt>
                <c:pt idx="1492">
                  <c:v>0.71883740245038352</c:v>
                </c:pt>
                <c:pt idx="1493">
                  <c:v>0.70068357328900999</c:v>
                </c:pt>
                <c:pt idx="1494">
                  <c:v>0.68143734248513133</c:v>
                </c:pt>
                <c:pt idx="1495">
                  <c:v>0.66112801318669612</c:v>
                </c:pt>
                <c:pt idx="1496">
                  <c:v>0.63978654811088154</c:v>
                </c:pt>
                <c:pt idx="1497">
                  <c:v>0.61744552231064753</c:v>
                </c:pt>
                <c:pt idx="1498">
                  <c:v>0.59413907342119621</c:v>
                </c:pt>
                <c:pt idx="1499">
                  <c:v>0.5699028494624232</c:v>
                </c:pt>
                <c:pt idx="1500">
                  <c:v>0.54477395427716035</c:v>
                </c:pt>
                <c:pt idx="1501">
                  <c:v>0.51879089068881112</c:v>
                </c:pt>
                <c:pt idx="1502">
                  <c:v>0.49199350146557519</c:v>
                </c:pt>
                <c:pt idx="1503">
                  <c:v>0.46442290818176363</c:v>
                </c:pt>
                <c:pt idx="1504">
                  <c:v>0.43612144807013214</c:v>
                </c:pt>
                <c:pt idx="1505">
                  <c:v>0.40713260896233266</c:v>
                </c:pt>
                <c:pt idx="1506">
                  <c:v>0.37750096241740616</c:v>
                </c:pt>
                <c:pt idx="1507">
                  <c:v>0.34727209514138185</c:v>
                </c:pt>
                <c:pt idx="1508">
                  <c:v>0.31649253880345135</c:v>
                </c:pt>
                <c:pt idx="1509">
                  <c:v>0.28520969835690579</c:v>
                </c:pt>
                <c:pt idx="1510">
                  <c:v>0.25347177897538686</c:v>
                </c:pt>
                <c:pt idx="1511">
                  <c:v>0.22132771171704882</c:v>
                </c:pt>
                <c:pt idx="1512">
                  <c:v>0.18882707803139581</c:v>
                </c:pt>
                <c:pt idx="1513">
                  <c:v>0.15602003322540997</c:v>
                </c:pt>
                <c:pt idx="1514">
                  <c:v>0.12295722900709254</c:v>
                </c:pt>
                <c:pt idx="1515">
                  <c:v>8.9689735226173614E-2</c:v>
                </c:pt>
                <c:pt idx="1516">
                  <c:v>5.6268960933050324E-2</c:v>
                </c:pt>
                <c:pt idx="1517">
                  <c:v>2.2746574877956317E-2</c:v>
                </c:pt>
                <c:pt idx="1518">
                  <c:v>-1.0825574426551861E-2</c:v>
                </c:pt>
                <c:pt idx="1519">
                  <c:v>-4.43955389559757E-2</c:v>
                </c:pt>
                <c:pt idx="1520">
                  <c:v>-7.7911351612933152E-2</c:v>
                </c:pt>
                <c:pt idx="1521">
                  <c:v>-0.11132110673019657</c:v>
                </c:pt>
                <c:pt idx="1522">
                  <c:v>-0.14457304051286027</c:v>
                </c:pt>
                <c:pt idx="1523">
                  <c:v>-0.17761561129499337</c:v>
                </c:pt>
                <c:pt idx="1524">
                  <c:v>-0.21039757948620497</c:v>
                </c:pt>
                <c:pt idx="1525">
                  <c:v>-0.24286808708397933</c:v>
                </c:pt>
                <c:pt idx="1526">
                  <c:v>-0.27497673662842159</c:v>
                </c:pt>
                <c:pt idx="1527">
                  <c:v>-0.30667366947670366</c:v>
                </c:pt>
                <c:pt idx="1528">
                  <c:v>-0.33790964327551148</c:v>
                </c:pt>
                <c:pt idx="1529">
                  <c:v>-0.36863610851113865</c:v>
                </c:pt>
                <c:pt idx="1530">
                  <c:v>-0.39880528401809895</c:v>
                </c:pt>
                <c:pt idx="1531">
                  <c:v>-0.42837023132869706</c:v>
                </c:pt>
                <c:pt idx="1532">
                  <c:v>-0.45728492774789764</c:v>
                </c:pt>
                <c:pt idx="1533">
                  <c:v>-0.48550433803960896</c:v>
                </c:pt>
                <c:pt idx="1534">
                  <c:v>-0.51298448461260437</c:v>
                </c:pt>
                <c:pt idx="1535">
                  <c:v>-0.53968251609676832</c:v>
                </c:pt>
                <c:pt idx="1536">
                  <c:v>-0.56555677420251926</c:v>
                </c:pt>
                <c:pt idx="1537">
                  <c:v>-0.59056685875916404</c:v>
                </c:pt>
                <c:pt idx="1538">
                  <c:v>-0.6146736908305368</c:v>
                </c:pt>
                <c:pt idx="1539">
                  <c:v>-0.63783957380923462</c:v>
                </c:pt>
                <c:pt idx="1540">
                  <c:v>-0.66002825239397356</c:v>
                </c:pt>
                <c:pt idx="1541">
                  <c:v>-0.6812049693577078</c:v>
                </c:pt>
                <c:pt idx="1542">
                  <c:v>-0.70133652001755853</c:v>
                </c:pt>
                <c:pt idx="1543">
                  <c:v>-0.72039130432122434</c:v>
                </c:pt>
                <c:pt idx="1544">
                  <c:v>-0.73833937646810344</c:v>
                </c:pt>
                <c:pt idx="1545">
                  <c:v>-0.75515249198715684</c:v>
                </c:pt>
                <c:pt idx="1546">
                  <c:v>-0.77080415219754184</c:v>
                </c:pt>
                <c:pt idx="1547">
                  <c:v>-0.78526964598198268</c:v>
                </c:pt>
                <c:pt idx="1548">
                  <c:v>-0.79852608880699305</c:v>
                </c:pt>
                <c:pt idx="1549">
                  <c:v>-0.81055245892838423</c:v>
                </c:pt>
                <c:pt idx="1550">
                  <c:v>-0.82132963072475218</c:v>
                </c:pt>
                <c:pt idx="1551">
                  <c:v>-0.83084040510607859</c:v>
                </c:pt>
                <c:pt idx="1552">
                  <c:v>-0.83906953694915853</c:v>
                </c:pt>
                <c:pt idx="1553">
                  <c:v>-0.84600375951608697</c:v>
                </c:pt>
                <c:pt idx="1554">
                  <c:v>-0.85163180581671882</c:v>
                </c:pt>
                <c:pt idx="1555">
                  <c:v>-0.85594442688077388</c:v>
                </c:pt>
                <c:pt idx="1556">
                  <c:v>-0.85893440690999645</c:v>
                </c:pt>
                <c:pt idx="1557">
                  <c:v>-0.86059657528561462</c:v>
                </c:pt>
                <c:pt idx="1558">
                  <c:v>-0.8609278154112352</c:v>
                </c:pt>
                <c:pt idx="1559">
                  <c:v>-0.85992707037618166</c:v>
                </c:pt>
                <c:pt idx="1560">
                  <c:v>-0.85759534542922033</c:v>
                </c:pt>
                <c:pt idx="1561">
                  <c:v>-0.85393570725756707</c:v>
                </c:pt>
                <c:pt idx="1562">
                  <c:v>-0.84895328007100357</c:v>
                </c:pt>
                <c:pt idx="1563">
                  <c:v>-0.84265523849591173</c:v>
                </c:pt>
                <c:pt idx="1564">
                  <c:v>-0.83505079728895626</c:v>
                </c:pt>
                <c:pt idx="1565">
                  <c:v>-0.82615119788509428</c:v>
                </c:pt>
                <c:pt idx="1566">
                  <c:v>-0.8159696917995265</c:v>
                </c:pt>
                <c:pt idx="1567">
                  <c:v>-0.80452152090804485</c:v>
                </c:pt>
                <c:pt idx="1568">
                  <c:v>-0.79182389463511504</c:v>
                </c:pt>
                <c:pt idx="1569">
                  <c:v>-0.77789596408386241</c:v>
                </c:pt>
                <c:pt idx="1570">
                  <c:v>-0.76275879314679607</c:v>
                </c:pt>
                <c:pt idx="1571">
                  <c:v>-0.74643532664093615</c:v>
                </c:pt>
                <c:pt idx="1572">
                  <c:v>-0.72895035551550746</c:v>
                </c:pt>
                <c:pt idx="1573">
                  <c:v>-0.71033047918500103</c:v>
                </c:pt>
                <c:pt idx="1574">
                  <c:v>-0.69060406504490135</c:v>
                </c:pt>
                <c:pt idx="1575">
                  <c:v>-0.66980120523166964</c:v>
                </c:pt>
                <c:pt idx="1576">
                  <c:v>-0.6479536706929625</c:v>
                </c:pt>
                <c:pt idx="1577">
                  <c:v>-0.62509486263826686</c:v>
                </c:pt>
                <c:pt idx="1578">
                  <c:v>-0.60125976144412285</c:v>
                </c:pt>
                <c:pt idx="1579">
                  <c:v>-0.57648487309217289</c:v>
                </c:pt>
                <c:pt idx="1580">
                  <c:v>-0.55080817322215414</c:v>
                </c:pt>
                <c:pt idx="1581">
                  <c:v>-0.52426904888554771</c:v>
                </c:pt>
                <c:pt idx="1582">
                  <c:v>-0.49690823808932599</c:v>
                </c:pt>
                <c:pt idx="1583">
                  <c:v>-0.46876776722269564</c:v>
                </c:pt>
                <c:pt idx="1584">
                  <c:v>-0.4398908864629324</c:v>
                </c:pt>
                <c:pt idx="1585">
                  <c:v>-0.41032200325969514</c:v>
                </c:pt>
                <c:pt idx="1586">
                  <c:v>-0.38010661400023255</c:v>
                </c:pt>
                <c:pt idx="1587">
                  <c:v>-0.34929123396061773</c:v>
                </c:pt>
                <c:pt idx="1588">
                  <c:v>-0.31792332565097686</c:v>
                </c:pt>
                <c:pt idx="1589">
                  <c:v>-0.28605122566522151</c:v>
                </c:pt>
                <c:pt idx="1590">
                  <c:v>-0.25372407014800025</c:v>
                </c:pt>
                <c:pt idx="1591">
                  <c:v>-0.22099171899392198</c:v>
                </c:pt>
                <c:pt idx="1592">
                  <c:v>-0.18790467889611873</c:v>
                </c:pt>
                <c:pt idx="1593">
                  <c:v>-0.1545140253628848</c:v>
                </c:pt>
                <c:pt idx="1594">
                  <c:v>-0.12087132382293125</c:v>
                </c:pt>
                <c:pt idx="1595">
                  <c:v>-8.7028549941256236E-2</c:v>
                </c:pt>
                <c:pt idx="1596">
                  <c:v>-5.3038009268740041E-2</c:v>
                </c:pt>
                <c:pt idx="1597">
                  <c:v>-1.8952256349813346E-2</c:v>
                </c:pt>
                <c:pt idx="1598">
                  <c:v>1.5175986586555903E-2</c:v>
                </c:pt>
                <c:pt idx="1599">
                  <c:v>4.9293911226834596E-2</c:v>
                </c:pt>
                <c:pt idx="1600">
                  <c:v>8.3348704937296417E-2</c:v>
                </c:pt>
                <c:pt idx="1601">
                  <c:v>0.11728763256627069</c:v>
                </c:pt>
                <c:pt idx="1602">
                  <c:v>0.15105811815742315</c:v>
                </c:pt>
                <c:pt idx="1603">
                  <c:v>0.18460782644732124</c:v>
                </c:pt>
                <c:pt idx="1604">
                  <c:v>0.21788474402098876</c:v>
                </c:pt>
                <c:pt idx="1605">
                  <c:v>0.25083725999947193</c:v>
                </c:pt>
                <c:pt idx="1606">
                  <c:v>0.28341424613411953</c:v>
                </c:pt>
                <c:pt idx="1607">
                  <c:v>0.3155651361833165</c:v>
                </c:pt>
                <c:pt idx="1608">
                  <c:v>0.34724000444831021</c:v>
                </c:pt>
                <c:pt idx="1609">
                  <c:v>0.37838964334603448</c:v>
                </c:pt>
                <c:pt idx="1610">
                  <c:v>0.40896563989843698</c:v>
                </c:pt>
                <c:pt idx="1611">
                  <c:v>0.43892045101929522</c:v>
                </c:pt>
                <c:pt idx="1612">
                  <c:v>0.46820747748133029</c:v>
                </c:pt>
                <c:pt idx="1613">
                  <c:v>0.49678113644858063</c:v>
                </c:pt>
                <c:pt idx="1614">
                  <c:v>0.52459693246102634</c:v>
                </c:pt>
                <c:pt idx="1615">
                  <c:v>0.55161152676082292</c:v>
                </c:pt>
                <c:pt idx="1616">
                  <c:v>0.57778280485216937</c:v>
                </c:pt>
                <c:pt idx="1617">
                  <c:v>0.60306994218939391</c:v>
                </c:pt>
                <c:pt idx="1618">
                  <c:v>0.62743346789071186</c:v>
                </c:pt>
                <c:pt idx="1619">
                  <c:v>0.65083532637826313</c:v>
                </c:pt>
                <c:pt idx="1620">
                  <c:v>0.67323893684807623</c:v>
                </c:pt>
                <c:pt idx="1621">
                  <c:v>0.69460925047695765</c:v>
                </c:pt>
                <c:pt idx="1622">
                  <c:v>0.71491280527688195</c:v>
                </c:pt>
                <c:pt idx="1623">
                  <c:v>0.73411777851095872</c:v>
                </c:pt>
                <c:pt idx="1624">
                  <c:v>0.75219403658881456</c:v>
                </c:pt>
                <c:pt idx="1625">
                  <c:v>0.76911318236320381</c:v>
                </c:pt>
                <c:pt idx="1626">
                  <c:v>0.78484859975355237</c:v>
                </c:pt>
                <c:pt idx="1627">
                  <c:v>0.79937549562627952</c:v>
                </c:pt>
                <c:pt idx="1628">
                  <c:v>0.81267093886604336</c:v>
                </c:pt>
                <c:pt idx="1629">
                  <c:v>0.82471389657629712</c:v>
                </c:pt>
                <c:pt idx="1630">
                  <c:v>0.83548526735200912</c:v>
                </c:pt>
                <c:pt idx="1631">
                  <c:v>0.84496791157191475</c:v>
                </c:pt>
                <c:pt idx="1632">
                  <c:v>0.8531466786623163</c:v>
                </c:pt>
                <c:pt idx="1633">
                  <c:v>0.86000843128901261</c:v>
                </c:pt>
                <c:pt idx="1634">
                  <c:v>0.86554206643879872</c:v>
                </c:pt>
                <c:pt idx="1635">
                  <c:v>0.86973853335675411</c:v>
                </c:pt>
                <c:pt idx="1636">
                  <c:v>0.87259084831034572</c:v>
                </c:pt>
                <c:pt idx="1637">
                  <c:v>0.87409410615635752</c:v>
                </c:pt>
                <c:pt idx="1638">
                  <c:v>0.87424548869156782</c:v>
                </c:pt>
                <c:pt idx="1639">
                  <c:v>0.87304426977306904</c:v>
                </c:pt>
                <c:pt idx="1640">
                  <c:v>0.87049181719915403</c:v>
                </c:pt>
                <c:pt idx="1641">
                  <c:v>0.8665915913466844</c:v>
                </c:pt>
                <c:pt idx="1642">
                  <c:v>0.86134914056590617</c:v>
                </c:pt>
                <c:pt idx="1643">
                  <c:v>0.85477209333870119</c:v>
                </c:pt>
                <c:pt idx="1644">
                  <c:v>0.84687014721124887</c:v>
                </c:pt>
                <c:pt idx="1645">
                  <c:v>0.83765505451714195</c:v>
                </c:pt>
                <c:pt idx="1646">
                  <c:v>0.82714060491193842</c:v>
                </c:pt>
                <c:pt idx="1647">
                  <c:v>0.81534260474504661</c:v>
                </c:pt>
                <c:pt idx="1648">
                  <c:v>0.8022788532998586</c:v>
                </c:pt>
                <c:pt idx="1649">
                  <c:v>0.7879691159378287</c:v>
                </c:pt>
                <c:pt idx="1650">
                  <c:v>0.77243509418697298</c:v>
                </c:pt>
                <c:pt idx="1651">
                  <c:v>0.75570039282015955</c:v>
                </c:pt>
                <c:pt idx="1652">
                  <c:v>0.73779048397311731</c:v>
                </c:pt>
                <c:pt idx="1653">
                  <c:v>0.71873266835667249</c:v>
                </c:pt>
                <c:pt idx="1654">
                  <c:v>0.6985560336224137</c:v>
                </c:pt>
                <c:pt idx="1655">
                  <c:v>0.67729140994526948</c:v>
                </c:pt>
                <c:pt idx="1656">
                  <c:v>0.6549713228907873</c:v>
                </c:pt>
                <c:pt idx="1657">
                  <c:v>0.63162994363934233</c:v>
                </c:pt>
                <c:pt idx="1658">
                  <c:v>0.60730303664343854</c:v>
                </c:pt>
                <c:pt idx="1659">
                  <c:v>0.58202790479824207</c:v>
                </c:pt>
                <c:pt idx="1660">
                  <c:v>0.55584333220960869</c:v>
                </c:pt>
                <c:pt idx="1661">
                  <c:v>0.52878952464739559</c:v>
                </c:pt>
                <c:pt idx="1662">
                  <c:v>0.50090804777544617</c:v>
                </c:pt>
                <c:pt idx="1663">
                  <c:v>0.47224176325337558</c:v>
                </c:pt>
                <c:pt idx="1664">
                  <c:v>0.44283476280836848</c:v>
                </c:pt>
                <c:pt idx="1665">
                  <c:v>0.41273230037835862</c:v>
                </c:pt>
                <c:pt idx="1666">
                  <c:v>0.38198072243127068</c:v>
                </c:pt>
                <c:pt idx="1667">
                  <c:v>0.35062739656759634</c:v>
                </c:pt>
                <c:pt idx="1668">
                  <c:v>0.31872063851625221</c:v>
                </c:pt>
                <c:pt idx="1669">
                  <c:v>0.2863096376365043</c:v>
                </c:pt>
                <c:pt idx="1670">
                  <c:v>0.25344438104080069</c:v>
                </c:pt>
                <c:pt idx="1671">
                  <c:v>0.22017557645551761</c:v>
                </c:pt>
                <c:pt idx="1672">
                  <c:v>0.18655457393893932</c:v>
                </c:pt>
                <c:pt idx="1673">
                  <c:v>0.15263328657729308</c:v>
                </c:pt>
                <c:pt idx="1674">
                  <c:v>0.11846411028127314</c:v>
                </c:pt>
                <c:pt idx="1675">
                  <c:v>8.4099842807256131E-2</c:v>
                </c:pt>
                <c:pt idx="1676">
                  <c:v>4.9593602128326891E-2</c:v>
                </c:pt>
                <c:pt idx="1677">
                  <c:v>1.4998744281277832E-2</c:v>
                </c:pt>
                <c:pt idx="1678">
                  <c:v>-1.9631219183050837E-2</c:v>
                </c:pt>
                <c:pt idx="1679">
                  <c:v>-5.4242704018499351E-2</c:v>
                </c:pt>
                <c:pt idx="1680">
                  <c:v>-8.8782136242987406E-2</c:v>
                </c:pt>
                <c:pt idx="1681">
                  <c:v>-0.12319603511027374</c:v>
                </c:pt>
                <c:pt idx="1682">
                  <c:v>-0.15743109596526711</c:v>
                </c:pt>
                <c:pt idx="1683">
                  <c:v>-0.19143427285456779</c:v>
                </c:pt>
                <c:pt idx="1684">
                  <c:v>-0.22515286076425242</c:v>
                </c:pt>
                <c:pt idx="1685">
                  <c:v>-0.25853457735711721</c:v>
                </c:pt>
                <c:pt idx="1686">
                  <c:v>-0.29152764408266418</c:v>
                </c:pt>
                <c:pt idx="1687">
                  <c:v>-0.32408086653403811</c:v>
                </c:pt>
                <c:pt idx="1688">
                  <c:v>-0.35614371392692395</c:v>
                </c:pt>
                <c:pt idx="1689">
                  <c:v>-0.38766639757706411</c:v>
                </c:pt>
                <c:pt idx="1690">
                  <c:v>-0.41859994825455388</c:v>
                </c:pt>
                <c:pt idx="1691">
                  <c:v>-0.4488962922944657</c:v>
                </c:pt>
                <c:pt idx="1692">
                  <c:v>-0.47850832634555912</c:v>
                </c:pt>
                <c:pt idx="1693">
                  <c:v>-0.50738999064088863</c:v>
                </c:pt>
                <c:pt idx="1694">
                  <c:v>-0.53549634067608542</c:v>
                </c:pt>
                <c:pt idx="1695">
                  <c:v>-0.56278361718382097</c:v>
                </c:pt>
                <c:pt idx="1696">
                  <c:v>-0.58920931429554391</c:v>
                </c:pt>
                <c:pt idx="1697">
                  <c:v>-0.61473224578409091</c:v>
                </c:pt>
                <c:pt idx="1698">
                  <c:v>-0.63931260928399081</c:v>
                </c:pt>
                <c:pt idx="1699">
                  <c:v>-0.66291204838936124</c:v>
                </c:pt>
                <c:pt idx="1700">
                  <c:v>-0.68549371253231051</c:v>
                </c:pt>
                <c:pt idx="1701">
                  <c:v>-0.70702231454842623</c:v>
                </c:pt>
                <c:pt idx="1702">
                  <c:v>-0.72746418583945727</c:v>
                </c:pt>
                <c:pt idx="1703">
                  <c:v>-0.74678732904678302</c:v>
                </c:pt>
                <c:pt idx="1704">
                  <c:v>-0.76496146815331822</c:v>
                </c:pt>
                <c:pt idx="1705">
                  <c:v>-0.78195809593543908</c:v>
                </c:pt>
                <c:pt idx="1706">
                  <c:v>-0.79775051869041047</c:v>
                </c:pt>
                <c:pt idx="1707">
                  <c:v>-0.81231389816920208</c:v>
                </c:pt>
                <c:pt idx="1708">
                  <c:v>-0.82562529064884604</c:v>
                </c:pt>
                <c:pt idx="1709">
                  <c:v>-0.83766368308277084</c:v>
                </c:pt>
                <c:pt idx="1710">
                  <c:v>-0.84841002627220774</c:v>
                </c:pt>
                <c:pt idx="1711">
                  <c:v>-0.85784726500634056</c:v>
                </c:pt>
                <c:pt idx="1712">
                  <c:v>-0.86596036512344021</c:v>
                </c:pt>
                <c:pt idx="1713">
                  <c:v>-0.87273633745011014</c:v>
                </c:pt>
                <c:pt idx="1714">
                  <c:v>-0.87816425858056257</c:v>
                </c:pt>
                <c:pt idx="1715">
                  <c:v>-0.88223528846265964</c:v>
                </c:pt>
                <c:pt idx="1716">
                  <c:v>-0.88494268476248561</c:v>
                </c:pt>
                <c:pt idx="1717">
                  <c:v>-0.88628181398415951</c:v>
                </c:pt>
                <c:pt idx="1718">
                  <c:v>-0.88625015932659923</c:v>
                </c:pt>
                <c:pt idx="1719">
                  <c:v>-0.88484732526404264</c:v>
                </c:pt>
                <c:pt idx="1720">
                  <c:v>-0.88207503884217364</c:v>
                </c:pt>
                <c:pt idx="1721">
                  <c:v>-0.87793714768679765</c:v>
                </c:pt>
                <c:pt idx="1722">
                  <c:v>-0.8724396147271225</c:v>
                </c:pt>
                <c:pt idx="1723">
                  <c:v>-0.86559050964074546</c:v>
                </c:pt>
                <c:pt idx="1724">
                  <c:v>-0.85739999703259862</c:v>
                </c:pt>
                <c:pt idx="1725">
                  <c:v>-0.84788032136512337</c:v>
                </c:pt>
                <c:pt idx="1726">
                  <c:v>-0.83704578866196622</c:v>
                </c:pt>
                <c:pt idx="1727">
                  <c:v>-0.82491274501257339</c:v>
                </c:pt>
                <c:pt idx="1728">
                  <c:v>-0.81149955190997114</c:v>
                </c:pt>
                <c:pt idx="1729">
                  <c:v>-0.79682655845889183</c:v>
                </c:pt>
                <c:pt idx="1730">
                  <c:v>-0.78091607049640477</c:v>
                </c:pt>
                <c:pt idx="1731">
                  <c:v>-0.76379231667189906</c:v>
                </c:pt>
                <c:pt idx="1732">
                  <c:v>-0.74548141153795577</c:v>
                </c:pt>
                <c:pt idx="1733">
                  <c:v>-0.726011315708468</c:v>
                </c:pt>
                <c:pt idx="1734">
                  <c:v>-0.70541179314477953</c:v>
                </c:pt>
                <c:pt idx="1735">
                  <c:v>-0.68371436563505261</c:v>
                </c:pt>
                <c:pt idx="1736">
                  <c:v>-0.66095226453664802</c:v>
                </c:pt>
                <c:pt idx="1737">
                  <c:v>-0.63716037985537732</c:v>
                </c:pt>
                <c:pt idx="1738">
                  <c:v>-0.61237520673961754</c:v>
                </c:pt>
                <c:pt idx="1739">
                  <c:v>-0.58663478947152781</c:v>
                </c:pt>
                <c:pt idx="1740">
                  <c:v>-0.55997866304131272</c:v>
                </c:pt>
                <c:pt idx="1741">
                  <c:v>-0.53244779239420814</c:v>
                </c:pt>
                <c:pt idx="1742">
                  <c:v>-0.50408450944377203</c:v>
                </c:pt>
                <c:pt idx="1743">
                  <c:v>-0.47493244794829986</c:v>
                </c:pt>
                <c:pt idx="1744">
                  <c:v>-0.44503647635050797</c:v>
                </c:pt>
                <c:pt idx="1745">
                  <c:v>-0.41444262868410775</c:v>
                </c:pt>
                <c:pt idx="1746">
                  <c:v>-0.38319803365356331</c:v>
                </c:pt>
                <c:pt idx="1747">
                  <c:v>-0.35135084199647898</c:v>
                </c:pt>
                <c:pt idx="1748">
                  <c:v>-0.31895015224045259</c:v>
                </c:pt>
                <c:pt idx="1749">
                  <c:v>-0.28604593496914205</c:v>
                </c:pt>
                <c:pt idx="1750">
                  <c:v>-0.25268895571433231</c:v>
                </c:pt>
                <c:pt idx="1751">
                  <c:v>-0.21893069659293435</c:v>
                </c:pt>
                <c:pt idx="1752">
                  <c:v>-0.1848232768101595</c:v>
                </c:pt>
                <c:pt idx="1753">
                  <c:v>-0.15041937215158546</c:v>
                </c:pt>
                <c:pt idx="1754">
                  <c:v>-0.11577213358842398</c:v>
                </c:pt>
                <c:pt idx="1755">
                  <c:v>-8.0935105122049919E-2</c:v>
                </c:pt>
                <c:pt idx="1756">
                  <c:v>-4.5962140994735182E-2</c:v>
                </c:pt>
                <c:pt idx="1757">
                  <c:v>-1.0907322394546259E-2</c:v>
                </c:pt>
                <c:pt idx="1758">
                  <c:v>2.4175126216471724E-2</c:v>
                </c:pt>
                <c:pt idx="1759">
                  <c:v>5.9230921021418921E-2</c:v>
                </c:pt>
                <c:pt idx="1760">
                  <c:v>9.4205802885146822E-2</c:v>
                </c:pt>
                <c:pt idx="1761">
                  <c:v>0.12904562137795697</c:v>
                </c:pt>
                <c:pt idx="1762">
                  <c:v>0.16369641865632681</c:v>
                </c:pt>
                <c:pt idx="1763">
                  <c:v>0.19810451307077837</c:v>
                </c:pt>
                <c:pt idx="1764">
                  <c:v>0.23221658237104931</c:v>
                </c:pt>
                <c:pt idx="1765">
                  <c:v>0.2659797463796551</c:v>
                </c:pt>
                <c:pt idx="1766">
                  <c:v>0.29934164900570814</c:v>
                </c:pt>
                <c:pt idx="1767">
                  <c:v>0.33225053947151506</c:v>
                </c:pt>
                <c:pt idx="1768">
                  <c:v>0.36465535262599108</c:v>
                </c:pt>
                <c:pt idx="1769">
                  <c:v>0.39650578822029736</c:v>
                </c:pt>
                <c:pt idx="1770">
                  <c:v>0.42775238902236196</c:v>
                </c:pt>
                <c:pt idx="1771">
                  <c:v>0.45834661764903256</c:v>
                </c:pt>
                <c:pt idx="1772">
                  <c:v>0.48824093199654711</c:v>
                </c:pt>
                <c:pt idx="1773">
                  <c:v>0.51738885915184463</c:v>
                </c:pt>
                <c:pt idx="1774">
                  <c:v>0.54574506766986897</c:v>
                </c:pt>
                <c:pt idx="1775">
                  <c:v>0.57326543810449959</c:v>
                </c:pt>
                <c:pt idx="1776">
                  <c:v>0.59990713168313481</c:v>
                </c:pt>
                <c:pt idx="1777">
                  <c:v>0.62562865701809434</c:v>
                </c:pt>
                <c:pt idx="1778">
                  <c:v>0.65038993475099072</c:v>
                </c:pt>
                <c:pt idx="1779">
                  <c:v>0.67415236002914414</c:v>
                </c:pt>
                <c:pt idx="1780">
                  <c:v>0.69687886271671129</c:v>
                </c:pt>
                <c:pt idx="1781">
                  <c:v>0.71853396524665381</c:v>
                </c:pt>
                <c:pt idx="1782">
                  <c:v>0.73908383802308131</c:v>
                </c:pt>
                <c:pt idx="1783">
                  <c:v>0.75849635228750867</c:v>
                </c:pt>
                <c:pt idx="1784">
                  <c:v>0.77674113036644898</c:v>
                </c:pt>
                <c:pt idx="1785">
                  <c:v>0.79378959322160236</c:v>
                </c:pt>
                <c:pt idx="1786">
                  <c:v>0.80961500522827146</c:v>
                </c:pt>
                <c:pt idx="1787">
                  <c:v>0.82419251611187305</c:v>
                </c:pt>
                <c:pt idx="1788">
                  <c:v>0.83749919997664779</c:v>
                </c:pt>
                <c:pt idx="1789">
                  <c:v>0.84951409136532796</c:v>
                </c:pt>
                <c:pt idx="1790">
                  <c:v>0.86021821829307776</c:v>
                </c:pt>
                <c:pt idx="1791">
                  <c:v>0.86959463220357114</c:v>
                </c:pt>
                <c:pt idx="1792">
                  <c:v>0.87762843479996933</c:v>
                </c:pt>
                <c:pt idx="1793">
                  <c:v>0.8843068017083503</c:v>
                </c:pt>
                <c:pt idx="1794">
                  <c:v>0.88961900293596652</c:v>
                </c:pt>
                <c:pt idx="1795">
                  <c:v>0.89355642009175451</c:v>
                </c:pt>
                <c:pt idx="1796">
                  <c:v>0.89611256034150299</c:v>
                </c:pt>
                <c:pt idx="1797">
                  <c:v>0.89728306707508931</c:v>
                </c:pt>
                <c:pt idx="1798">
                  <c:v>0.8970657272683511</c:v>
                </c:pt>
                <c:pt idx="1799">
                  <c:v>0.89546047552723562</c:v>
                </c:pt>
                <c:pt idx="1800">
                  <c:v>0.89246939480701371</c:v>
                </c:pt>
                <c:pt idx="1801">
                  <c:v>0.88809671380450872</c:v>
                </c:pt>
                <c:pt idx="1802">
                  <c:v>0.88234880102641766</c:v>
                </c:pt>
                <c:pt idx="1803">
                  <c:v>0.87523415554199069</c:v>
                </c:pt>
                <c:pt idx="1804">
                  <c:v>0.86676339443345229</c:v>
                </c:pt>
                <c:pt idx="1805">
                  <c:v>0.85694923696264191</c:v>
                </c:pt>
                <c:pt idx="1806">
                  <c:v>0.84580648547752224</c:v>
                </c:pt>
                <c:pt idx="1807">
                  <c:v>0.83335200308716972</c:v>
                </c:pt>
                <c:pt idx="1808">
                  <c:v>0.81960468813896747</c:v>
                </c:pt>
                <c:pt idx="1809">
                  <c:v>0.80458544553656408</c:v>
                </c:pt>
                <c:pt idx="1810">
                  <c:v>0.78831715494222709</c:v>
                </c:pt>
                <c:pt idx="1811">
                  <c:v>0.7708246359119455</c:v>
                </c:pt>
                <c:pt idx="1812">
                  <c:v>0.75213461001636572</c:v>
                </c:pt>
                <c:pt idx="1813">
                  <c:v>0.73227566000550437</c:v>
                </c:pt>
                <c:pt idx="1814">
                  <c:v>0.71127818607962356</c:v>
                </c:pt>
                <c:pt idx="1815">
                  <c:v>0.68917435933312821</c:v>
                </c:pt>
                <c:pt idx="1816">
                  <c:v>0.66599807244294629</c:v>
                </c:pt>
                <c:pt idx="1817">
                  <c:v>0.64178488767695552</c:v>
                </c:pt>
                <c:pt idx="1818">
                  <c:v>0.61657198230216814</c:v>
                </c:pt>
                <c:pt idx="1819">
                  <c:v>0.59039809147666766</c:v>
                </c:pt>
                <c:pt idx="1820">
                  <c:v>0.56330344871299753</c:v>
                </c:pt>
                <c:pt idx="1821">
                  <c:v>0.5353297240044631</c:v>
                </c:pt>
                <c:pt idx="1822">
                  <c:v>0.50651995970971408</c:v>
                </c:pt>
                <c:pt idx="1823">
                  <c:v>0.47691850429423349</c:v>
                </c:pt>
                <c:pt idx="1824">
                  <c:v>0.44657094403067454</c:v>
                </c:pt>
                <c:pt idx="1825">
                  <c:v>0.41552403276347272</c:v>
                </c:pt>
                <c:pt idx="1826">
                  <c:v>0.3838256198459109</c:v>
                </c:pt>
                <c:pt idx="1827">
                  <c:v>0.35152457636065498</c:v>
                </c:pt>
                <c:pt idx="1828">
                  <c:v>0.31867071973777999</c:v>
                </c:pt>
                <c:pt idx="1829">
                  <c:v>0.28531473688651998</c:v>
                </c:pt>
                <c:pt idx="1830">
                  <c:v>0.25150810595929363</c:v>
                </c:pt>
                <c:pt idx="1831">
                  <c:v>0.21730301686903622</c:v>
                </c:pt>
                <c:pt idx="1832">
                  <c:v>0.182752290682514</c:v>
                </c:pt>
                <c:pt idx="1833">
                  <c:v>0.14790929801406033</c:v>
                </c:pt>
                <c:pt idx="1834">
                  <c:v>0.11282787654609383</c:v>
                </c:pt>
                <c:pt idx="1835">
                  <c:v>7.7562247803833098E-2</c:v>
                </c:pt>
                <c:pt idx="1836">
                  <c:v>4.2166933312805008E-2</c:v>
                </c:pt>
                <c:pt idx="1837">
                  <c:v>6.6966702690794541E-3</c:v>
                </c:pt>
                <c:pt idx="1838">
                  <c:v>-2.8793673147388052E-2</c:v>
                </c:pt>
                <c:pt idx="1839">
                  <c:v>-6.4249182685340758E-2</c:v>
                </c:pt>
                <c:pt idx="1840">
                  <c:v>-9.9614983029033669E-2</c:v>
                </c:pt>
                <c:pt idx="1841">
                  <c:v>-0.1348363227677426</c:v>
                </c:pt>
                <c:pt idx="1842">
                  <c:v>-0.16985865919645871</c:v>
                </c:pt>
                <c:pt idx="1843">
                  <c:v>-0.20462774281613899</c:v>
                </c:pt>
                <c:pt idx="1844">
                  <c:v>-0.23908970140266092</c:v>
                </c:pt>
                <c:pt idx="1845">
                  <c:v>-0.27319112351425795</c:v>
                </c:pt>
                <c:pt idx="1846">
                  <c:v>-0.30687914130770988</c:v>
                </c:pt>
                <c:pt idx="1847">
                  <c:v>-0.34010151253494059</c:v>
                </c:pt>
                <c:pt idx="1848">
                  <c:v>-0.37280670159290369</c:v>
                </c:pt>
                <c:pt idx="1849">
                  <c:v>-0.40494395950074225</c:v>
                </c:pt>
                <c:pt idx="1850">
                  <c:v>-0.4364634026801712</c:v>
                </c:pt>
                <c:pt idx="1851">
                  <c:v>-0.46731609041683969</c:v>
                </c:pt>
                <c:pt idx="1852">
                  <c:v>-0.49745410088213154</c:v>
                </c:pt>
                <c:pt idx="1853">
                  <c:v>-0.52683060559738037</c:v>
                </c:pt>
                <c:pt idx="1854">
                  <c:v>-0.55539994222484113</c:v>
                </c:pt>
                <c:pt idx="1855">
                  <c:v>-0.5831176855720317</c:v>
                </c:pt>
                <c:pt idx="1856">
                  <c:v>-0.60994071669909955</c:v>
                </c:pt>
                <c:pt idx="1857">
                  <c:v>-0.63582729002175509</c:v>
                </c:pt>
                <c:pt idx="1858">
                  <c:v>-0.66073709830512917</c:v>
                </c:pt>
                <c:pt idx="1859">
                  <c:v>-0.68463133544742805</c:v>
                </c:pt>
                <c:pt idx="1860">
                  <c:v>-0.70747275695563694</c:v>
                </c:pt>
                <c:pt idx="1861">
                  <c:v>-0.7292257380188305</c:v>
                </c:pt>
                <c:pt idx="1862">
                  <c:v>-0.74985632908860811</c:v>
                </c:pt>
                <c:pt idx="1863">
                  <c:v>-0.7693323088799725</c:v>
                </c:pt>
                <c:pt idx="1864">
                  <c:v>-0.78762323470974938</c:v>
                </c:pt>
                <c:pt idx="1865">
                  <c:v>-0.80470049009396349</c:v>
                </c:pt>
                <c:pt idx="1866">
                  <c:v>-0.82053732952979019</c:v>
                </c:pt>
                <c:pt idx="1867">
                  <c:v>-0.83510892039186591</c:v>
                </c:pt>
                <c:pt idx="1868">
                  <c:v>-0.84839238187739363</c:v>
                </c:pt>
                <c:pt idx="1869">
                  <c:v>-0.86036682093899031</c:v>
                </c:pt>
                <c:pt idx="1870">
                  <c:v>-0.87101336514875216</c:v>
                </c:pt>
                <c:pt idx="1871">
                  <c:v>-0.88031519244189882</c:v>
                </c:pt>
                <c:pt idx="1872">
                  <c:v>-0.88825755769315129</c:v>
                </c:pt>
                <c:pt idx="1873">
                  <c:v>-0.89482781608379058</c:v>
                </c:pt>
                <c:pt idx="1874">
                  <c:v>-0.90001544322244409</c:v>
                </c:pt>
                <c:pt idx="1875">
                  <c:v>-0.90381205198756709</c:v>
                </c:pt>
                <c:pt idx="1876">
                  <c:v>-0.90621140606472361</c:v>
                </c:pt>
                <c:pt idx="1877">
                  <c:v>-0.9072094301568191</c:v>
                </c:pt>
                <c:pt idx="1878">
                  <c:v>-0.90680421685064605</c:v>
                </c:pt>
                <c:pt idx="1879">
                  <c:v>-0.90499603012824859</c:v>
                </c:pt>
                <c:pt idx="1880">
                  <c:v>-0.90178730551680653</c:v>
                </c:pt>
                <c:pt idx="1881">
                  <c:v>-0.89718264687596527</c:v>
                </c:pt>
                <c:pt idx="1882">
                  <c:v>-0.8911888198267115</c:v>
                </c:pt>
                <c:pt idx="1883">
                  <c:v>-0.88381474183114328</c:v>
                </c:pt>
                <c:pt idx="1884">
                  <c:v>-0.87507146893764931</c:v>
                </c:pt>
                <c:pt idx="1885">
                  <c:v>-0.86497217921114977</c:v>
                </c:pt>
                <c:pt idx="1886">
                  <c:v>-0.85353215287327266</c:v>
                </c:pt>
                <c:pt idx="1887">
                  <c:v>-0.84076874918238176</c:v>
                </c:pt>
                <c:pt idx="1888">
                  <c:v>-0.82670138008839522</c:v>
                </c:pt>
                <c:pt idx="1889">
                  <c:v>-0.81135148070246377</c:v>
                </c:pt>
                <c:pt idx="1890">
                  <c:v>-0.79474247662641495</c:v>
                </c:pt>
                <c:pt idx="1891">
                  <c:v>-0.77689974819171914</c:v>
                </c:pt>
                <c:pt idx="1892">
                  <c:v>-0.75785059166268842</c:v>
                </c:pt>
                <c:pt idx="1893">
                  <c:v>-0.73762417746319775</c:v>
                </c:pt>
                <c:pt idx="1894">
                  <c:v>-0.71625150549080985</c:v>
                </c:pt>
                <c:pt idx="1895">
                  <c:v>-0.69376535758691371</c:v>
                </c:pt>
                <c:pt idx="1896">
                  <c:v>-0.67020024723572602</c:v>
                </c:pt>
                <c:pt idx="1897">
                  <c:v>-0.64559236656929109</c:v>
                </c:pt>
                <c:pt idx="1898">
                  <c:v>-0.61997953076003431</c:v>
                </c:pt>
                <c:pt idx="1899">
                  <c:v>-0.59340111988627886</c:v>
                </c:pt>
                <c:pt idx="1900">
                  <c:v>-0.56589801836004638</c:v>
                </c:pt>
                <c:pt idx="1901">
                  <c:v>-0.53751255201051762</c:v>
                </c:pt>
                <c:pt idx="1902">
                  <c:v>-0.5082884229199417</c:v>
                </c:pt>
                <c:pt idx="1903">
                  <c:v>-0.47827064211226222</c:v>
                </c:pt>
                <c:pt idx="1904">
                  <c:v>-0.44750546019836829</c:v>
                </c:pt>
                <c:pt idx="1905">
                  <c:v>-0.41604029608479304</c:v>
                </c:pt>
                <c:pt idx="1906">
                  <c:v>-0.38392366385569149</c:v>
                </c:pt>
                <c:pt idx="1907">
                  <c:v>-0.35120509794109256</c:v>
                </c:pt>
                <c:pt idx="1908">
                  <c:v>-0.31793507668680454</c:v>
                </c:pt>
                <c:pt idx="1909">
                  <c:v>-0.28416494444384433</c:v>
                </c:pt>
                <c:pt idx="1910">
                  <c:v>-0.24994683229790321</c:v>
                </c:pt>
                <c:pt idx="1911">
                  <c:v>-0.2153335775611869</c:v>
                </c:pt>
                <c:pt idx="1912">
                  <c:v>-0.18037864215089683</c:v>
                </c:pt>
                <c:pt idx="1913">
                  <c:v>-0.14513602998071651</c:v>
                </c:pt>
                <c:pt idx="1914">
                  <c:v>-0.10966020349289222</c:v>
                </c:pt>
                <c:pt idx="1915">
                  <c:v>-7.4005999459851382E-2</c:v>
                </c:pt>
                <c:pt idx="1916">
                  <c:v>-3.8228544185811682E-2</c:v>
                </c:pt>
                <c:pt idx="1917">
                  <c:v>-2.383168239451445E-3</c:v>
                </c:pt>
                <c:pt idx="1918">
                  <c:v>3.3474679150534419E-2</c:v>
                </c:pt>
                <c:pt idx="1919">
                  <c:v>6.928951590426434E-2</c:v>
                </c:pt>
                <c:pt idx="1920">
                  <c:v>0.10500591297115809</c:v>
                </c:pt>
                <c:pt idx="1921">
                  <c:v>0.14056858014921272</c:v>
                </c:pt>
                <c:pt idx="1922">
                  <c:v>0.17592245170990928</c:v>
                </c:pt>
                <c:pt idx="1923">
                  <c:v>0.21101277169621435</c:v>
                </c:pt>
                <c:pt idx="1924">
                  <c:v>0.24578517876160996</c:v>
                </c:pt>
                <c:pt idx="1925">
                  <c:v>0.28018579041842234</c:v>
                </c:pt>
                <c:pt idx="1926">
                  <c:v>0.31416128656495068</c:v>
                </c:pt>
                <c:pt idx="1927">
                  <c:v>0.3476589921619751</c:v>
                </c:pt>
                <c:pt idx="1928">
                  <c:v>0.38062695893017801</c:v>
                </c:pt>
                <c:pt idx="1929">
                  <c:v>0.41301404594183611</c:v>
                </c:pt>
                <c:pt idx="1930">
                  <c:v>0.44476999898181457</c:v>
                </c:pt>
                <c:pt idx="1931">
                  <c:v>0.47584552855445006</c:v>
                </c:pt>
                <c:pt idx="1932">
                  <c:v>0.50619238641530861</c:v>
                </c:pt>
                <c:pt idx="1933">
                  <c:v>0.5357634405090409</c:v>
                </c:pt>
                <c:pt idx="1934">
                  <c:v>0.56451274819669139</c:v>
                </c:pt>
                <c:pt idx="1935">
                  <c:v>0.59239562765883358</c:v>
                </c:pt>
                <c:pt idx="1936">
                  <c:v>0.61936872736339299</c:v>
                </c:pt>
                <c:pt idx="1937">
                  <c:v>0.6453900934902812</c:v>
                </c:pt>
                <c:pt idx="1938">
                  <c:v>0.6704192352077526</c:v>
                </c:pt>
                <c:pt idx="1939">
                  <c:v>0.69441718769898497</c:v>
                </c:pt>
                <c:pt idx="1940">
                  <c:v>0.7173465728408257</c:v>
                </c:pt>
                <c:pt idx="1941">
                  <c:v>0.73917165744002</c:v>
                </c:pt>
                <c:pt idx="1942">
                  <c:v>0.75985840893625378</c:v>
                </c:pt>
                <c:pt idx="1943">
                  <c:v>0.77937454848521648</c:v>
                </c:pt>
                <c:pt idx="1944">
                  <c:v>0.79768960133872702</c:v>
                </c:pt>
                <c:pt idx="1945">
                  <c:v>0.81477494444335063</c:v>
                </c:pt>
                <c:pt idx="1946">
                  <c:v>0.83060385118319957</c:v>
                </c:pt>
                <c:pt idx="1947">
                  <c:v>0.84515153319684388</c:v>
                </c:pt>
                <c:pt idx="1948">
                  <c:v>0.85839517920296526</c:v>
                </c:pt>
                <c:pt idx="1949">
                  <c:v>0.87031399077397331</c:v>
                </c:pt>
                <c:pt idx="1950">
                  <c:v>0.88088921500138151</c:v>
                </c:pt>
                <c:pt idx="1951">
                  <c:v>0.89010417400170061</c:v>
                </c:pt>
                <c:pt idx="1952">
                  <c:v>0.89794429121644703</c:v>
                </c:pt>
                <c:pt idx="1953">
                  <c:v>0.90439711446473525</c:v>
                </c:pt>
                <c:pt idx="1954">
                  <c:v>0.90945233571205109</c:v>
                </c:pt>
                <c:pt idx="1955">
                  <c:v>0.91310180752384695</c:v>
                </c:pt>
                <c:pt idx="1956">
                  <c:v>0.91533955617767937</c:v>
                </c:pt>
                <c:pt idx="1957">
                  <c:v>0.91616179141284837</c:v>
                </c:pt>
                <c:pt idx="1958">
                  <c:v>0.91556691280166846</c:v>
                </c:pt>
                <c:pt idx="1959">
                  <c:v>0.91355551273171831</c:v>
                </c:pt>
                <c:pt idx="1960">
                  <c:v>0.9101303759936985</c:v>
                </c:pt>
                <c:pt idx="1961">
                  <c:v>0.90529647597474083</c:v>
                </c:pt>
                <c:pt idx="1962">
                  <c:v>0.89906096746230946</c:v>
                </c:pt>
                <c:pt idx="1963">
                  <c:v>0.89143317606907035</c:v>
                </c:pt>
                <c:pt idx="1964">
                  <c:v>0.88242458429430937</c:v>
                </c:pt>
                <c:pt idx="1965">
                  <c:v>0.8720488142427596</c:v>
                </c:pt>
                <c:pt idx="1966">
                  <c:v>0.86032160702683869</c:v>
                </c:pt>
                <c:pt idx="1967">
                  <c:v>0.84726079888339634</c:v>
                </c:pt>
                <c:pt idx="1968">
                  <c:v>0.83288629404128334</c:v>
                </c:pt>
                <c:pt idx="1969">
                  <c:v>0.81722003438100499</c:v>
                </c:pt>
                <c:pt idx="1970">
                  <c:v>0.80028596593266477</c:v>
                </c:pt>
                <c:pt idx="1971">
                  <c:v>0.78211000226345884</c:v>
                </c:pt>
                <c:pt idx="1972">
                  <c:v>0.76271998481068637</c:v>
                </c:pt>
                <c:pt idx="1973">
                  <c:v>0.74214564022094809</c:v>
                </c:pt>
                <c:pt idx="1974">
                  <c:v>0.72041853476104345</c:v>
                </c:pt>
                <c:pt idx="1975">
                  <c:v>0.69757202587046085</c:v>
                </c:pt>
                <c:pt idx="1976">
                  <c:v>0.67364121092976625</c:v>
                </c:pt>
                <c:pt idx="1977">
                  <c:v>0.64866287332374517</c:v>
                </c:pt>
                <c:pt idx="1978">
                  <c:v>0.6226754258821583</c:v>
                </c:pt>
                <c:pt idx="1979">
                  <c:v>0.59571885178502337</c:v>
                </c:pt>
                <c:pt idx="1980">
                  <c:v>0.56783464302353193</c:v>
                </c:pt>
                <c:pt idx="1981">
                  <c:v>0.53906573651128253</c:v>
                </c:pt>
                <c:pt idx="1982">
                  <c:v>0.50945644794414613</c:v>
                </c:pt>
                <c:pt idx="1983">
                  <c:v>0.47905240351086675</c:v>
                </c:pt>
                <c:pt idx="1984">
                  <c:v>0.44790046955958746</c:v>
                </c:pt>
                <c:pt idx="1985">
                  <c:v>0.41604868032865938</c:v>
                </c:pt>
                <c:pt idx="1986">
                  <c:v>0.38354616385341478</c:v>
                </c:pt>
                <c:pt idx="1987">
                  <c:v>0.35044306616314613</c:v>
                </c:pt>
                <c:pt idx="1988">
                  <c:v>0.31679047388518555</c:v>
                </c:pt>
                <c:pt idx="1989">
                  <c:v>0.28264033537579664</c:v>
                </c:pt>
                <c:pt idx="1990">
                  <c:v>0.24804538049958388</c:v>
                </c:pt>
                <c:pt idx="1991">
                  <c:v>0.21305903918123117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246720"/>
        <c:axId val="107248640"/>
      </c:scatterChart>
      <c:valAx>
        <c:axId val="1072467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7248640"/>
        <c:crosses val="autoZero"/>
        <c:crossBetween val="midCat"/>
      </c:valAx>
      <c:valAx>
        <c:axId val="107248640"/>
        <c:scaling>
          <c:orientation val="minMax"/>
          <c:max val="1"/>
          <c:min val="-1"/>
        </c:scaling>
        <c:delete val="1"/>
        <c:axPos val="l"/>
        <c:numFmt formatCode="General" sourceLinked="1"/>
        <c:majorTickMark val="none"/>
        <c:minorTickMark val="none"/>
        <c:tickLblPos val="nextTo"/>
        <c:crossAx val="107246720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3325704089323387E-2"/>
          <c:y val="7.6472445833690159E-2"/>
          <c:w val="0.91853716778165395"/>
          <c:h val="0.81306735462875734"/>
        </c:manualLayout>
      </c:layout>
      <c:scatterChart>
        <c:scatterStyle val="lineMarker"/>
        <c:varyColors val="0"/>
        <c:ser>
          <c:idx val="0"/>
          <c:order val="0"/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Sheet1!$A$9:$A$2000</c:f>
              <c:numCache>
                <c:formatCode>General</c:formatCode>
                <c:ptCount val="1992"/>
                <c:pt idx="0">
                  <c:v>0</c:v>
                </c:pt>
                <c:pt idx="1">
                  <c:v>1.14E-3</c:v>
                </c:pt>
                <c:pt idx="2">
                  <c:v>2.2799999999999999E-3</c:v>
                </c:pt>
                <c:pt idx="3">
                  <c:v>3.4199999999999999E-3</c:v>
                </c:pt>
                <c:pt idx="4">
                  <c:v>4.5599999999999998E-3</c:v>
                </c:pt>
                <c:pt idx="5">
                  <c:v>5.7000000000000002E-3</c:v>
                </c:pt>
                <c:pt idx="6">
                  <c:v>6.8400000000000006E-3</c:v>
                </c:pt>
                <c:pt idx="7">
                  <c:v>7.980000000000001E-3</c:v>
                </c:pt>
                <c:pt idx="8">
                  <c:v>9.1200000000000014E-3</c:v>
                </c:pt>
                <c:pt idx="9">
                  <c:v>1.0260000000000002E-2</c:v>
                </c:pt>
                <c:pt idx="10">
                  <c:v>1.1400000000000002E-2</c:v>
                </c:pt>
                <c:pt idx="11">
                  <c:v>1.2540000000000003E-2</c:v>
                </c:pt>
                <c:pt idx="12">
                  <c:v>1.3680000000000003E-2</c:v>
                </c:pt>
                <c:pt idx="13">
                  <c:v>1.4820000000000003E-2</c:v>
                </c:pt>
                <c:pt idx="14">
                  <c:v>1.5960000000000002E-2</c:v>
                </c:pt>
                <c:pt idx="15">
                  <c:v>1.7100000000000001E-2</c:v>
                </c:pt>
                <c:pt idx="16">
                  <c:v>1.8239999999999999E-2</c:v>
                </c:pt>
                <c:pt idx="17">
                  <c:v>1.9379999999999998E-2</c:v>
                </c:pt>
                <c:pt idx="18">
                  <c:v>2.0519999999999997E-2</c:v>
                </c:pt>
                <c:pt idx="19">
                  <c:v>2.1659999999999995E-2</c:v>
                </c:pt>
                <c:pt idx="20">
                  <c:v>2.2799999999999994E-2</c:v>
                </c:pt>
                <c:pt idx="21">
                  <c:v>2.3939999999999993E-2</c:v>
                </c:pt>
                <c:pt idx="22">
                  <c:v>2.5079999999999991E-2</c:v>
                </c:pt>
                <c:pt idx="23">
                  <c:v>2.621999999999999E-2</c:v>
                </c:pt>
                <c:pt idx="24">
                  <c:v>2.7359999999999988E-2</c:v>
                </c:pt>
                <c:pt idx="25">
                  <c:v>2.8499999999999987E-2</c:v>
                </c:pt>
                <c:pt idx="26">
                  <c:v>2.9639999999999986E-2</c:v>
                </c:pt>
                <c:pt idx="27">
                  <c:v>3.0779999999999984E-2</c:v>
                </c:pt>
                <c:pt idx="28">
                  <c:v>3.1919999999999983E-2</c:v>
                </c:pt>
                <c:pt idx="29">
                  <c:v>3.3059999999999985E-2</c:v>
                </c:pt>
                <c:pt idx="30">
                  <c:v>3.4199999999999987E-2</c:v>
                </c:pt>
                <c:pt idx="31">
                  <c:v>3.5339999999999989E-2</c:v>
                </c:pt>
                <c:pt idx="32">
                  <c:v>3.6479999999999992E-2</c:v>
                </c:pt>
                <c:pt idx="33">
                  <c:v>3.7619999999999994E-2</c:v>
                </c:pt>
                <c:pt idx="34">
                  <c:v>3.8759999999999996E-2</c:v>
                </c:pt>
                <c:pt idx="35">
                  <c:v>3.9899999999999998E-2</c:v>
                </c:pt>
                <c:pt idx="36">
                  <c:v>4.104E-2</c:v>
                </c:pt>
                <c:pt idx="37">
                  <c:v>4.2180000000000002E-2</c:v>
                </c:pt>
                <c:pt idx="38">
                  <c:v>4.3320000000000004E-2</c:v>
                </c:pt>
                <c:pt idx="39">
                  <c:v>4.4460000000000006E-2</c:v>
                </c:pt>
                <c:pt idx="40">
                  <c:v>4.5600000000000009E-2</c:v>
                </c:pt>
                <c:pt idx="41">
                  <c:v>4.6740000000000011E-2</c:v>
                </c:pt>
                <c:pt idx="42">
                  <c:v>4.7880000000000013E-2</c:v>
                </c:pt>
                <c:pt idx="43">
                  <c:v>4.9020000000000015E-2</c:v>
                </c:pt>
                <c:pt idx="44">
                  <c:v>5.0160000000000017E-2</c:v>
                </c:pt>
                <c:pt idx="45">
                  <c:v>5.1300000000000019E-2</c:v>
                </c:pt>
                <c:pt idx="46">
                  <c:v>5.2440000000000021E-2</c:v>
                </c:pt>
                <c:pt idx="47">
                  <c:v>5.3580000000000023E-2</c:v>
                </c:pt>
                <c:pt idx="48">
                  <c:v>5.4720000000000026E-2</c:v>
                </c:pt>
                <c:pt idx="49">
                  <c:v>5.5860000000000028E-2</c:v>
                </c:pt>
                <c:pt idx="50">
                  <c:v>5.700000000000003E-2</c:v>
                </c:pt>
                <c:pt idx="51">
                  <c:v>5.8140000000000032E-2</c:v>
                </c:pt>
                <c:pt idx="52">
                  <c:v>5.9280000000000034E-2</c:v>
                </c:pt>
                <c:pt idx="53">
                  <c:v>6.0420000000000036E-2</c:v>
                </c:pt>
                <c:pt idx="54">
                  <c:v>6.1560000000000038E-2</c:v>
                </c:pt>
                <c:pt idx="55">
                  <c:v>6.2700000000000033E-2</c:v>
                </c:pt>
                <c:pt idx="56">
                  <c:v>6.3840000000000036E-2</c:v>
                </c:pt>
                <c:pt idx="57">
                  <c:v>6.4980000000000038E-2</c:v>
                </c:pt>
                <c:pt idx="58">
                  <c:v>6.612000000000004E-2</c:v>
                </c:pt>
                <c:pt idx="59">
                  <c:v>6.7260000000000042E-2</c:v>
                </c:pt>
                <c:pt idx="60">
                  <c:v>6.8400000000000044E-2</c:v>
                </c:pt>
                <c:pt idx="61">
                  <c:v>6.9540000000000046E-2</c:v>
                </c:pt>
                <c:pt idx="62">
                  <c:v>7.0680000000000048E-2</c:v>
                </c:pt>
                <c:pt idx="63">
                  <c:v>7.182000000000005E-2</c:v>
                </c:pt>
                <c:pt idx="64">
                  <c:v>7.2960000000000053E-2</c:v>
                </c:pt>
                <c:pt idx="65">
                  <c:v>7.4100000000000055E-2</c:v>
                </c:pt>
                <c:pt idx="66">
                  <c:v>7.5240000000000057E-2</c:v>
                </c:pt>
                <c:pt idx="67">
                  <c:v>7.6380000000000059E-2</c:v>
                </c:pt>
                <c:pt idx="68">
                  <c:v>7.7520000000000061E-2</c:v>
                </c:pt>
                <c:pt idx="69">
                  <c:v>7.8660000000000063E-2</c:v>
                </c:pt>
                <c:pt idx="70">
                  <c:v>7.9800000000000065E-2</c:v>
                </c:pt>
                <c:pt idx="71">
                  <c:v>8.0940000000000067E-2</c:v>
                </c:pt>
                <c:pt idx="72">
                  <c:v>8.208000000000007E-2</c:v>
                </c:pt>
                <c:pt idx="73">
                  <c:v>8.3220000000000072E-2</c:v>
                </c:pt>
                <c:pt idx="74">
                  <c:v>8.4360000000000074E-2</c:v>
                </c:pt>
                <c:pt idx="75">
                  <c:v>8.5500000000000076E-2</c:v>
                </c:pt>
                <c:pt idx="76">
                  <c:v>8.6640000000000078E-2</c:v>
                </c:pt>
                <c:pt idx="77">
                  <c:v>8.778000000000008E-2</c:v>
                </c:pt>
                <c:pt idx="78">
                  <c:v>8.8920000000000082E-2</c:v>
                </c:pt>
                <c:pt idx="79">
                  <c:v>9.0060000000000084E-2</c:v>
                </c:pt>
                <c:pt idx="80">
                  <c:v>9.1200000000000087E-2</c:v>
                </c:pt>
                <c:pt idx="81">
                  <c:v>9.2340000000000089E-2</c:v>
                </c:pt>
                <c:pt idx="82">
                  <c:v>9.3480000000000091E-2</c:v>
                </c:pt>
                <c:pt idx="83">
                  <c:v>9.4620000000000093E-2</c:v>
                </c:pt>
                <c:pt idx="84">
                  <c:v>9.5760000000000095E-2</c:v>
                </c:pt>
                <c:pt idx="85">
                  <c:v>9.6900000000000097E-2</c:v>
                </c:pt>
                <c:pt idx="86">
                  <c:v>9.8040000000000099E-2</c:v>
                </c:pt>
                <c:pt idx="87">
                  <c:v>9.9180000000000101E-2</c:v>
                </c:pt>
                <c:pt idx="88">
                  <c:v>0.1003200000000001</c:v>
                </c:pt>
                <c:pt idx="89">
                  <c:v>0.10146000000000011</c:v>
                </c:pt>
                <c:pt idx="90">
                  <c:v>0.10260000000000011</c:v>
                </c:pt>
                <c:pt idx="91">
                  <c:v>0.10374000000000011</c:v>
                </c:pt>
                <c:pt idx="92">
                  <c:v>0.10488000000000011</c:v>
                </c:pt>
                <c:pt idx="93">
                  <c:v>0.10602000000000011</c:v>
                </c:pt>
                <c:pt idx="94">
                  <c:v>0.10716000000000012</c:v>
                </c:pt>
                <c:pt idx="95">
                  <c:v>0.10830000000000012</c:v>
                </c:pt>
                <c:pt idx="96">
                  <c:v>0.10944000000000012</c:v>
                </c:pt>
                <c:pt idx="97">
                  <c:v>0.11058000000000012</c:v>
                </c:pt>
                <c:pt idx="98">
                  <c:v>0.11172000000000012</c:v>
                </c:pt>
                <c:pt idx="99">
                  <c:v>0.11286000000000013</c:v>
                </c:pt>
                <c:pt idx="100">
                  <c:v>0.11400000000000013</c:v>
                </c:pt>
                <c:pt idx="101">
                  <c:v>0.11514000000000013</c:v>
                </c:pt>
                <c:pt idx="102">
                  <c:v>0.11628000000000013</c:v>
                </c:pt>
                <c:pt idx="103">
                  <c:v>0.11742000000000014</c:v>
                </c:pt>
                <c:pt idx="104">
                  <c:v>0.11856000000000014</c:v>
                </c:pt>
                <c:pt idx="105">
                  <c:v>0.11970000000000014</c:v>
                </c:pt>
                <c:pt idx="106">
                  <c:v>0.12084000000000014</c:v>
                </c:pt>
                <c:pt idx="107">
                  <c:v>0.12198000000000014</c:v>
                </c:pt>
                <c:pt idx="108">
                  <c:v>0.12312000000000015</c:v>
                </c:pt>
                <c:pt idx="109">
                  <c:v>0.12426000000000015</c:v>
                </c:pt>
                <c:pt idx="110">
                  <c:v>0.12540000000000015</c:v>
                </c:pt>
                <c:pt idx="111">
                  <c:v>0.12654000000000015</c:v>
                </c:pt>
                <c:pt idx="112">
                  <c:v>0.12768000000000015</c:v>
                </c:pt>
                <c:pt idx="113">
                  <c:v>0.12882000000000016</c:v>
                </c:pt>
                <c:pt idx="114">
                  <c:v>0.12996000000000016</c:v>
                </c:pt>
                <c:pt idx="115">
                  <c:v>0.13110000000000016</c:v>
                </c:pt>
                <c:pt idx="116">
                  <c:v>0.13224000000000016</c:v>
                </c:pt>
                <c:pt idx="117">
                  <c:v>0.13338000000000017</c:v>
                </c:pt>
                <c:pt idx="118">
                  <c:v>0.13452000000000017</c:v>
                </c:pt>
                <c:pt idx="119">
                  <c:v>0.13566000000000017</c:v>
                </c:pt>
                <c:pt idx="120">
                  <c:v>0.13680000000000017</c:v>
                </c:pt>
                <c:pt idx="121">
                  <c:v>0.13794000000000017</c:v>
                </c:pt>
                <c:pt idx="122">
                  <c:v>0.13908000000000018</c:v>
                </c:pt>
                <c:pt idx="123">
                  <c:v>0.14022000000000018</c:v>
                </c:pt>
                <c:pt idx="124">
                  <c:v>0.14136000000000018</c:v>
                </c:pt>
                <c:pt idx="125">
                  <c:v>0.14250000000000018</c:v>
                </c:pt>
                <c:pt idx="126">
                  <c:v>0.14364000000000018</c:v>
                </c:pt>
                <c:pt idx="127">
                  <c:v>0.14478000000000019</c:v>
                </c:pt>
                <c:pt idx="128">
                  <c:v>0.14592000000000019</c:v>
                </c:pt>
                <c:pt idx="129">
                  <c:v>0.14706000000000019</c:v>
                </c:pt>
                <c:pt idx="130">
                  <c:v>0.14820000000000019</c:v>
                </c:pt>
                <c:pt idx="131">
                  <c:v>0.14934000000000019</c:v>
                </c:pt>
                <c:pt idx="132">
                  <c:v>0.1504800000000002</c:v>
                </c:pt>
                <c:pt idx="133">
                  <c:v>0.1516200000000002</c:v>
                </c:pt>
                <c:pt idx="134">
                  <c:v>0.1527600000000002</c:v>
                </c:pt>
                <c:pt idx="135">
                  <c:v>0.1539000000000002</c:v>
                </c:pt>
                <c:pt idx="136">
                  <c:v>0.15504000000000021</c:v>
                </c:pt>
                <c:pt idx="137">
                  <c:v>0.15618000000000021</c:v>
                </c:pt>
                <c:pt idx="138">
                  <c:v>0.15732000000000021</c:v>
                </c:pt>
                <c:pt idx="139">
                  <c:v>0.15846000000000021</c:v>
                </c:pt>
                <c:pt idx="140">
                  <c:v>0.15960000000000021</c:v>
                </c:pt>
                <c:pt idx="141">
                  <c:v>0.16074000000000022</c:v>
                </c:pt>
                <c:pt idx="142">
                  <c:v>0.16188000000000022</c:v>
                </c:pt>
                <c:pt idx="143">
                  <c:v>0.16302000000000022</c:v>
                </c:pt>
                <c:pt idx="144">
                  <c:v>0.16416000000000022</c:v>
                </c:pt>
                <c:pt idx="145">
                  <c:v>0.16530000000000022</c:v>
                </c:pt>
                <c:pt idx="146">
                  <c:v>0.16644000000000023</c:v>
                </c:pt>
                <c:pt idx="147">
                  <c:v>0.16758000000000023</c:v>
                </c:pt>
                <c:pt idx="148">
                  <c:v>0.16872000000000023</c:v>
                </c:pt>
                <c:pt idx="149">
                  <c:v>0.16986000000000023</c:v>
                </c:pt>
                <c:pt idx="150">
                  <c:v>0.17100000000000024</c:v>
                </c:pt>
                <c:pt idx="151">
                  <c:v>0.17214000000000024</c:v>
                </c:pt>
                <c:pt idx="152">
                  <c:v>0.17328000000000024</c:v>
                </c:pt>
                <c:pt idx="153">
                  <c:v>0.17442000000000024</c:v>
                </c:pt>
                <c:pt idx="154">
                  <c:v>0.17556000000000024</c:v>
                </c:pt>
                <c:pt idx="155">
                  <c:v>0.17670000000000025</c:v>
                </c:pt>
                <c:pt idx="156">
                  <c:v>0.17784000000000025</c:v>
                </c:pt>
                <c:pt idx="157">
                  <c:v>0.17898000000000025</c:v>
                </c:pt>
                <c:pt idx="158">
                  <c:v>0.18012000000000025</c:v>
                </c:pt>
                <c:pt idx="159">
                  <c:v>0.18126000000000025</c:v>
                </c:pt>
                <c:pt idx="160">
                  <c:v>0.18240000000000026</c:v>
                </c:pt>
                <c:pt idx="161">
                  <c:v>0.18354000000000026</c:v>
                </c:pt>
                <c:pt idx="162">
                  <c:v>0.18468000000000026</c:v>
                </c:pt>
                <c:pt idx="163">
                  <c:v>0.18582000000000026</c:v>
                </c:pt>
                <c:pt idx="164">
                  <c:v>0.18696000000000026</c:v>
                </c:pt>
                <c:pt idx="165">
                  <c:v>0.18810000000000027</c:v>
                </c:pt>
                <c:pt idx="166">
                  <c:v>0.18924000000000027</c:v>
                </c:pt>
                <c:pt idx="167">
                  <c:v>0.19038000000000027</c:v>
                </c:pt>
                <c:pt idx="168">
                  <c:v>0.19152000000000027</c:v>
                </c:pt>
                <c:pt idx="169">
                  <c:v>0.19266000000000028</c:v>
                </c:pt>
                <c:pt idx="170">
                  <c:v>0.19380000000000028</c:v>
                </c:pt>
                <c:pt idx="171">
                  <c:v>0.19494000000000028</c:v>
                </c:pt>
                <c:pt idx="172">
                  <c:v>0.19608000000000028</c:v>
                </c:pt>
                <c:pt idx="173">
                  <c:v>0.19722000000000028</c:v>
                </c:pt>
                <c:pt idx="174">
                  <c:v>0.19836000000000029</c:v>
                </c:pt>
                <c:pt idx="175">
                  <c:v>0.19950000000000029</c:v>
                </c:pt>
                <c:pt idx="176">
                  <c:v>0.20064000000000029</c:v>
                </c:pt>
                <c:pt idx="177">
                  <c:v>0.20178000000000029</c:v>
                </c:pt>
                <c:pt idx="178">
                  <c:v>0.20292000000000029</c:v>
                </c:pt>
                <c:pt idx="179">
                  <c:v>0.2040600000000003</c:v>
                </c:pt>
                <c:pt idx="180">
                  <c:v>0.2052000000000003</c:v>
                </c:pt>
                <c:pt idx="181">
                  <c:v>0.2063400000000003</c:v>
                </c:pt>
                <c:pt idx="182">
                  <c:v>0.2074800000000003</c:v>
                </c:pt>
                <c:pt idx="183">
                  <c:v>0.20862000000000031</c:v>
                </c:pt>
                <c:pt idx="184">
                  <c:v>0.20976000000000031</c:v>
                </c:pt>
                <c:pt idx="185">
                  <c:v>0.21090000000000031</c:v>
                </c:pt>
                <c:pt idx="186">
                  <c:v>0.21204000000000031</c:v>
                </c:pt>
                <c:pt idx="187">
                  <c:v>0.21318000000000031</c:v>
                </c:pt>
                <c:pt idx="188">
                  <c:v>0.21432000000000032</c:v>
                </c:pt>
                <c:pt idx="189">
                  <c:v>0.21546000000000032</c:v>
                </c:pt>
                <c:pt idx="190">
                  <c:v>0.21660000000000032</c:v>
                </c:pt>
                <c:pt idx="191">
                  <c:v>0.21774000000000032</c:v>
                </c:pt>
                <c:pt idx="192">
                  <c:v>0.21888000000000032</c:v>
                </c:pt>
                <c:pt idx="193">
                  <c:v>0.22002000000000033</c:v>
                </c:pt>
                <c:pt idx="194">
                  <c:v>0.22116000000000033</c:v>
                </c:pt>
                <c:pt idx="195">
                  <c:v>0.22230000000000033</c:v>
                </c:pt>
                <c:pt idx="196">
                  <c:v>0.22344000000000033</c:v>
                </c:pt>
                <c:pt idx="197">
                  <c:v>0.22458000000000033</c:v>
                </c:pt>
                <c:pt idx="198">
                  <c:v>0.22572000000000034</c:v>
                </c:pt>
                <c:pt idx="199">
                  <c:v>0.22686000000000034</c:v>
                </c:pt>
                <c:pt idx="200">
                  <c:v>0.22800000000000034</c:v>
                </c:pt>
                <c:pt idx="201">
                  <c:v>0.22914000000000034</c:v>
                </c:pt>
                <c:pt idx="202">
                  <c:v>0.23028000000000035</c:v>
                </c:pt>
                <c:pt idx="203">
                  <c:v>0.23142000000000035</c:v>
                </c:pt>
                <c:pt idx="204">
                  <c:v>0.23256000000000035</c:v>
                </c:pt>
                <c:pt idx="205">
                  <c:v>0.23370000000000035</c:v>
                </c:pt>
                <c:pt idx="206">
                  <c:v>0.23484000000000035</c:v>
                </c:pt>
                <c:pt idx="207">
                  <c:v>0.23598000000000036</c:v>
                </c:pt>
                <c:pt idx="208">
                  <c:v>0.23712000000000036</c:v>
                </c:pt>
                <c:pt idx="209">
                  <c:v>0.23826000000000036</c:v>
                </c:pt>
                <c:pt idx="210">
                  <c:v>0.23940000000000036</c:v>
                </c:pt>
                <c:pt idx="211">
                  <c:v>0.24054000000000036</c:v>
                </c:pt>
                <c:pt idx="212">
                  <c:v>0.24168000000000037</c:v>
                </c:pt>
                <c:pt idx="213">
                  <c:v>0.24282000000000037</c:v>
                </c:pt>
                <c:pt idx="214">
                  <c:v>0.24396000000000037</c:v>
                </c:pt>
                <c:pt idx="215">
                  <c:v>0.24510000000000037</c:v>
                </c:pt>
                <c:pt idx="216">
                  <c:v>0.24624000000000038</c:v>
                </c:pt>
                <c:pt idx="217">
                  <c:v>0.24738000000000038</c:v>
                </c:pt>
                <c:pt idx="218">
                  <c:v>0.24852000000000038</c:v>
                </c:pt>
                <c:pt idx="219">
                  <c:v>0.24966000000000038</c:v>
                </c:pt>
                <c:pt idx="220">
                  <c:v>0.25080000000000036</c:v>
                </c:pt>
                <c:pt idx="221">
                  <c:v>0.25194000000000033</c:v>
                </c:pt>
                <c:pt idx="222">
                  <c:v>0.2530800000000003</c:v>
                </c:pt>
                <c:pt idx="223">
                  <c:v>0.25422000000000028</c:v>
                </c:pt>
                <c:pt idx="224">
                  <c:v>0.25536000000000025</c:v>
                </c:pt>
                <c:pt idx="225">
                  <c:v>0.25650000000000023</c:v>
                </c:pt>
                <c:pt idx="226">
                  <c:v>0.2576400000000002</c:v>
                </c:pt>
                <c:pt idx="227">
                  <c:v>0.25878000000000018</c:v>
                </c:pt>
                <c:pt idx="228">
                  <c:v>0.25992000000000015</c:v>
                </c:pt>
                <c:pt idx="229">
                  <c:v>0.26106000000000013</c:v>
                </c:pt>
                <c:pt idx="230">
                  <c:v>0.2622000000000001</c:v>
                </c:pt>
                <c:pt idx="231">
                  <c:v>0.26334000000000007</c:v>
                </c:pt>
                <c:pt idx="232">
                  <c:v>0.26448000000000005</c:v>
                </c:pt>
                <c:pt idx="233">
                  <c:v>0.26562000000000002</c:v>
                </c:pt>
                <c:pt idx="234">
                  <c:v>0.26676</c:v>
                </c:pt>
                <c:pt idx="235">
                  <c:v>0.26789999999999997</c:v>
                </c:pt>
                <c:pt idx="236">
                  <c:v>0.26903999999999995</c:v>
                </c:pt>
                <c:pt idx="237">
                  <c:v>0.27017999999999992</c:v>
                </c:pt>
                <c:pt idx="238">
                  <c:v>0.27131999999999989</c:v>
                </c:pt>
                <c:pt idx="239">
                  <c:v>0.27245999999999987</c:v>
                </c:pt>
                <c:pt idx="240">
                  <c:v>0.27359999999999984</c:v>
                </c:pt>
                <c:pt idx="241">
                  <c:v>0.27473999999999982</c:v>
                </c:pt>
                <c:pt idx="242">
                  <c:v>0.27587999999999979</c:v>
                </c:pt>
                <c:pt idx="243">
                  <c:v>0.27701999999999977</c:v>
                </c:pt>
                <c:pt idx="244">
                  <c:v>0.27815999999999974</c:v>
                </c:pt>
                <c:pt idx="245">
                  <c:v>0.27929999999999972</c:v>
                </c:pt>
                <c:pt idx="246">
                  <c:v>0.28043999999999969</c:v>
                </c:pt>
                <c:pt idx="247">
                  <c:v>0.28157999999999966</c:v>
                </c:pt>
                <c:pt idx="248">
                  <c:v>0.28271999999999964</c:v>
                </c:pt>
                <c:pt idx="249">
                  <c:v>0.28385999999999961</c:v>
                </c:pt>
                <c:pt idx="250">
                  <c:v>0.28499999999999959</c:v>
                </c:pt>
                <c:pt idx="251">
                  <c:v>0.28613999999999956</c:v>
                </c:pt>
                <c:pt idx="252">
                  <c:v>0.28727999999999954</c:v>
                </c:pt>
                <c:pt idx="253">
                  <c:v>0.28841999999999951</c:v>
                </c:pt>
                <c:pt idx="254">
                  <c:v>0.28955999999999948</c:v>
                </c:pt>
                <c:pt idx="255">
                  <c:v>0.29069999999999946</c:v>
                </c:pt>
                <c:pt idx="256">
                  <c:v>0.29183999999999943</c:v>
                </c:pt>
                <c:pt idx="257">
                  <c:v>0.29297999999999941</c:v>
                </c:pt>
                <c:pt idx="258">
                  <c:v>0.29411999999999938</c:v>
                </c:pt>
                <c:pt idx="259">
                  <c:v>0.29525999999999936</c:v>
                </c:pt>
                <c:pt idx="260">
                  <c:v>0.29639999999999933</c:v>
                </c:pt>
                <c:pt idx="261">
                  <c:v>0.29753999999999931</c:v>
                </c:pt>
                <c:pt idx="262">
                  <c:v>0.29867999999999928</c:v>
                </c:pt>
                <c:pt idx="263">
                  <c:v>0.29981999999999925</c:v>
                </c:pt>
                <c:pt idx="264">
                  <c:v>0.30095999999999923</c:v>
                </c:pt>
                <c:pt idx="265">
                  <c:v>0.3020999999999992</c:v>
                </c:pt>
                <c:pt idx="266">
                  <c:v>0.30323999999999918</c:v>
                </c:pt>
                <c:pt idx="267">
                  <c:v>0.30437999999999915</c:v>
                </c:pt>
                <c:pt idx="268">
                  <c:v>0.30551999999999913</c:v>
                </c:pt>
                <c:pt idx="269">
                  <c:v>0.3066599999999991</c:v>
                </c:pt>
                <c:pt idx="270">
                  <c:v>0.30779999999999907</c:v>
                </c:pt>
                <c:pt idx="271">
                  <c:v>0.30893999999999905</c:v>
                </c:pt>
                <c:pt idx="272">
                  <c:v>0.31007999999999902</c:v>
                </c:pt>
                <c:pt idx="273">
                  <c:v>0.311219999999999</c:v>
                </c:pt>
                <c:pt idx="274">
                  <c:v>0.31235999999999897</c:v>
                </c:pt>
                <c:pt idx="275">
                  <c:v>0.31349999999999895</c:v>
                </c:pt>
                <c:pt idx="276">
                  <c:v>0.31463999999999892</c:v>
                </c:pt>
                <c:pt idx="277">
                  <c:v>0.31577999999999889</c:v>
                </c:pt>
                <c:pt idx="278">
                  <c:v>0.31691999999999887</c:v>
                </c:pt>
                <c:pt idx="279">
                  <c:v>0.31805999999999884</c:v>
                </c:pt>
                <c:pt idx="280">
                  <c:v>0.31919999999999882</c:v>
                </c:pt>
                <c:pt idx="281">
                  <c:v>0.32033999999999879</c:v>
                </c:pt>
                <c:pt idx="282">
                  <c:v>0.32147999999999877</c:v>
                </c:pt>
                <c:pt idx="283">
                  <c:v>0.32261999999999874</c:v>
                </c:pt>
                <c:pt idx="284">
                  <c:v>0.32375999999999872</c:v>
                </c:pt>
                <c:pt idx="285">
                  <c:v>0.32489999999999869</c:v>
                </c:pt>
                <c:pt idx="286">
                  <c:v>0.32603999999999866</c:v>
                </c:pt>
                <c:pt idx="287">
                  <c:v>0.32717999999999864</c:v>
                </c:pt>
                <c:pt idx="288">
                  <c:v>0.32831999999999861</c:v>
                </c:pt>
                <c:pt idx="289">
                  <c:v>0.32945999999999859</c:v>
                </c:pt>
                <c:pt idx="290">
                  <c:v>0.33059999999999856</c:v>
                </c:pt>
                <c:pt idx="291">
                  <c:v>0.33173999999999854</c:v>
                </c:pt>
                <c:pt idx="292">
                  <c:v>0.33287999999999851</c:v>
                </c:pt>
                <c:pt idx="293">
                  <c:v>0.33401999999999848</c:v>
                </c:pt>
                <c:pt idx="294">
                  <c:v>0.33515999999999846</c:v>
                </c:pt>
                <c:pt idx="295">
                  <c:v>0.33629999999999843</c:v>
                </c:pt>
                <c:pt idx="296">
                  <c:v>0.33743999999999841</c:v>
                </c:pt>
                <c:pt idx="297">
                  <c:v>0.33857999999999838</c:v>
                </c:pt>
                <c:pt idx="298">
                  <c:v>0.33971999999999836</c:v>
                </c:pt>
                <c:pt idx="299">
                  <c:v>0.34085999999999833</c:v>
                </c:pt>
                <c:pt idx="300">
                  <c:v>0.34199999999999831</c:v>
                </c:pt>
                <c:pt idx="301">
                  <c:v>0.34313999999999828</c:v>
                </c:pt>
                <c:pt idx="302">
                  <c:v>0.34427999999999825</c:v>
                </c:pt>
                <c:pt idx="303">
                  <c:v>0.34541999999999823</c:v>
                </c:pt>
                <c:pt idx="304">
                  <c:v>0.3465599999999982</c:v>
                </c:pt>
                <c:pt idx="305">
                  <c:v>0.34769999999999818</c:v>
                </c:pt>
                <c:pt idx="306">
                  <c:v>0.34883999999999815</c:v>
                </c:pt>
                <c:pt idx="307">
                  <c:v>0.34997999999999813</c:v>
                </c:pt>
                <c:pt idx="308">
                  <c:v>0.3511199999999981</c:v>
                </c:pt>
                <c:pt idx="309">
                  <c:v>0.35225999999999807</c:v>
                </c:pt>
                <c:pt idx="310">
                  <c:v>0.35339999999999805</c:v>
                </c:pt>
                <c:pt idx="311">
                  <c:v>0.35453999999999802</c:v>
                </c:pt>
                <c:pt idx="312">
                  <c:v>0.355679999999998</c:v>
                </c:pt>
                <c:pt idx="313">
                  <c:v>0.35681999999999797</c:v>
                </c:pt>
                <c:pt idx="314">
                  <c:v>0.35795999999999795</c:v>
                </c:pt>
                <c:pt idx="315">
                  <c:v>0.35909999999999792</c:v>
                </c:pt>
                <c:pt idx="316">
                  <c:v>0.3602399999999979</c:v>
                </c:pt>
                <c:pt idx="317">
                  <c:v>0.36137999999999787</c:v>
                </c:pt>
                <c:pt idx="318">
                  <c:v>0.36251999999999784</c:v>
                </c:pt>
                <c:pt idx="319">
                  <c:v>0.36365999999999782</c:v>
                </c:pt>
                <c:pt idx="320">
                  <c:v>0.36479999999999779</c:v>
                </c:pt>
                <c:pt idx="321">
                  <c:v>0.36593999999999777</c:v>
                </c:pt>
                <c:pt idx="322">
                  <c:v>0.36707999999999774</c:v>
                </c:pt>
                <c:pt idx="323">
                  <c:v>0.36821999999999772</c:v>
                </c:pt>
                <c:pt idx="324">
                  <c:v>0.36935999999999769</c:v>
                </c:pt>
                <c:pt idx="325">
                  <c:v>0.37049999999999766</c:v>
                </c:pt>
                <c:pt idx="326">
                  <c:v>0.37163999999999764</c:v>
                </c:pt>
                <c:pt idx="327">
                  <c:v>0.37277999999999761</c:v>
                </c:pt>
                <c:pt idx="328">
                  <c:v>0.37391999999999759</c:v>
                </c:pt>
                <c:pt idx="329">
                  <c:v>0.37505999999999756</c:v>
                </c:pt>
                <c:pt idx="330">
                  <c:v>0.37619999999999754</c:v>
                </c:pt>
                <c:pt idx="331">
                  <c:v>0.37733999999999751</c:v>
                </c:pt>
                <c:pt idx="332">
                  <c:v>0.37847999999999749</c:v>
                </c:pt>
                <c:pt idx="333">
                  <c:v>0.37961999999999746</c:v>
                </c:pt>
                <c:pt idx="334">
                  <c:v>0.38075999999999743</c:v>
                </c:pt>
                <c:pt idx="335">
                  <c:v>0.38189999999999741</c:v>
                </c:pt>
                <c:pt idx="336">
                  <c:v>0.38303999999999738</c:v>
                </c:pt>
                <c:pt idx="337">
                  <c:v>0.38417999999999736</c:v>
                </c:pt>
                <c:pt idx="338">
                  <c:v>0.38531999999999733</c:v>
                </c:pt>
                <c:pt idx="339">
                  <c:v>0.38645999999999731</c:v>
                </c:pt>
                <c:pt idx="340">
                  <c:v>0.38759999999999728</c:v>
                </c:pt>
                <c:pt idx="341">
                  <c:v>0.38873999999999725</c:v>
                </c:pt>
                <c:pt idx="342">
                  <c:v>0.38987999999999723</c:v>
                </c:pt>
                <c:pt idx="343">
                  <c:v>0.3910199999999972</c:v>
                </c:pt>
                <c:pt idx="344">
                  <c:v>0.39215999999999718</c:v>
                </c:pt>
                <c:pt idx="345">
                  <c:v>0.39329999999999715</c:v>
                </c:pt>
                <c:pt idx="346">
                  <c:v>0.39443999999999713</c:v>
                </c:pt>
                <c:pt idx="347">
                  <c:v>0.3955799999999971</c:v>
                </c:pt>
                <c:pt idx="348">
                  <c:v>0.39671999999999707</c:v>
                </c:pt>
                <c:pt idx="349">
                  <c:v>0.39785999999999705</c:v>
                </c:pt>
                <c:pt idx="350">
                  <c:v>0.39899999999999702</c:v>
                </c:pt>
                <c:pt idx="351">
                  <c:v>0.400139999999997</c:v>
                </c:pt>
                <c:pt idx="352">
                  <c:v>0.40127999999999697</c:v>
                </c:pt>
                <c:pt idx="353">
                  <c:v>0.40241999999999695</c:v>
                </c:pt>
                <c:pt idx="354">
                  <c:v>0.40355999999999692</c:v>
                </c:pt>
                <c:pt idx="355">
                  <c:v>0.4046999999999969</c:v>
                </c:pt>
                <c:pt idx="356">
                  <c:v>0.40583999999999687</c:v>
                </c:pt>
                <c:pt idx="357">
                  <c:v>0.40697999999999684</c:v>
                </c:pt>
                <c:pt idx="358">
                  <c:v>0.40811999999999682</c:v>
                </c:pt>
                <c:pt idx="359">
                  <c:v>0.40925999999999679</c:v>
                </c:pt>
                <c:pt idx="360">
                  <c:v>0.41039999999999677</c:v>
                </c:pt>
                <c:pt idx="361">
                  <c:v>0.41153999999999674</c:v>
                </c:pt>
                <c:pt idx="362">
                  <c:v>0.41267999999999672</c:v>
                </c:pt>
                <c:pt idx="363">
                  <c:v>0.41381999999999669</c:v>
                </c:pt>
                <c:pt idx="364">
                  <c:v>0.41495999999999666</c:v>
                </c:pt>
                <c:pt idx="365">
                  <c:v>0.41609999999999664</c:v>
                </c:pt>
                <c:pt idx="366">
                  <c:v>0.41723999999999661</c:v>
                </c:pt>
                <c:pt idx="367">
                  <c:v>0.41837999999999659</c:v>
                </c:pt>
                <c:pt idx="368">
                  <c:v>0.41951999999999656</c:v>
                </c:pt>
                <c:pt idx="369">
                  <c:v>0.42065999999999654</c:v>
                </c:pt>
                <c:pt idx="370">
                  <c:v>0.42179999999999651</c:v>
                </c:pt>
                <c:pt idx="371">
                  <c:v>0.42293999999999649</c:v>
                </c:pt>
                <c:pt idx="372">
                  <c:v>0.42407999999999646</c:v>
                </c:pt>
                <c:pt idx="373">
                  <c:v>0.42521999999999643</c:v>
                </c:pt>
                <c:pt idx="374">
                  <c:v>0.42635999999999641</c:v>
                </c:pt>
                <c:pt idx="375">
                  <c:v>0.42749999999999638</c:v>
                </c:pt>
                <c:pt idx="376">
                  <c:v>0.42863999999999636</c:v>
                </c:pt>
                <c:pt idx="377">
                  <c:v>0.42977999999999633</c:v>
                </c:pt>
                <c:pt idx="378">
                  <c:v>0.43091999999999631</c:v>
                </c:pt>
                <c:pt idx="379">
                  <c:v>0.43205999999999628</c:v>
                </c:pt>
                <c:pt idx="380">
                  <c:v>0.43319999999999625</c:v>
                </c:pt>
                <c:pt idx="381">
                  <c:v>0.43433999999999623</c:v>
                </c:pt>
                <c:pt idx="382">
                  <c:v>0.4354799999999962</c:v>
                </c:pt>
                <c:pt idx="383">
                  <c:v>0.43661999999999618</c:v>
                </c:pt>
                <c:pt idx="384">
                  <c:v>0.43775999999999615</c:v>
                </c:pt>
                <c:pt idx="385">
                  <c:v>0.43889999999999613</c:v>
                </c:pt>
                <c:pt idx="386">
                  <c:v>0.4400399999999961</c:v>
                </c:pt>
                <c:pt idx="387">
                  <c:v>0.44117999999999608</c:v>
                </c:pt>
                <c:pt idx="388">
                  <c:v>0.44231999999999605</c:v>
                </c:pt>
                <c:pt idx="389">
                  <c:v>0.44345999999999602</c:v>
                </c:pt>
                <c:pt idx="390">
                  <c:v>0.444599999999996</c:v>
                </c:pt>
                <c:pt idx="391">
                  <c:v>0.44573999999999597</c:v>
                </c:pt>
                <c:pt idx="392">
                  <c:v>0.44687999999999595</c:v>
                </c:pt>
                <c:pt idx="393">
                  <c:v>0.44801999999999592</c:v>
                </c:pt>
                <c:pt idx="394">
                  <c:v>0.4491599999999959</c:v>
                </c:pt>
                <c:pt idx="395">
                  <c:v>0.45029999999999587</c:v>
                </c:pt>
                <c:pt idx="396">
                  <c:v>0.45143999999999584</c:v>
                </c:pt>
                <c:pt idx="397">
                  <c:v>0.45257999999999582</c:v>
                </c:pt>
                <c:pt idx="398">
                  <c:v>0.45371999999999579</c:v>
                </c:pt>
                <c:pt idx="399">
                  <c:v>0.45485999999999577</c:v>
                </c:pt>
                <c:pt idx="400">
                  <c:v>0.45599999999999574</c:v>
                </c:pt>
                <c:pt idx="401">
                  <c:v>0.45713999999999572</c:v>
                </c:pt>
                <c:pt idx="402">
                  <c:v>0.45827999999999569</c:v>
                </c:pt>
                <c:pt idx="403">
                  <c:v>0.45941999999999567</c:v>
                </c:pt>
                <c:pt idx="404">
                  <c:v>0.46055999999999564</c:v>
                </c:pt>
                <c:pt idx="405">
                  <c:v>0.46169999999999561</c:v>
                </c:pt>
                <c:pt idx="406">
                  <c:v>0.46283999999999559</c:v>
                </c:pt>
                <c:pt idx="407">
                  <c:v>0.46397999999999556</c:v>
                </c:pt>
                <c:pt idx="408">
                  <c:v>0.46511999999999554</c:v>
                </c:pt>
                <c:pt idx="409">
                  <c:v>0.46625999999999551</c:v>
                </c:pt>
                <c:pt idx="410">
                  <c:v>0.46739999999999549</c:v>
                </c:pt>
                <c:pt idx="411">
                  <c:v>0.46853999999999546</c:v>
                </c:pt>
                <c:pt idx="412">
                  <c:v>0.46967999999999543</c:v>
                </c:pt>
                <c:pt idx="413">
                  <c:v>0.47081999999999541</c:v>
                </c:pt>
                <c:pt idx="414">
                  <c:v>0.47195999999999538</c:v>
                </c:pt>
                <c:pt idx="415">
                  <c:v>0.47309999999999536</c:v>
                </c:pt>
                <c:pt idx="416">
                  <c:v>0.47423999999999533</c:v>
                </c:pt>
                <c:pt idx="417">
                  <c:v>0.47537999999999531</c:v>
                </c:pt>
                <c:pt idx="418">
                  <c:v>0.47651999999999528</c:v>
                </c:pt>
                <c:pt idx="419">
                  <c:v>0.47765999999999526</c:v>
                </c:pt>
                <c:pt idx="420">
                  <c:v>0.47879999999999523</c:v>
                </c:pt>
                <c:pt idx="421">
                  <c:v>0.4799399999999952</c:v>
                </c:pt>
                <c:pt idx="422">
                  <c:v>0.48107999999999518</c:v>
                </c:pt>
                <c:pt idx="423">
                  <c:v>0.48221999999999515</c:v>
                </c:pt>
                <c:pt idx="424">
                  <c:v>0.48335999999999513</c:v>
                </c:pt>
                <c:pt idx="425">
                  <c:v>0.4844999999999951</c:v>
                </c:pt>
                <c:pt idx="426">
                  <c:v>0.48563999999999508</c:v>
                </c:pt>
                <c:pt idx="427">
                  <c:v>0.48677999999999505</c:v>
                </c:pt>
                <c:pt idx="428">
                  <c:v>0.48791999999999502</c:v>
                </c:pt>
                <c:pt idx="429">
                  <c:v>0.489059999999995</c:v>
                </c:pt>
                <c:pt idx="430">
                  <c:v>0.49019999999999497</c:v>
                </c:pt>
                <c:pt idx="431">
                  <c:v>0.49133999999999495</c:v>
                </c:pt>
                <c:pt idx="432">
                  <c:v>0.49247999999999492</c:v>
                </c:pt>
                <c:pt idx="433">
                  <c:v>0.4936199999999949</c:v>
                </c:pt>
                <c:pt idx="434">
                  <c:v>0.49475999999999487</c:v>
                </c:pt>
                <c:pt idx="435">
                  <c:v>0.49589999999999484</c:v>
                </c:pt>
                <c:pt idx="436">
                  <c:v>0.49703999999999482</c:v>
                </c:pt>
                <c:pt idx="437">
                  <c:v>0.49817999999999479</c:v>
                </c:pt>
                <c:pt idx="438">
                  <c:v>0.49931999999999477</c:v>
                </c:pt>
                <c:pt idx="439">
                  <c:v>0.5004599999999948</c:v>
                </c:pt>
                <c:pt idx="440">
                  <c:v>0.50159999999999483</c:v>
                </c:pt>
                <c:pt idx="441">
                  <c:v>0.50273999999999486</c:v>
                </c:pt>
                <c:pt idx="442">
                  <c:v>0.50387999999999489</c:v>
                </c:pt>
                <c:pt idx="443">
                  <c:v>0.50501999999999492</c:v>
                </c:pt>
                <c:pt idx="444">
                  <c:v>0.50615999999999495</c:v>
                </c:pt>
                <c:pt idx="445">
                  <c:v>0.50729999999999498</c:v>
                </c:pt>
                <c:pt idx="446">
                  <c:v>0.50843999999999501</c:v>
                </c:pt>
                <c:pt idx="447">
                  <c:v>0.50957999999999504</c:v>
                </c:pt>
                <c:pt idx="448">
                  <c:v>0.51071999999999507</c:v>
                </c:pt>
                <c:pt idx="449">
                  <c:v>0.5118599999999951</c:v>
                </c:pt>
                <c:pt idx="450">
                  <c:v>0.51299999999999513</c:v>
                </c:pt>
                <c:pt idx="451">
                  <c:v>0.51413999999999516</c:v>
                </c:pt>
                <c:pt idx="452">
                  <c:v>0.51527999999999519</c:v>
                </c:pt>
                <c:pt idx="453">
                  <c:v>0.51641999999999522</c:v>
                </c:pt>
                <c:pt idx="454">
                  <c:v>0.51755999999999525</c:v>
                </c:pt>
                <c:pt idx="455">
                  <c:v>0.51869999999999528</c:v>
                </c:pt>
                <c:pt idx="456">
                  <c:v>0.51983999999999531</c:v>
                </c:pt>
                <c:pt idx="457">
                  <c:v>0.52097999999999534</c:v>
                </c:pt>
                <c:pt idx="458">
                  <c:v>0.52211999999999537</c:v>
                </c:pt>
                <c:pt idx="459">
                  <c:v>0.5232599999999954</c:v>
                </c:pt>
                <c:pt idx="460">
                  <c:v>0.52439999999999543</c:v>
                </c:pt>
                <c:pt idx="461">
                  <c:v>0.52553999999999546</c:v>
                </c:pt>
                <c:pt idx="462">
                  <c:v>0.52667999999999549</c:v>
                </c:pt>
                <c:pt idx="463">
                  <c:v>0.52781999999999551</c:v>
                </c:pt>
                <c:pt idx="464">
                  <c:v>0.52895999999999554</c:v>
                </c:pt>
                <c:pt idx="465">
                  <c:v>0.53009999999999557</c:v>
                </c:pt>
                <c:pt idx="466">
                  <c:v>0.5312399999999956</c:v>
                </c:pt>
                <c:pt idx="467">
                  <c:v>0.53237999999999563</c:v>
                </c:pt>
                <c:pt idx="468">
                  <c:v>0.53351999999999566</c:v>
                </c:pt>
                <c:pt idx="469">
                  <c:v>0.53465999999999569</c:v>
                </c:pt>
                <c:pt idx="470">
                  <c:v>0.53579999999999572</c:v>
                </c:pt>
                <c:pt idx="471">
                  <c:v>0.53693999999999575</c:v>
                </c:pt>
                <c:pt idx="472">
                  <c:v>0.53807999999999578</c:v>
                </c:pt>
                <c:pt idx="473">
                  <c:v>0.53921999999999581</c:v>
                </c:pt>
                <c:pt idx="474">
                  <c:v>0.54035999999999584</c:v>
                </c:pt>
                <c:pt idx="475">
                  <c:v>0.54149999999999587</c:v>
                </c:pt>
                <c:pt idx="476">
                  <c:v>0.5426399999999959</c:v>
                </c:pt>
                <c:pt idx="477">
                  <c:v>0.54377999999999593</c:v>
                </c:pt>
                <c:pt idx="478">
                  <c:v>0.54491999999999596</c:v>
                </c:pt>
                <c:pt idx="479">
                  <c:v>0.54605999999999599</c:v>
                </c:pt>
                <c:pt idx="480">
                  <c:v>0.54719999999999602</c:v>
                </c:pt>
                <c:pt idx="481">
                  <c:v>0.54833999999999605</c:v>
                </c:pt>
                <c:pt idx="482">
                  <c:v>0.54947999999999608</c:v>
                </c:pt>
                <c:pt idx="483">
                  <c:v>0.55061999999999611</c:v>
                </c:pt>
                <c:pt idx="484">
                  <c:v>0.55175999999999614</c:v>
                </c:pt>
                <c:pt idx="485">
                  <c:v>0.55289999999999617</c:v>
                </c:pt>
                <c:pt idx="486">
                  <c:v>0.5540399999999962</c:v>
                </c:pt>
                <c:pt idx="487">
                  <c:v>0.55517999999999623</c:v>
                </c:pt>
                <c:pt idx="488">
                  <c:v>0.55631999999999626</c:v>
                </c:pt>
                <c:pt idx="489">
                  <c:v>0.55745999999999629</c:v>
                </c:pt>
                <c:pt idx="490">
                  <c:v>0.55859999999999632</c:v>
                </c:pt>
                <c:pt idx="491">
                  <c:v>0.55973999999999635</c:v>
                </c:pt>
                <c:pt idx="492">
                  <c:v>0.56087999999999638</c:v>
                </c:pt>
                <c:pt idx="493">
                  <c:v>0.56201999999999641</c:v>
                </c:pt>
                <c:pt idx="494">
                  <c:v>0.56315999999999644</c:v>
                </c:pt>
                <c:pt idx="495">
                  <c:v>0.56429999999999647</c:v>
                </c:pt>
                <c:pt idx="496">
                  <c:v>0.5654399999999965</c:v>
                </c:pt>
                <c:pt idx="497">
                  <c:v>0.56657999999999653</c:v>
                </c:pt>
                <c:pt idx="498">
                  <c:v>0.56771999999999656</c:v>
                </c:pt>
                <c:pt idx="499">
                  <c:v>0.56885999999999659</c:v>
                </c:pt>
                <c:pt idx="500">
                  <c:v>0.56999999999999662</c:v>
                </c:pt>
                <c:pt idx="501">
                  <c:v>0.57113999999999665</c:v>
                </c:pt>
                <c:pt idx="502">
                  <c:v>0.57227999999999668</c:v>
                </c:pt>
                <c:pt idx="503">
                  <c:v>0.57341999999999671</c:v>
                </c:pt>
                <c:pt idx="504">
                  <c:v>0.57455999999999674</c:v>
                </c:pt>
                <c:pt idx="505">
                  <c:v>0.57569999999999677</c:v>
                </c:pt>
                <c:pt idx="506">
                  <c:v>0.5768399999999968</c:v>
                </c:pt>
                <c:pt idx="507">
                  <c:v>0.57797999999999683</c:v>
                </c:pt>
                <c:pt idx="508">
                  <c:v>0.57911999999999686</c:v>
                </c:pt>
                <c:pt idx="509">
                  <c:v>0.58025999999999689</c:v>
                </c:pt>
                <c:pt idx="510">
                  <c:v>0.58139999999999692</c:v>
                </c:pt>
                <c:pt idx="511">
                  <c:v>0.58253999999999695</c:v>
                </c:pt>
                <c:pt idx="512">
                  <c:v>0.58367999999999698</c:v>
                </c:pt>
                <c:pt idx="513">
                  <c:v>0.58481999999999701</c:v>
                </c:pt>
                <c:pt idx="514">
                  <c:v>0.58595999999999704</c:v>
                </c:pt>
                <c:pt idx="515">
                  <c:v>0.58709999999999707</c:v>
                </c:pt>
                <c:pt idx="516">
                  <c:v>0.5882399999999971</c:v>
                </c:pt>
                <c:pt idx="517">
                  <c:v>0.58937999999999713</c:v>
                </c:pt>
                <c:pt idx="518">
                  <c:v>0.59051999999999716</c:v>
                </c:pt>
                <c:pt idx="519">
                  <c:v>0.59165999999999719</c:v>
                </c:pt>
                <c:pt idx="520">
                  <c:v>0.59279999999999722</c:v>
                </c:pt>
                <c:pt idx="521">
                  <c:v>0.59393999999999725</c:v>
                </c:pt>
                <c:pt idx="522">
                  <c:v>0.59507999999999728</c:v>
                </c:pt>
                <c:pt idx="523">
                  <c:v>0.59621999999999731</c:v>
                </c:pt>
                <c:pt idx="524">
                  <c:v>0.59735999999999734</c:v>
                </c:pt>
                <c:pt idx="525">
                  <c:v>0.59849999999999737</c:v>
                </c:pt>
                <c:pt idx="526">
                  <c:v>0.5996399999999974</c:v>
                </c:pt>
                <c:pt idx="527">
                  <c:v>0.60077999999999743</c:v>
                </c:pt>
                <c:pt idx="528">
                  <c:v>0.60191999999999746</c:v>
                </c:pt>
                <c:pt idx="529">
                  <c:v>0.60305999999999749</c:v>
                </c:pt>
                <c:pt idx="530">
                  <c:v>0.60419999999999752</c:v>
                </c:pt>
                <c:pt idx="531">
                  <c:v>0.60533999999999755</c:v>
                </c:pt>
                <c:pt idx="532">
                  <c:v>0.60647999999999758</c:v>
                </c:pt>
                <c:pt idx="533">
                  <c:v>0.60761999999999761</c:v>
                </c:pt>
                <c:pt idx="534">
                  <c:v>0.60875999999999764</c:v>
                </c:pt>
                <c:pt idx="535">
                  <c:v>0.60989999999999767</c:v>
                </c:pt>
                <c:pt idx="536">
                  <c:v>0.6110399999999977</c:v>
                </c:pt>
                <c:pt idx="537">
                  <c:v>0.61217999999999773</c:v>
                </c:pt>
                <c:pt idx="538">
                  <c:v>0.61331999999999776</c:v>
                </c:pt>
                <c:pt idx="539">
                  <c:v>0.61445999999999779</c:v>
                </c:pt>
                <c:pt idx="540">
                  <c:v>0.61559999999999782</c:v>
                </c:pt>
                <c:pt idx="541">
                  <c:v>0.61673999999999785</c:v>
                </c:pt>
                <c:pt idx="542">
                  <c:v>0.61787999999999788</c:v>
                </c:pt>
                <c:pt idx="543">
                  <c:v>0.61901999999999791</c:v>
                </c:pt>
                <c:pt idx="544">
                  <c:v>0.62015999999999794</c:v>
                </c:pt>
                <c:pt idx="545">
                  <c:v>0.62129999999999797</c:v>
                </c:pt>
                <c:pt idx="546">
                  <c:v>0.62243999999999799</c:v>
                </c:pt>
                <c:pt idx="547">
                  <c:v>0.62357999999999802</c:v>
                </c:pt>
                <c:pt idx="548">
                  <c:v>0.62471999999999805</c:v>
                </c:pt>
                <c:pt idx="549">
                  <c:v>0.62585999999999808</c:v>
                </c:pt>
                <c:pt idx="550">
                  <c:v>0.62699999999999811</c:v>
                </c:pt>
                <c:pt idx="551">
                  <c:v>0.62813999999999814</c:v>
                </c:pt>
                <c:pt idx="552">
                  <c:v>0.62927999999999817</c:v>
                </c:pt>
                <c:pt idx="553">
                  <c:v>0.6304199999999982</c:v>
                </c:pt>
                <c:pt idx="554">
                  <c:v>0.63155999999999823</c:v>
                </c:pt>
                <c:pt idx="555">
                  <c:v>0.63269999999999826</c:v>
                </c:pt>
                <c:pt idx="556">
                  <c:v>0.63383999999999829</c:v>
                </c:pt>
                <c:pt idx="557">
                  <c:v>0.63497999999999832</c:v>
                </c:pt>
                <c:pt idx="558">
                  <c:v>0.63611999999999835</c:v>
                </c:pt>
                <c:pt idx="559">
                  <c:v>0.63725999999999838</c:v>
                </c:pt>
                <c:pt idx="560">
                  <c:v>0.63839999999999841</c:v>
                </c:pt>
                <c:pt idx="561">
                  <c:v>0.63953999999999844</c:v>
                </c:pt>
                <c:pt idx="562">
                  <c:v>0.64067999999999847</c:v>
                </c:pt>
                <c:pt idx="563">
                  <c:v>0.6418199999999985</c:v>
                </c:pt>
                <c:pt idx="564">
                  <c:v>0.64295999999999853</c:v>
                </c:pt>
                <c:pt idx="565">
                  <c:v>0.64409999999999856</c:v>
                </c:pt>
                <c:pt idx="566">
                  <c:v>0.64523999999999859</c:v>
                </c:pt>
                <c:pt idx="567">
                  <c:v>0.64637999999999862</c:v>
                </c:pt>
                <c:pt idx="568">
                  <c:v>0.64751999999999865</c:v>
                </c:pt>
                <c:pt idx="569">
                  <c:v>0.64865999999999868</c:v>
                </c:pt>
                <c:pt idx="570">
                  <c:v>0.64979999999999871</c:v>
                </c:pt>
                <c:pt idx="571">
                  <c:v>0.65093999999999874</c:v>
                </c:pt>
                <c:pt idx="572">
                  <c:v>0.65207999999999877</c:v>
                </c:pt>
                <c:pt idx="573">
                  <c:v>0.6532199999999988</c:v>
                </c:pt>
                <c:pt idx="574">
                  <c:v>0.65435999999999883</c:v>
                </c:pt>
                <c:pt idx="575">
                  <c:v>0.65549999999999886</c:v>
                </c:pt>
                <c:pt idx="576">
                  <c:v>0.65663999999999889</c:v>
                </c:pt>
                <c:pt idx="577">
                  <c:v>0.65777999999999892</c:v>
                </c:pt>
                <c:pt idx="578">
                  <c:v>0.65891999999999895</c:v>
                </c:pt>
                <c:pt idx="579">
                  <c:v>0.66005999999999898</c:v>
                </c:pt>
                <c:pt idx="580">
                  <c:v>0.66119999999999901</c:v>
                </c:pt>
                <c:pt idx="581">
                  <c:v>0.66233999999999904</c:v>
                </c:pt>
                <c:pt idx="582">
                  <c:v>0.66347999999999907</c:v>
                </c:pt>
                <c:pt idx="583">
                  <c:v>0.6646199999999991</c:v>
                </c:pt>
                <c:pt idx="584">
                  <c:v>0.66575999999999913</c:v>
                </c:pt>
                <c:pt idx="585">
                  <c:v>0.66689999999999916</c:v>
                </c:pt>
                <c:pt idx="586">
                  <c:v>0.66803999999999919</c:v>
                </c:pt>
                <c:pt idx="587">
                  <c:v>0.66917999999999922</c:v>
                </c:pt>
                <c:pt idx="588">
                  <c:v>0.67031999999999925</c:v>
                </c:pt>
                <c:pt idx="589">
                  <c:v>0.67145999999999928</c:v>
                </c:pt>
                <c:pt idx="590">
                  <c:v>0.67259999999999931</c:v>
                </c:pt>
                <c:pt idx="591">
                  <c:v>0.67373999999999934</c:v>
                </c:pt>
                <c:pt idx="592">
                  <c:v>0.67487999999999937</c:v>
                </c:pt>
                <c:pt idx="593">
                  <c:v>0.6760199999999994</c:v>
                </c:pt>
                <c:pt idx="594">
                  <c:v>0.67715999999999943</c:v>
                </c:pt>
                <c:pt idx="595">
                  <c:v>0.67829999999999946</c:v>
                </c:pt>
                <c:pt idx="596">
                  <c:v>0.67943999999999949</c:v>
                </c:pt>
                <c:pt idx="597">
                  <c:v>0.68057999999999952</c:v>
                </c:pt>
                <c:pt idx="598">
                  <c:v>0.68171999999999955</c:v>
                </c:pt>
                <c:pt idx="599">
                  <c:v>0.68285999999999958</c:v>
                </c:pt>
                <c:pt idx="600">
                  <c:v>0.68399999999999961</c:v>
                </c:pt>
                <c:pt idx="601">
                  <c:v>0.68513999999999964</c:v>
                </c:pt>
                <c:pt idx="602">
                  <c:v>0.68627999999999967</c:v>
                </c:pt>
                <c:pt idx="603">
                  <c:v>0.6874199999999997</c:v>
                </c:pt>
                <c:pt idx="604">
                  <c:v>0.68855999999999973</c:v>
                </c:pt>
                <c:pt idx="605">
                  <c:v>0.68969999999999976</c:v>
                </c:pt>
                <c:pt idx="606">
                  <c:v>0.69083999999999979</c:v>
                </c:pt>
                <c:pt idx="607">
                  <c:v>0.69197999999999982</c:v>
                </c:pt>
                <c:pt idx="608">
                  <c:v>0.69311999999999985</c:v>
                </c:pt>
                <c:pt idx="609">
                  <c:v>0.69425999999999988</c:v>
                </c:pt>
                <c:pt idx="610">
                  <c:v>0.69539999999999991</c:v>
                </c:pt>
                <c:pt idx="611">
                  <c:v>0.69653999999999994</c:v>
                </c:pt>
                <c:pt idx="612">
                  <c:v>0.69767999999999997</c:v>
                </c:pt>
                <c:pt idx="613">
                  <c:v>0.69882</c:v>
                </c:pt>
                <c:pt idx="614">
                  <c:v>0.69996000000000003</c:v>
                </c:pt>
                <c:pt idx="615">
                  <c:v>0.70110000000000006</c:v>
                </c:pt>
                <c:pt idx="616">
                  <c:v>0.70224000000000009</c:v>
                </c:pt>
                <c:pt idx="617">
                  <c:v>0.70338000000000012</c:v>
                </c:pt>
                <c:pt idx="618">
                  <c:v>0.70452000000000015</c:v>
                </c:pt>
                <c:pt idx="619">
                  <c:v>0.70566000000000018</c:v>
                </c:pt>
                <c:pt idx="620">
                  <c:v>0.70680000000000021</c:v>
                </c:pt>
                <c:pt idx="621">
                  <c:v>0.70794000000000024</c:v>
                </c:pt>
                <c:pt idx="622">
                  <c:v>0.70908000000000027</c:v>
                </c:pt>
                <c:pt idx="623">
                  <c:v>0.7102200000000003</c:v>
                </c:pt>
                <c:pt idx="624">
                  <c:v>0.71136000000000033</c:v>
                </c:pt>
                <c:pt idx="625">
                  <c:v>0.71250000000000036</c:v>
                </c:pt>
                <c:pt idx="626">
                  <c:v>0.71364000000000039</c:v>
                </c:pt>
                <c:pt idx="627">
                  <c:v>0.71478000000000042</c:v>
                </c:pt>
                <c:pt idx="628">
                  <c:v>0.71592000000000044</c:v>
                </c:pt>
                <c:pt idx="629">
                  <c:v>0.71706000000000047</c:v>
                </c:pt>
                <c:pt idx="630">
                  <c:v>0.7182000000000005</c:v>
                </c:pt>
                <c:pt idx="631">
                  <c:v>0.71934000000000053</c:v>
                </c:pt>
                <c:pt idx="632">
                  <c:v>0.72048000000000056</c:v>
                </c:pt>
                <c:pt idx="633">
                  <c:v>0.72162000000000059</c:v>
                </c:pt>
                <c:pt idx="634">
                  <c:v>0.72276000000000062</c:v>
                </c:pt>
                <c:pt idx="635">
                  <c:v>0.72390000000000065</c:v>
                </c:pt>
                <c:pt idx="636">
                  <c:v>0.72504000000000068</c:v>
                </c:pt>
                <c:pt idx="637">
                  <c:v>0.72618000000000071</c:v>
                </c:pt>
                <c:pt idx="638">
                  <c:v>0.72732000000000074</c:v>
                </c:pt>
                <c:pt idx="639">
                  <c:v>0.72846000000000077</c:v>
                </c:pt>
                <c:pt idx="640">
                  <c:v>0.7296000000000008</c:v>
                </c:pt>
                <c:pt idx="641">
                  <c:v>0.73074000000000083</c:v>
                </c:pt>
                <c:pt idx="642">
                  <c:v>0.73188000000000086</c:v>
                </c:pt>
                <c:pt idx="643">
                  <c:v>0.73302000000000089</c:v>
                </c:pt>
                <c:pt idx="644">
                  <c:v>0.73416000000000092</c:v>
                </c:pt>
                <c:pt idx="645">
                  <c:v>0.73530000000000095</c:v>
                </c:pt>
                <c:pt idx="646">
                  <c:v>0.73644000000000098</c:v>
                </c:pt>
                <c:pt idx="647">
                  <c:v>0.73758000000000101</c:v>
                </c:pt>
                <c:pt idx="648">
                  <c:v>0.73872000000000104</c:v>
                </c:pt>
                <c:pt idx="649">
                  <c:v>0.73986000000000107</c:v>
                </c:pt>
                <c:pt idx="650">
                  <c:v>0.7410000000000011</c:v>
                </c:pt>
                <c:pt idx="651">
                  <c:v>0.74214000000000113</c:v>
                </c:pt>
                <c:pt idx="652">
                  <c:v>0.74328000000000116</c:v>
                </c:pt>
                <c:pt idx="653">
                  <c:v>0.74442000000000119</c:v>
                </c:pt>
                <c:pt idx="654">
                  <c:v>0.74556000000000122</c:v>
                </c:pt>
                <c:pt idx="655">
                  <c:v>0.74670000000000125</c:v>
                </c:pt>
                <c:pt idx="656">
                  <c:v>0.74784000000000128</c:v>
                </c:pt>
                <c:pt idx="657">
                  <c:v>0.74898000000000131</c:v>
                </c:pt>
                <c:pt idx="658">
                  <c:v>0.75012000000000134</c:v>
                </c:pt>
                <c:pt idx="659">
                  <c:v>0.75126000000000137</c:v>
                </c:pt>
                <c:pt idx="660">
                  <c:v>0.7524000000000014</c:v>
                </c:pt>
                <c:pt idx="661">
                  <c:v>0.75354000000000143</c:v>
                </c:pt>
                <c:pt idx="662">
                  <c:v>0.75468000000000146</c:v>
                </c:pt>
                <c:pt idx="663">
                  <c:v>0.75582000000000149</c:v>
                </c:pt>
                <c:pt idx="664">
                  <c:v>0.75696000000000152</c:v>
                </c:pt>
                <c:pt idx="665">
                  <c:v>0.75810000000000155</c:v>
                </c:pt>
                <c:pt idx="666">
                  <c:v>0.75924000000000158</c:v>
                </c:pt>
                <c:pt idx="667">
                  <c:v>0.76038000000000161</c:v>
                </c:pt>
                <c:pt idx="668">
                  <c:v>0.76152000000000164</c:v>
                </c:pt>
                <c:pt idx="669">
                  <c:v>0.76266000000000167</c:v>
                </c:pt>
                <c:pt idx="670">
                  <c:v>0.7638000000000017</c:v>
                </c:pt>
                <c:pt idx="671">
                  <c:v>0.76494000000000173</c:v>
                </c:pt>
                <c:pt idx="672">
                  <c:v>0.76608000000000176</c:v>
                </c:pt>
                <c:pt idx="673">
                  <c:v>0.76722000000000179</c:v>
                </c:pt>
                <c:pt idx="674">
                  <c:v>0.76836000000000182</c:v>
                </c:pt>
                <c:pt idx="675">
                  <c:v>0.76950000000000185</c:v>
                </c:pt>
                <c:pt idx="676">
                  <c:v>0.77064000000000188</c:v>
                </c:pt>
                <c:pt idx="677">
                  <c:v>0.77178000000000191</c:v>
                </c:pt>
                <c:pt idx="678">
                  <c:v>0.77292000000000194</c:v>
                </c:pt>
                <c:pt idx="679">
                  <c:v>0.77406000000000197</c:v>
                </c:pt>
                <c:pt idx="680">
                  <c:v>0.775200000000002</c:v>
                </c:pt>
                <c:pt idx="681">
                  <c:v>0.77634000000000203</c:v>
                </c:pt>
                <c:pt idx="682">
                  <c:v>0.77748000000000206</c:v>
                </c:pt>
                <c:pt idx="683">
                  <c:v>0.77862000000000209</c:v>
                </c:pt>
                <c:pt idx="684">
                  <c:v>0.77976000000000212</c:v>
                </c:pt>
                <c:pt idx="685">
                  <c:v>0.78090000000000215</c:v>
                </c:pt>
                <c:pt idx="686">
                  <c:v>0.78204000000000218</c:v>
                </c:pt>
                <c:pt idx="687">
                  <c:v>0.78318000000000221</c:v>
                </c:pt>
                <c:pt idx="688">
                  <c:v>0.78432000000000224</c:v>
                </c:pt>
                <c:pt idx="689">
                  <c:v>0.78546000000000227</c:v>
                </c:pt>
                <c:pt idx="690">
                  <c:v>0.7866000000000023</c:v>
                </c:pt>
                <c:pt idx="691">
                  <c:v>0.78774000000000233</c:v>
                </c:pt>
                <c:pt idx="692">
                  <c:v>0.78888000000000236</c:v>
                </c:pt>
                <c:pt idx="693">
                  <c:v>0.79002000000000239</c:v>
                </c:pt>
                <c:pt idx="694">
                  <c:v>0.79116000000000242</c:v>
                </c:pt>
                <c:pt idx="695">
                  <c:v>0.79230000000000245</c:v>
                </c:pt>
                <c:pt idx="696">
                  <c:v>0.79344000000000248</c:v>
                </c:pt>
                <c:pt idx="697">
                  <c:v>0.79458000000000251</c:v>
                </c:pt>
                <c:pt idx="698">
                  <c:v>0.79572000000000254</c:v>
                </c:pt>
                <c:pt idx="699">
                  <c:v>0.79686000000000257</c:v>
                </c:pt>
                <c:pt idx="700">
                  <c:v>0.7980000000000026</c:v>
                </c:pt>
                <c:pt idx="701">
                  <c:v>0.79914000000000263</c:v>
                </c:pt>
                <c:pt idx="702">
                  <c:v>0.80028000000000266</c:v>
                </c:pt>
                <c:pt idx="703">
                  <c:v>0.80142000000000269</c:v>
                </c:pt>
                <c:pt idx="704">
                  <c:v>0.80256000000000272</c:v>
                </c:pt>
                <c:pt idx="705">
                  <c:v>0.80370000000000275</c:v>
                </c:pt>
                <c:pt idx="706">
                  <c:v>0.80484000000000278</c:v>
                </c:pt>
                <c:pt idx="707">
                  <c:v>0.80598000000000281</c:v>
                </c:pt>
                <c:pt idx="708">
                  <c:v>0.80712000000000284</c:v>
                </c:pt>
                <c:pt idx="709">
                  <c:v>0.80826000000000287</c:v>
                </c:pt>
                <c:pt idx="710">
                  <c:v>0.80940000000000289</c:v>
                </c:pt>
                <c:pt idx="711">
                  <c:v>0.81054000000000292</c:v>
                </c:pt>
                <c:pt idx="712">
                  <c:v>0.81168000000000295</c:v>
                </c:pt>
                <c:pt idx="713">
                  <c:v>0.81282000000000298</c:v>
                </c:pt>
                <c:pt idx="714">
                  <c:v>0.81396000000000301</c:v>
                </c:pt>
                <c:pt idx="715">
                  <c:v>0.81510000000000304</c:v>
                </c:pt>
                <c:pt idx="716">
                  <c:v>0.81624000000000307</c:v>
                </c:pt>
                <c:pt idx="717">
                  <c:v>0.8173800000000031</c:v>
                </c:pt>
                <c:pt idx="718">
                  <c:v>0.81852000000000313</c:v>
                </c:pt>
                <c:pt idx="719">
                  <c:v>0.81966000000000316</c:v>
                </c:pt>
                <c:pt idx="720">
                  <c:v>0.82080000000000319</c:v>
                </c:pt>
                <c:pt idx="721">
                  <c:v>0.82194000000000322</c:v>
                </c:pt>
                <c:pt idx="722">
                  <c:v>0.82308000000000325</c:v>
                </c:pt>
                <c:pt idx="723">
                  <c:v>0.82422000000000328</c:v>
                </c:pt>
                <c:pt idx="724">
                  <c:v>0.82536000000000331</c:v>
                </c:pt>
                <c:pt idx="725">
                  <c:v>0.82650000000000334</c:v>
                </c:pt>
                <c:pt idx="726">
                  <c:v>0.82764000000000337</c:v>
                </c:pt>
                <c:pt idx="727">
                  <c:v>0.8287800000000034</c:v>
                </c:pt>
                <c:pt idx="728">
                  <c:v>0.82992000000000343</c:v>
                </c:pt>
                <c:pt idx="729">
                  <c:v>0.83106000000000346</c:v>
                </c:pt>
                <c:pt idx="730">
                  <c:v>0.83220000000000349</c:v>
                </c:pt>
                <c:pt idx="731">
                  <c:v>0.83334000000000352</c:v>
                </c:pt>
                <c:pt idx="732">
                  <c:v>0.83448000000000355</c:v>
                </c:pt>
                <c:pt idx="733">
                  <c:v>0.83562000000000358</c:v>
                </c:pt>
                <c:pt idx="734">
                  <c:v>0.83676000000000361</c:v>
                </c:pt>
                <c:pt idx="735">
                  <c:v>0.83790000000000364</c:v>
                </c:pt>
                <c:pt idx="736">
                  <c:v>0.83904000000000367</c:v>
                </c:pt>
                <c:pt idx="737">
                  <c:v>0.8401800000000037</c:v>
                </c:pt>
                <c:pt idx="738">
                  <c:v>0.84132000000000373</c:v>
                </c:pt>
                <c:pt idx="739">
                  <c:v>0.84246000000000376</c:v>
                </c:pt>
                <c:pt idx="740">
                  <c:v>0.84360000000000379</c:v>
                </c:pt>
                <c:pt idx="741">
                  <c:v>0.84474000000000382</c:v>
                </c:pt>
                <c:pt idx="742">
                  <c:v>0.84588000000000385</c:v>
                </c:pt>
                <c:pt idx="743">
                  <c:v>0.84702000000000388</c:v>
                </c:pt>
                <c:pt idx="744">
                  <c:v>0.84816000000000391</c:v>
                </c:pt>
                <c:pt idx="745">
                  <c:v>0.84930000000000394</c:v>
                </c:pt>
                <c:pt idx="746">
                  <c:v>0.85044000000000397</c:v>
                </c:pt>
                <c:pt idx="747">
                  <c:v>0.851580000000004</c:v>
                </c:pt>
                <c:pt idx="748">
                  <c:v>0.85272000000000403</c:v>
                </c:pt>
                <c:pt idx="749">
                  <c:v>0.85386000000000406</c:v>
                </c:pt>
                <c:pt idx="750">
                  <c:v>0.85500000000000409</c:v>
                </c:pt>
                <c:pt idx="751">
                  <c:v>0.85614000000000412</c:v>
                </c:pt>
                <c:pt idx="752">
                  <c:v>0.85728000000000415</c:v>
                </c:pt>
                <c:pt idx="753">
                  <c:v>0.85842000000000418</c:v>
                </c:pt>
                <c:pt idx="754">
                  <c:v>0.85956000000000421</c:v>
                </c:pt>
                <c:pt idx="755">
                  <c:v>0.86070000000000424</c:v>
                </c:pt>
                <c:pt idx="756">
                  <c:v>0.86184000000000427</c:v>
                </c:pt>
                <c:pt idx="757">
                  <c:v>0.8629800000000043</c:v>
                </c:pt>
                <c:pt idx="758">
                  <c:v>0.86412000000000433</c:v>
                </c:pt>
                <c:pt idx="759">
                  <c:v>0.86526000000000436</c:v>
                </c:pt>
                <c:pt idx="760">
                  <c:v>0.86640000000000439</c:v>
                </c:pt>
                <c:pt idx="761">
                  <c:v>0.86754000000000442</c:v>
                </c:pt>
                <c:pt idx="762">
                  <c:v>0.86868000000000445</c:v>
                </c:pt>
                <c:pt idx="763">
                  <c:v>0.86982000000000448</c:v>
                </c:pt>
                <c:pt idx="764">
                  <c:v>0.87096000000000451</c:v>
                </c:pt>
                <c:pt idx="765">
                  <c:v>0.87210000000000454</c:v>
                </c:pt>
                <c:pt idx="766">
                  <c:v>0.87324000000000457</c:v>
                </c:pt>
                <c:pt idx="767">
                  <c:v>0.8743800000000046</c:v>
                </c:pt>
                <c:pt idx="768">
                  <c:v>0.87552000000000463</c:v>
                </c:pt>
                <c:pt idx="769">
                  <c:v>0.87666000000000466</c:v>
                </c:pt>
                <c:pt idx="770">
                  <c:v>0.87780000000000469</c:v>
                </c:pt>
                <c:pt idx="771">
                  <c:v>0.87894000000000472</c:v>
                </c:pt>
                <c:pt idx="772">
                  <c:v>0.88008000000000475</c:v>
                </c:pt>
                <c:pt idx="773">
                  <c:v>0.88122000000000478</c:v>
                </c:pt>
                <c:pt idx="774">
                  <c:v>0.88236000000000481</c:v>
                </c:pt>
                <c:pt idx="775">
                  <c:v>0.88350000000000484</c:v>
                </c:pt>
                <c:pt idx="776">
                  <c:v>0.88464000000000487</c:v>
                </c:pt>
                <c:pt idx="777">
                  <c:v>0.8857800000000049</c:v>
                </c:pt>
                <c:pt idx="778">
                  <c:v>0.88692000000000493</c:v>
                </c:pt>
                <c:pt idx="779">
                  <c:v>0.88806000000000496</c:v>
                </c:pt>
                <c:pt idx="780">
                  <c:v>0.88920000000000499</c:v>
                </c:pt>
                <c:pt idx="781">
                  <c:v>0.89034000000000502</c:v>
                </c:pt>
                <c:pt idx="782">
                  <c:v>0.89148000000000505</c:v>
                </c:pt>
                <c:pt idx="783">
                  <c:v>0.89262000000000508</c:v>
                </c:pt>
                <c:pt idx="784">
                  <c:v>0.89376000000000511</c:v>
                </c:pt>
                <c:pt idx="785">
                  <c:v>0.89490000000000514</c:v>
                </c:pt>
                <c:pt idx="786">
                  <c:v>0.89604000000000517</c:v>
                </c:pt>
                <c:pt idx="787">
                  <c:v>0.8971800000000052</c:v>
                </c:pt>
                <c:pt idx="788">
                  <c:v>0.89832000000000523</c:v>
                </c:pt>
                <c:pt idx="789">
                  <c:v>0.89946000000000526</c:v>
                </c:pt>
                <c:pt idx="790">
                  <c:v>0.90060000000000529</c:v>
                </c:pt>
                <c:pt idx="791">
                  <c:v>0.90174000000000532</c:v>
                </c:pt>
                <c:pt idx="792">
                  <c:v>0.90288000000000534</c:v>
                </c:pt>
                <c:pt idx="793">
                  <c:v>0.90402000000000537</c:v>
                </c:pt>
                <c:pt idx="794">
                  <c:v>0.9051600000000054</c:v>
                </c:pt>
                <c:pt idx="795">
                  <c:v>0.90630000000000543</c:v>
                </c:pt>
                <c:pt idx="796">
                  <c:v>0.90744000000000546</c:v>
                </c:pt>
                <c:pt idx="797">
                  <c:v>0.90858000000000549</c:v>
                </c:pt>
                <c:pt idx="798">
                  <c:v>0.90972000000000552</c:v>
                </c:pt>
                <c:pt idx="799">
                  <c:v>0.91086000000000555</c:v>
                </c:pt>
                <c:pt idx="800">
                  <c:v>0.91200000000000558</c:v>
                </c:pt>
                <c:pt idx="801">
                  <c:v>0.91314000000000561</c:v>
                </c:pt>
                <c:pt idx="802">
                  <c:v>0.91428000000000564</c:v>
                </c:pt>
                <c:pt idx="803">
                  <c:v>0.91542000000000567</c:v>
                </c:pt>
                <c:pt idx="804">
                  <c:v>0.9165600000000057</c:v>
                </c:pt>
                <c:pt idx="805">
                  <c:v>0.91770000000000573</c:v>
                </c:pt>
                <c:pt idx="806">
                  <c:v>0.91884000000000576</c:v>
                </c:pt>
                <c:pt idx="807">
                  <c:v>0.91998000000000579</c:v>
                </c:pt>
                <c:pt idx="808">
                  <c:v>0.92112000000000582</c:v>
                </c:pt>
                <c:pt idx="809">
                  <c:v>0.92226000000000585</c:v>
                </c:pt>
                <c:pt idx="810">
                  <c:v>0.92340000000000588</c:v>
                </c:pt>
                <c:pt idx="811">
                  <c:v>0.92454000000000591</c:v>
                </c:pt>
                <c:pt idx="812">
                  <c:v>0.92568000000000594</c:v>
                </c:pt>
                <c:pt idx="813">
                  <c:v>0.92682000000000597</c:v>
                </c:pt>
                <c:pt idx="814">
                  <c:v>0.927960000000006</c:v>
                </c:pt>
                <c:pt idx="815">
                  <c:v>0.92910000000000603</c:v>
                </c:pt>
                <c:pt idx="816">
                  <c:v>0.93024000000000606</c:v>
                </c:pt>
                <c:pt idx="817">
                  <c:v>0.93138000000000609</c:v>
                </c:pt>
                <c:pt idx="818">
                  <c:v>0.93252000000000612</c:v>
                </c:pt>
                <c:pt idx="819">
                  <c:v>0.93366000000000615</c:v>
                </c:pt>
                <c:pt idx="820">
                  <c:v>0.93480000000000618</c:v>
                </c:pt>
                <c:pt idx="821">
                  <c:v>0.93594000000000621</c:v>
                </c:pt>
                <c:pt idx="822">
                  <c:v>0.93708000000000624</c:v>
                </c:pt>
                <c:pt idx="823">
                  <c:v>0.93822000000000627</c:v>
                </c:pt>
                <c:pt idx="824">
                  <c:v>0.9393600000000063</c:v>
                </c:pt>
                <c:pt idx="825">
                  <c:v>0.94050000000000633</c:v>
                </c:pt>
                <c:pt idx="826">
                  <c:v>0.94164000000000636</c:v>
                </c:pt>
                <c:pt idx="827">
                  <c:v>0.94278000000000639</c:v>
                </c:pt>
                <c:pt idx="828">
                  <c:v>0.94392000000000642</c:v>
                </c:pt>
                <c:pt idx="829">
                  <c:v>0.94506000000000645</c:v>
                </c:pt>
                <c:pt idx="830">
                  <c:v>0.94620000000000648</c:v>
                </c:pt>
                <c:pt idx="831">
                  <c:v>0.94734000000000651</c:v>
                </c:pt>
                <c:pt idx="832">
                  <c:v>0.94848000000000654</c:v>
                </c:pt>
                <c:pt idx="833">
                  <c:v>0.94962000000000657</c:v>
                </c:pt>
                <c:pt idx="834">
                  <c:v>0.9507600000000066</c:v>
                </c:pt>
                <c:pt idx="835">
                  <c:v>0.95190000000000663</c:v>
                </c:pt>
                <c:pt idx="836">
                  <c:v>0.95304000000000666</c:v>
                </c:pt>
                <c:pt idx="837">
                  <c:v>0.95418000000000669</c:v>
                </c:pt>
                <c:pt idx="838">
                  <c:v>0.95532000000000672</c:v>
                </c:pt>
                <c:pt idx="839">
                  <c:v>0.95646000000000675</c:v>
                </c:pt>
                <c:pt idx="840">
                  <c:v>0.95760000000000678</c:v>
                </c:pt>
                <c:pt idx="841">
                  <c:v>0.95874000000000681</c:v>
                </c:pt>
                <c:pt idx="842">
                  <c:v>0.95988000000000684</c:v>
                </c:pt>
                <c:pt idx="843">
                  <c:v>0.96102000000000687</c:v>
                </c:pt>
                <c:pt idx="844">
                  <c:v>0.9621600000000069</c:v>
                </c:pt>
                <c:pt idx="845">
                  <c:v>0.96330000000000693</c:v>
                </c:pt>
                <c:pt idx="846">
                  <c:v>0.96444000000000696</c:v>
                </c:pt>
                <c:pt idx="847">
                  <c:v>0.96558000000000699</c:v>
                </c:pt>
                <c:pt idx="848">
                  <c:v>0.96672000000000702</c:v>
                </c:pt>
                <c:pt idx="849">
                  <c:v>0.96786000000000705</c:v>
                </c:pt>
                <c:pt idx="850">
                  <c:v>0.96900000000000708</c:v>
                </c:pt>
                <c:pt idx="851">
                  <c:v>0.97014000000000711</c:v>
                </c:pt>
                <c:pt idx="852">
                  <c:v>0.97128000000000714</c:v>
                </c:pt>
                <c:pt idx="853">
                  <c:v>0.97242000000000717</c:v>
                </c:pt>
                <c:pt idx="854">
                  <c:v>0.9735600000000072</c:v>
                </c:pt>
                <c:pt idx="855">
                  <c:v>0.97470000000000723</c:v>
                </c:pt>
                <c:pt idx="856">
                  <c:v>0.97584000000000726</c:v>
                </c:pt>
                <c:pt idx="857">
                  <c:v>0.97698000000000729</c:v>
                </c:pt>
                <c:pt idx="858">
                  <c:v>0.97812000000000732</c:v>
                </c:pt>
                <c:pt idx="859">
                  <c:v>0.97926000000000735</c:v>
                </c:pt>
                <c:pt idx="860">
                  <c:v>0.98040000000000738</c:v>
                </c:pt>
                <c:pt idx="861">
                  <c:v>0.98154000000000741</c:v>
                </c:pt>
                <c:pt idx="862">
                  <c:v>0.98268000000000744</c:v>
                </c:pt>
                <c:pt idx="863">
                  <c:v>0.98382000000000747</c:v>
                </c:pt>
                <c:pt idx="864">
                  <c:v>0.9849600000000075</c:v>
                </c:pt>
                <c:pt idx="865">
                  <c:v>0.98610000000000753</c:v>
                </c:pt>
                <c:pt idx="866">
                  <c:v>0.98724000000000756</c:v>
                </c:pt>
                <c:pt idx="867">
                  <c:v>0.98838000000000759</c:v>
                </c:pt>
                <c:pt idx="868">
                  <c:v>0.98952000000000762</c:v>
                </c:pt>
                <c:pt idx="869">
                  <c:v>0.99066000000000765</c:v>
                </c:pt>
                <c:pt idx="870">
                  <c:v>0.99180000000000768</c:v>
                </c:pt>
                <c:pt idx="871">
                  <c:v>0.99294000000000771</c:v>
                </c:pt>
                <c:pt idx="872">
                  <c:v>0.99408000000000774</c:v>
                </c:pt>
                <c:pt idx="873">
                  <c:v>0.99522000000000777</c:v>
                </c:pt>
                <c:pt idx="874">
                  <c:v>0.99636000000000779</c:v>
                </c:pt>
                <c:pt idx="875">
                  <c:v>0.99750000000000782</c:v>
                </c:pt>
                <c:pt idx="876">
                  <c:v>0.99864000000000785</c:v>
                </c:pt>
                <c:pt idx="877">
                  <c:v>0.99978000000000788</c:v>
                </c:pt>
                <c:pt idx="878">
                  <c:v>1.0009200000000078</c:v>
                </c:pt>
                <c:pt idx="879">
                  <c:v>1.0020600000000077</c:v>
                </c:pt>
                <c:pt idx="880">
                  <c:v>1.0032000000000076</c:v>
                </c:pt>
                <c:pt idx="881">
                  <c:v>1.0043400000000076</c:v>
                </c:pt>
                <c:pt idx="882">
                  <c:v>1.0054800000000075</c:v>
                </c:pt>
                <c:pt idx="883">
                  <c:v>1.0066200000000074</c:v>
                </c:pt>
                <c:pt idx="884">
                  <c:v>1.0077600000000073</c:v>
                </c:pt>
                <c:pt idx="885">
                  <c:v>1.0089000000000072</c:v>
                </c:pt>
                <c:pt idx="886">
                  <c:v>1.0100400000000072</c:v>
                </c:pt>
                <c:pt idx="887">
                  <c:v>1.0111800000000071</c:v>
                </c:pt>
                <c:pt idx="888">
                  <c:v>1.012320000000007</c:v>
                </c:pt>
                <c:pt idx="889">
                  <c:v>1.0134600000000069</c:v>
                </c:pt>
                <c:pt idx="890">
                  <c:v>1.0146000000000068</c:v>
                </c:pt>
                <c:pt idx="891">
                  <c:v>1.0157400000000067</c:v>
                </c:pt>
                <c:pt idx="892">
                  <c:v>1.0168800000000067</c:v>
                </c:pt>
                <c:pt idx="893">
                  <c:v>1.0180200000000066</c:v>
                </c:pt>
                <c:pt idx="894">
                  <c:v>1.0191600000000065</c:v>
                </c:pt>
                <c:pt idx="895">
                  <c:v>1.0203000000000064</c:v>
                </c:pt>
                <c:pt idx="896">
                  <c:v>1.0214400000000063</c:v>
                </c:pt>
                <c:pt idx="897">
                  <c:v>1.0225800000000063</c:v>
                </c:pt>
                <c:pt idx="898">
                  <c:v>1.0237200000000062</c:v>
                </c:pt>
                <c:pt idx="899">
                  <c:v>1.0248600000000061</c:v>
                </c:pt>
                <c:pt idx="900">
                  <c:v>1.026000000000006</c:v>
                </c:pt>
                <c:pt idx="901">
                  <c:v>1.0271400000000059</c:v>
                </c:pt>
                <c:pt idx="902">
                  <c:v>1.0282800000000059</c:v>
                </c:pt>
                <c:pt idx="903">
                  <c:v>1.0294200000000058</c:v>
                </c:pt>
                <c:pt idx="904">
                  <c:v>1.0305600000000057</c:v>
                </c:pt>
                <c:pt idx="905">
                  <c:v>1.0317000000000056</c:v>
                </c:pt>
                <c:pt idx="906">
                  <c:v>1.0328400000000055</c:v>
                </c:pt>
                <c:pt idx="907">
                  <c:v>1.0339800000000055</c:v>
                </c:pt>
                <c:pt idx="908">
                  <c:v>1.0351200000000054</c:v>
                </c:pt>
                <c:pt idx="909">
                  <c:v>1.0362600000000053</c:v>
                </c:pt>
                <c:pt idx="910">
                  <c:v>1.0374000000000052</c:v>
                </c:pt>
                <c:pt idx="911">
                  <c:v>1.0385400000000051</c:v>
                </c:pt>
                <c:pt idx="912">
                  <c:v>1.039680000000005</c:v>
                </c:pt>
                <c:pt idx="913">
                  <c:v>1.040820000000005</c:v>
                </c:pt>
                <c:pt idx="914">
                  <c:v>1.0419600000000049</c:v>
                </c:pt>
                <c:pt idx="915">
                  <c:v>1.0431000000000048</c:v>
                </c:pt>
                <c:pt idx="916">
                  <c:v>1.0442400000000047</c:v>
                </c:pt>
                <c:pt idx="917">
                  <c:v>1.0453800000000046</c:v>
                </c:pt>
                <c:pt idx="918">
                  <c:v>1.0465200000000046</c:v>
                </c:pt>
                <c:pt idx="919">
                  <c:v>1.0476600000000045</c:v>
                </c:pt>
                <c:pt idx="920">
                  <c:v>1.0488000000000044</c:v>
                </c:pt>
                <c:pt idx="921">
                  <c:v>1.0499400000000043</c:v>
                </c:pt>
                <c:pt idx="922">
                  <c:v>1.0510800000000042</c:v>
                </c:pt>
                <c:pt idx="923">
                  <c:v>1.0522200000000042</c:v>
                </c:pt>
                <c:pt idx="924">
                  <c:v>1.0533600000000041</c:v>
                </c:pt>
                <c:pt idx="925">
                  <c:v>1.054500000000004</c:v>
                </c:pt>
                <c:pt idx="926">
                  <c:v>1.0556400000000039</c:v>
                </c:pt>
                <c:pt idx="927">
                  <c:v>1.0567800000000038</c:v>
                </c:pt>
                <c:pt idx="928">
                  <c:v>1.0579200000000037</c:v>
                </c:pt>
                <c:pt idx="929">
                  <c:v>1.0590600000000037</c:v>
                </c:pt>
                <c:pt idx="930">
                  <c:v>1.0602000000000036</c:v>
                </c:pt>
                <c:pt idx="931">
                  <c:v>1.0613400000000035</c:v>
                </c:pt>
                <c:pt idx="932">
                  <c:v>1.0624800000000034</c:v>
                </c:pt>
                <c:pt idx="933">
                  <c:v>1.0636200000000033</c:v>
                </c:pt>
                <c:pt idx="934">
                  <c:v>1.0647600000000033</c:v>
                </c:pt>
                <c:pt idx="935">
                  <c:v>1.0659000000000032</c:v>
                </c:pt>
                <c:pt idx="936">
                  <c:v>1.0670400000000031</c:v>
                </c:pt>
                <c:pt idx="937">
                  <c:v>1.068180000000003</c:v>
                </c:pt>
                <c:pt idx="938">
                  <c:v>1.0693200000000029</c:v>
                </c:pt>
                <c:pt idx="939">
                  <c:v>1.0704600000000029</c:v>
                </c:pt>
                <c:pt idx="940">
                  <c:v>1.0716000000000028</c:v>
                </c:pt>
                <c:pt idx="941">
                  <c:v>1.0727400000000027</c:v>
                </c:pt>
                <c:pt idx="942">
                  <c:v>1.0738800000000026</c:v>
                </c:pt>
                <c:pt idx="943">
                  <c:v>1.0750200000000025</c:v>
                </c:pt>
                <c:pt idx="944">
                  <c:v>1.0761600000000024</c:v>
                </c:pt>
                <c:pt idx="945">
                  <c:v>1.0773000000000024</c:v>
                </c:pt>
                <c:pt idx="946">
                  <c:v>1.0784400000000023</c:v>
                </c:pt>
                <c:pt idx="947">
                  <c:v>1.0795800000000022</c:v>
                </c:pt>
                <c:pt idx="948">
                  <c:v>1.0807200000000021</c:v>
                </c:pt>
                <c:pt idx="949">
                  <c:v>1.081860000000002</c:v>
                </c:pt>
                <c:pt idx="950">
                  <c:v>1.083000000000002</c:v>
                </c:pt>
                <c:pt idx="951">
                  <c:v>1.0841400000000019</c:v>
                </c:pt>
                <c:pt idx="952">
                  <c:v>1.0852800000000018</c:v>
                </c:pt>
                <c:pt idx="953">
                  <c:v>1.0864200000000017</c:v>
                </c:pt>
                <c:pt idx="954">
                  <c:v>1.0875600000000016</c:v>
                </c:pt>
                <c:pt idx="955">
                  <c:v>1.0887000000000016</c:v>
                </c:pt>
                <c:pt idx="956">
                  <c:v>1.0898400000000015</c:v>
                </c:pt>
                <c:pt idx="957">
                  <c:v>1.0909800000000014</c:v>
                </c:pt>
                <c:pt idx="958">
                  <c:v>1.0921200000000013</c:v>
                </c:pt>
                <c:pt idx="959">
                  <c:v>1.0932600000000012</c:v>
                </c:pt>
                <c:pt idx="960">
                  <c:v>1.0944000000000011</c:v>
                </c:pt>
                <c:pt idx="961">
                  <c:v>1.0955400000000011</c:v>
                </c:pt>
                <c:pt idx="962">
                  <c:v>1.096680000000001</c:v>
                </c:pt>
                <c:pt idx="963">
                  <c:v>1.0978200000000009</c:v>
                </c:pt>
                <c:pt idx="964">
                  <c:v>1.0989600000000008</c:v>
                </c:pt>
                <c:pt idx="965">
                  <c:v>1.1001000000000007</c:v>
                </c:pt>
                <c:pt idx="966">
                  <c:v>1.1012400000000007</c:v>
                </c:pt>
                <c:pt idx="967">
                  <c:v>1.1023800000000006</c:v>
                </c:pt>
                <c:pt idx="968">
                  <c:v>1.1035200000000005</c:v>
                </c:pt>
                <c:pt idx="969">
                  <c:v>1.1046600000000004</c:v>
                </c:pt>
                <c:pt idx="970">
                  <c:v>1.1058000000000003</c:v>
                </c:pt>
                <c:pt idx="971">
                  <c:v>1.1069400000000003</c:v>
                </c:pt>
                <c:pt idx="972">
                  <c:v>1.1080800000000002</c:v>
                </c:pt>
                <c:pt idx="973">
                  <c:v>1.1092200000000001</c:v>
                </c:pt>
                <c:pt idx="974">
                  <c:v>1.11036</c:v>
                </c:pt>
                <c:pt idx="975">
                  <c:v>1.1114999999999999</c:v>
                </c:pt>
                <c:pt idx="976">
                  <c:v>1.1126399999999999</c:v>
                </c:pt>
                <c:pt idx="977">
                  <c:v>1.1137799999999998</c:v>
                </c:pt>
                <c:pt idx="978">
                  <c:v>1.1149199999999997</c:v>
                </c:pt>
                <c:pt idx="979">
                  <c:v>1.1160599999999996</c:v>
                </c:pt>
                <c:pt idx="980">
                  <c:v>1.1171999999999995</c:v>
                </c:pt>
                <c:pt idx="981">
                  <c:v>1.1183399999999994</c:v>
                </c:pt>
                <c:pt idx="982">
                  <c:v>1.1194799999999994</c:v>
                </c:pt>
                <c:pt idx="983">
                  <c:v>1.1206199999999993</c:v>
                </c:pt>
                <c:pt idx="984">
                  <c:v>1.1217599999999992</c:v>
                </c:pt>
                <c:pt idx="985">
                  <c:v>1.1228999999999991</c:v>
                </c:pt>
                <c:pt idx="986">
                  <c:v>1.124039999999999</c:v>
                </c:pt>
                <c:pt idx="987">
                  <c:v>1.125179999999999</c:v>
                </c:pt>
                <c:pt idx="988">
                  <c:v>1.1263199999999989</c:v>
                </c:pt>
                <c:pt idx="989">
                  <c:v>1.1274599999999988</c:v>
                </c:pt>
                <c:pt idx="990">
                  <c:v>1.1285999999999987</c:v>
                </c:pt>
                <c:pt idx="991">
                  <c:v>1.1297399999999986</c:v>
                </c:pt>
                <c:pt idx="992">
                  <c:v>1.1308799999999986</c:v>
                </c:pt>
                <c:pt idx="993">
                  <c:v>1.1320199999999985</c:v>
                </c:pt>
                <c:pt idx="994">
                  <c:v>1.1331599999999984</c:v>
                </c:pt>
                <c:pt idx="995">
                  <c:v>1.1342999999999983</c:v>
                </c:pt>
                <c:pt idx="996">
                  <c:v>1.1354399999999982</c:v>
                </c:pt>
                <c:pt idx="997">
                  <c:v>1.1365799999999981</c:v>
                </c:pt>
                <c:pt idx="998">
                  <c:v>1.1377199999999981</c:v>
                </c:pt>
                <c:pt idx="999">
                  <c:v>1.138859999999998</c:v>
                </c:pt>
                <c:pt idx="1000">
                  <c:v>1.1399999999999979</c:v>
                </c:pt>
                <c:pt idx="1001">
                  <c:v>1.1411399999999978</c:v>
                </c:pt>
                <c:pt idx="1002">
                  <c:v>1.1422799999999977</c:v>
                </c:pt>
                <c:pt idx="1003">
                  <c:v>1.1434199999999977</c:v>
                </c:pt>
                <c:pt idx="1004">
                  <c:v>1.1445599999999976</c:v>
                </c:pt>
                <c:pt idx="1005">
                  <c:v>1.1456999999999975</c:v>
                </c:pt>
                <c:pt idx="1006">
                  <c:v>1.1468399999999974</c:v>
                </c:pt>
                <c:pt idx="1007">
                  <c:v>1.1479799999999973</c:v>
                </c:pt>
                <c:pt idx="1008">
                  <c:v>1.1491199999999973</c:v>
                </c:pt>
                <c:pt idx="1009">
                  <c:v>1.1502599999999972</c:v>
                </c:pt>
                <c:pt idx="1010">
                  <c:v>1.1513999999999971</c:v>
                </c:pt>
                <c:pt idx="1011">
                  <c:v>1.152539999999997</c:v>
                </c:pt>
                <c:pt idx="1012">
                  <c:v>1.1536799999999969</c:v>
                </c:pt>
                <c:pt idx="1013">
                  <c:v>1.1548199999999968</c:v>
                </c:pt>
                <c:pt idx="1014">
                  <c:v>1.1559599999999968</c:v>
                </c:pt>
                <c:pt idx="1015">
                  <c:v>1.1570999999999967</c:v>
                </c:pt>
                <c:pt idx="1016">
                  <c:v>1.1582399999999966</c:v>
                </c:pt>
                <c:pt idx="1017">
                  <c:v>1.1593799999999965</c:v>
                </c:pt>
                <c:pt idx="1018">
                  <c:v>1.1605199999999964</c:v>
                </c:pt>
                <c:pt idx="1019">
                  <c:v>1.1616599999999964</c:v>
                </c:pt>
                <c:pt idx="1020">
                  <c:v>1.1627999999999963</c:v>
                </c:pt>
                <c:pt idx="1021">
                  <c:v>1.1639399999999962</c:v>
                </c:pt>
                <c:pt idx="1022">
                  <c:v>1.1650799999999961</c:v>
                </c:pt>
                <c:pt idx="1023">
                  <c:v>1.166219999999996</c:v>
                </c:pt>
                <c:pt idx="1024">
                  <c:v>1.167359999999996</c:v>
                </c:pt>
                <c:pt idx="1025">
                  <c:v>1.1684999999999959</c:v>
                </c:pt>
                <c:pt idx="1026">
                  <c:v>1.1696399999999958</c:v>
                </c:pt>
                <c:pt idx="1027">
                  <c:v>1.1707799999999957</c:v>
                </c:pt>
                <c:pt idx="1028">
                  <c:v>1.1719199999999956</c:v>
                </c:pt>
                <c:pt idx="1029">
                  <c:v>1.1730599999999956</c:v>
                </c:pt>
                <c:pt idx="1030">
                  <c:v>1.1741999999999955</c:v>
                </c:pt>
                <c:pt idx="1031">
                  <c:v>1.1753399999999954</c:v>
                </c:pt>
                <c:pt idx="1032">
                  <c:v>1.1764799999999953</c:v>
                </c:pt>
                <c:pt idx="1033">
                  <c:v>1.1776199999999952</c:v>
                </c:pt>
                <c:pt idx="1034">
                  <c:v>1.1787599999999951</c:v>
                </c:pt>
                <c:pt idx="1035">
                  <c:v>1.1798999999999951</c:v>
                </c:pt>
                <c:pt idx="1036">
                  <c:v>1.181039999999995</c:v>
                </c:pt>
                <c:pt idx="1037">
                  <c:v>1.1821799999999949</c:v>
                </c:pt>
                <c:pt idx="1038">
                  <c:v>1.1833199999999948</c:v>
                </c:pt>
                <c:pt idx="1039">
                  <c:v>1.1844599999999947</c:v>
                </c:pt>
                <c:pt idx="1040">
                  <c:v>1.1855999999999947</c:v>
                </c:pt>
                <c:pt idx="1041">
                  <c:v>1.1867399999999946</c:v>
                </c:pt>
                <c:pt idx="1042">
                  <c:v>1.1878799999999945</c:v>
                </c:pt>
                <c:pt idx="1043">
                  <c:v>1.1890199999999944</c:v>
                </c:pt>
                <c:pt idx="1044">
                  <c:v>1.1901599999999943</c:v>
                </c:pt>
                <c:pt idx="1045">
                  <c:v>1.1912999999999943</c:v>
                </c:pt>
                <c:pt idx="1046">
                  <c:v>1.1924399999999942</c:v>
                </c:pt>
                <c:pt idx="1047">
                  <c:v>1.1935799999999941</c:v>
                </c:pt>
                <c:pt idx="1048">
                  <c:v>1.194719999999994</c:v>
                </c:pt>
                <c:pt idx="1049">
                  <c:v>1.1958599999999939</c:v>
                </c:pt>
                <c:pt idx="1050">
                  <c:v>1.1969999999999938</c:v>
                </c:pt>
                <c:pt idx="1051">
                  <c:v>1.1981399999999938</c:v>
                </c:pt>
                <c:pt idx="1052">
                  <c:v>1.1992799999999937</c:v>
                </c:pt>
                <c:pt idx="1053">
                  <c:v>1.2004199999999936</c:v>
                </c:pt>
                <c:pt idx="1054">
                  <c:v>1.2015599999999935</c:v>
                </c:pt>
                <c:pt idx="1055">
                  <c:v>1.2026999999999934</c:v>
                </c:pt>
                <c:pt idx="1056">
                  <c:v>1.2038399999999934</c:v>
                </c:pt>
                <c:pt idx="1057">
                  <c:v>1.2049799999999933</c:v>
                </c:pt>
                <c:pt idx="1058">
                  <c:v>1.2061199999999932</c:v>
                </c:pt>
                <c:pt idx="1059">
                  <c:v>1.2072599999999931</c:v>
                </c:pt>
                <c:pt idx="1060">
                  <c:v>1.208399999999993</c:v>
                </c:pt>
                <c:pt idx="1061">
                  <c:v>1.209539999999993</c:v>
                </c:pt>
                <c:pt idx="1062">
                  <c:v>1.2106799999999929</c:v>
                </c:pt>
                <c:pt idx="1063">
                  <c:v>1.2118199999999928</c:v>
                </c:pt>
                <c:pt idx="1064">
                  <c:v>1.2129599999999927</c:v>
                </c:pt>
                <c:pt idx="1065">
                  <c:v>1.2140999999999926</c:v>
                </c:pt>
                <c:pt idx="1066">
                  <c:v>1.2152399999999925</c:v>
                </c:pt>
                <c:pt idx="1067">
                  <c:v>1.2163799999999925</c:v>
                </c:pt>
                <c:pt idx="1068">
                  <c:v>1.2175199999999924</c:v>
                </c:pt>
                <c:pt idx="1069">
                  <c:v>1.2186599999999923</c:v>
                </c:pt>
                <c:pt idx="1070">
                  <c:v>1.2197999999999922</c:v>
                </c:pt>
                <c:pt idx="1071">
                  <c:v>1.2209399999999921</c:v>
                </c:pt>
                <c:pt idx="1072">
                  <c:v>1.2220799999999921</c:v>
                </c:pt>
                <c:pt idx="1073">
                  <c:v>1.223219999999992</c:v>
                </c:pt>
                <c:pt idx="1074">
                  <c:v>1.2243599999999919</c:v>
                </c:pt>
                <c:pt idx="1075">
                  <c:v>1.2254999999999918</c:v>
                </c:pt>
                <c:pt idx="1076">
                  <c:v>1.2266399999999917</c:v>
                </c:pt>
                <c:pt idx="1077">
                  <c:v>1.2277799999999917</c:v>
                </c:pt>
                <c:pt idx="1078">
                  <c:v>1.2289199999999916</c:v>
                </c:pt>
                <c:pt idx="1079">
                  <c:v>1.2300599999999915</c:v>
                </c:pt>
                <c:pt idx="1080">
                  <c:v>1.2311999999999914</c:v>
                </c:pt>
                <c:pt idx="1081">
                  <c:v>1.2323399999999913</c:v>
                </c:pt>
                <c:pt idx="1082">
                  <c:v>1.2334799999999913</c:v>
                </c:pt>
                <c:pt idx="1083">
                  <c:v>1.2346199999999912</c:v>
                </c:pt>
                <c:pt idx="1084">
                  <c:v>1.2357599999999911</c:v>
                </c:pt>
                <c:pt idx="1085">
                  <c:v>1.236899999999991</c:v>
                </c:pt>
                <c:pt idx="1086">
                  <c:v>1.2380399999999909</c:v>
                </c:pt>
                <c:pt idx="1087">
                  <c:v>1.2391799999999908</c:v>
                </c:pt>
                <c:pt idx="1088">
                  <c:v>1.2403199999999908</c:v>
                </c:pt>
                <c:pt idx="1089">
                  <c:v>1.2414599999999907</c:v>
                </c:pt>
                <c:pt idx="1090">
                  <c:v>1.2425999999999906</c:v>
                </c:pt>
                <c:pt idx="1091">
                  <c:v>1.2437399999999905</c:v>
                </c:pt>
                <c:pt idx="1092">
                  <c:v>1.2448799999999904</c:v>
                </c:pt>
                <c:pt idx="1093">
                  <c:v>1.2460199999999904</c:v>
                </c:pt>
                <c:pt idx="1094">
                  <c:v>1.2471599999999903</c:v>
                </c:pt>
                <c:pt idx="1095">
                  <c:v>1.2482999999999902</c:v>
                </c:pt>
                <c:pt idx="1096">
                  <c:v>1.2494399999999901</c:v>
                </c:pt>
                <c:pt idx="1097">
                  <c:v>1.25057999999999</c:v>
                </c:pt>
                <c:pt idx="1098">
                  <c:v>1.25171999999999</c:v>
                </c:pt>
                <c:pt idx="1099">
                  <c:v>1.2528599999999899</c:v>
                </c:pt>
                <c:pt idx="1100">
                  <c:v>1.2539999999999898</c:v>
                </c:pt>
                <c:pt idx="1101">
                  <c:v>1.2551399999999897</c:v>
                </c:pt>
                <c:pt idx="1102">
                  <c:v>1.2562799999999896</c:v>
                </c:pt>
                <c:pt idx="1103">
                  <c:v>1.2574199999999895</c:v>
                </c:pt>
                <c:pt idx="1104">
                  <c:v>1.2585599999999895</c:v>
                </c:pt>
                <c:pt idx="1105">
                  <c:v>1.2596999999999894</c:v>
                </c:pt>
                <c:pt idx="1106">
                  <c:v>1.2608399999999893</c:v>
                </c:pt>
                <c:pt idx="1107">
                  <c:v>1.2619799999999892</c:v>
                </c:pt>
                <c:pt idx="1108">
                  <c:v>1.2631199999999891</c:v>
                </c:pt>
                <c:pt idx="1109">
                  <c:v>1.2642599999999891</c:v>
                </c:pt>
                <c:pt idx="1110">
                  <c:v>1.265399999999989</c:v>
                </c:pt>
                <c:pt idx="1111">
                  <c:v>1.2665399999999889</c:v>
                </c:pt>
                <c:pt idx="1112">
                  <c:v>1.2676799999999888</c:v>
                </c:pt>
                <c:pt idx="1113">
                  <c:v>1.2688199999999887</c:v>
                </c:pt>
                <c:pt idx="1114">
                  <c:v>1.2699599999999887</c:v>
                </c:pt>
                <c:pt idx="1115">
                  <c:v>1.2710999999999886</c:v>
                </c:pt>
                <c:pt idx="1116">
                  <c:v>1.2722399999999885</c:v>
                </c:pt>
                <c:pt idx="1117">
                  <c:v>1.2733799999999884</c:v>
                </c:pt>
                <c:pt idx="1118">
                  <c:v>1.2745199999999883</c:v>
                </c:pt>
                <c:pt idx="1119">
                  <c:v>1.2756599999999882</c:v>
                </c:pt>
                <c:pt idx="1120">
                  <c:v>1.2767999999999882</c:v>
                </c:pt>
                <c:pt idx="1121">
                  <c:v>1.2779399999999881</c:v>
                </c:pt>
                <c:pt idx="1122">
                  <c:v>1.279079999999988</c:v>
                </c:pt>
                <c:pt idx="1123">
                  <c:v>1.2802199999999879</c:v>
                </c:pt>
                <c:pt idx="1124">
                  <c:v>1.2813599999999878</c:v>
                </c:pt>
                <c:pt idx="1125">
                  <c:v>1.2824999999999878</c:v>
                </c:pt>
                <c:pt idx="1126">
                  <c:v>1.2836399999999877</c:v>
                </c:pt>
                <c:pt idx="1127">
                  <c:v>1.2847799999999876</c:v>
                </c:pt>
                <c:pt idx="1128">
                  <c:v>1.2859199999999875</c:v>
                </c:pt>
                <c:pt idx="1129">
                  <c:v>1.2870599999999874</c:v>
                </c:pt>
                <c:pt idx="1130">
                  <c:v>1.2881999999999874</c:v>
                </c:pt>
                <c:pt idx="1131">
                  <c:v>1.2893399999999873</c:v>
                </c:pt>
                <c:pt idx="1132">
                  <c:v>1.2904799999999872</c:v>
                </c:pt>
                <c:pt idx="1133">
                  <c:v>1.2916199999999871</c:v>
                </c:pt>
                <c:pt idx="1134">
                  <c:v>1.292759999999987</c:v>
                </c:pt>
                <c:pt idx="1135">
                  <c:v>1.2938999999999869</c:v>
                </c:pt>
                <c:pt idx="1136">
                  <c:v>1.2950399999999869</c:v>
                </c:pt>
                <c:pt idx="1137">
                  <c:v>1.2961799999999868</c:v>
                </c:pt>
                <c:pt idx="1138">
                  <c:v>1.2973199999999867</c:v>
                </c:pt>
                <c:pt idx="1139">
                  <c:v>1.2984599999999866</c:v>
                </c:pt>
                <c:pt idx="1140">
                  <c:v>1.2995999999999865</c:v>
                </c:pt>
                <c:pt idx="1141">
                  <c:v>1.3007399999999865</c:v>
                </c:pt>
                <c:pt idx="1142">
                  <c:v>1.3018799999999864</c:v>
                </c:pt>
                <c:pt idx="1143">
                  <c:v>1.3030199999999863</c:v>
                </c:pt>
                <c:pt idx="1144">
                  <c:v>1.3041599999999862</c:v>
                </c:pt>
                <c:pt idx="1145">
                  <c:v>1.3052999999999861</c:v>
                </c:pt>
                <c:pt idx="1146">
                  <c:v>1.3064399999999861</c:v>
                </c:pt>
                <c:pt idx="1147">
                  <c:v>1.307579999999986</c:v>
                </c:pt>
                <c:pt idx="1148">
                  <c:v>1.3087199999999859</c:v>
                </c:pt>
                <c:pt idx="1149">
                  <c:v>1.3098599999999858</c:v>
                </c:pt>
                <c:pt idx="1150">
                  <c:v>1.3109999999999857</c:v>
                </c:pt>
                <c:pt idx="1151">
                  <c:v>1.3121399999999857</c:v>
                </c:pt>
                <c:pt idx="1152">
                  <c:v>1.3132799999999856</c:v>
                </c:pt>
                <c:pt idx="1153">
                  <c:v>1.3144199999999855</c:v>
                </c:pt>
                <c:pt idx="1154">
                  <c:v>1.3155599999999854</c:v>
                </c:pt>
                <c:pt idx="1155">
                  <c:v>1.3166999999999853</c:v>
                </c:pt>
                <c:pt idx="1156">
                  <c:v>1.3178399999999852</c:v>
                </c:pt>
                <c:pt idx="1157">
                  <c:v>1.3189799999999852</c:v>
                </c:pt>
                <c:pt idx="1158">
                  <c:v>1.3201199999999851</c:v>
                </c:pt>
                <c:pt idx="1159">
                  <c:v>1.321259999999985</c:v>
                </c:pt>
                <c:pt idx="1160">
                  <c:v>1.3223999999999849</c:v>
                </c:pt>
                <c:pt idx="1161">
                  <c:v>1.3235399999999848</c:v>
                </c:pt>
                <c:pt idx="1162">
                  <c:v>1.3246799999999848</c:v>
                </c:pt>
                <c:pt idx="1163">
                  <c:v>1.3258199999999847</c:v>
                </c:pt>
                <c:pt idx="1164">
                  <c:v>1.3269599999999846</c:v>
                </c:pt>
                <c:pt idx="1165">
                  <c:v>1.3280999999999845</c:v>
                </c:pt>
                <c:pt idx="1166">
                  <c:v>1.3292399999999844</c:v>
                </c:pt>
                <c:pt idx="1167">
                  <c:v>1.3303799999999844</c:v>
                </c:pt>
                <c:pt idx="1168">
                  <c:v>1.3315199999999843</c:v>
                </c:pt>
                <c:pt idx="1169">
                  <c:v>1.3326599999999842</c:v>
                </c:pt>
                <c:pt idx="1170">
                  <c:v>1.3337999999999841</c:v>
                </c:pt>
                <c:pt idx="1171">
                  <c:v>1.334939999999984</c:v>
                </c:pt>
                <c:pt idx="1172">
                  <c:v>1.3360799999999839</c:v>
                </c:pt>
                <c:pt idx="1173">
                  <c:v>1.3372199999999839</c:v>
                </c:pt>
                <c:pt idx="1174">
                  <c:v>1.3383599999999838</c:v>
                </c:pt>
                <c:pt idx="1175">
                  <c:v>1.3394999999999837</c:v>
                </c:pt>
                <c:pt idx="1176">
                  <c:v>1.3406399999999836</c:v>
                </c:pt>
                <c:pt idx="1177">
                  <c:v>1.3417799999999835</c:v>
                </c:pt>
                <c:pt idx="1178">
                  <c:v>1.3429199999999835</c:v>
                </c:pt>
                <c:pt idx="1179">
                  <c:v>1.3440599999999834</c:v>
                </c:pt>
                <c:pt idx="1180">
                  <c:v>1.3451999999999833</c:v>
                </c:pt>
                <c:pt idx="1181">
                  <c:v>1.3463399999999832</c:v>
                </c:pt>
                <c:pt idx="1182">
                  <c:v>1.3474799999999831</c:v>
                </c:pt>
                <c:pt idx="1183">
                  <c:v>1.3486199999999831</c:v>
                </c:pt>
                <c:pt idx="1184">
                  <c:v>1.349759999999983</c:v>
                </c:pt>
                <c:pt idx="1185">
                  <c:v>1.3508999999999829</c:v>
                </c:pt>
                <c:pt idx="1186">
                  <c:v>1.3520399999999828</c:v>
                </c:pt>
                <c:pt idx="1187">
                  <c:v>1.3531799999999827</c:v>
                </c:pt>
                <c:pt idx="1188">
                  <c:v>1.3543199999999826</c:v>
                </c:pt>
                <c:pt idx="1189">
                  <c:v>1.3554599999999826</c:v>
                </c:pt>
                <c:pt idx="1190">
                  <c:v>1.3565999999999825</c:v>
                </c:pt>
                <c:pt idx="1191">
                  <c:v>1.3577399999999824</c:v>
                </c:pt>
                <c:pt idx="1192">
                  <c:v>1.3588799999999823</c:v>
                </c:pt>
                <c:pt idx="1193">
                  <c:v>1.3600199999999822</c:v>
                </c:pt>
                <c:pt idx="1194">
                  <c:v>1.3611599999999822</c:v>
                </c:pt>
                <c:pt idx="1195">
                  <c:v>1.3622999999999821</c:v>
                </c:pt>
                <c:pt idx="1196">
                  <c:v>1.363439999999982</c:v>
                </c:pt>
                <c:pt idx="1197">
                  <c:v>1.3645799999999819</c:v>
                </c:pt>
                <c:pt idx="1198">
                  <c:v>1.3657199999999818</c:v>
                </c:pt>
                <c:pt idx="1199">
                  <c:v>1.3668599999999818</c:v>
                </c:pt>
                <c:pt idx="1200">
                  <c:v>1.3679999999999817</c:v>
                </c:pt>
                <c:pt idx="1201">
                  <c:v>1.3691399999999816</c:v>
                </c:pt>
                <c:pt idx="1202">
                  <c:v>1.3702799999999815</c:v>
                </c:pt>
                <c:pt idx="1203">
                  <c:v>1.3714199999999814</c:v>
                </c:pt>
                <c:pt idx="1204">
                  <c:v>1.3725599999999814</c:v>
                </c:pt>
                <c:pt idx="1205">
                  <c:v>1.3736999999999813</c:v>
                </c:pt>
                <c:pt idx="1206">
                  <c:v>1.3748399999999812</c:v>
                </c:pt>
                <c:pt idx="1207">
                  <c:v>1.3759799999999811</c:v>
                </c:pt>
                <c:pt idx="1208">
                  <c:v>1.377119999999981</c:v>
                </c:pt>
                <c:pt idx="1209">
                  <c:v>1.3782599999999809</c:v>
                </c:pt>
                <c:pt idx="1210">
                  <c:v>1.3793999999999809</c:v>
                </c:pt>
                <c:pt idx="1211">
                  <c:v>1.3805399999999808</c:v>
                </c:pt>
                <c:pt idx="1212">
                  <c:v>1.3816799999999807</c:v>
                </c:pt>
                <c:pt idx="1213">
                  <c:v>1.3828199999999806</c:v>
                </c:pt>
                <c:pt idx="1214">
                  <c:v>1.3839599999999805</c:v>
                </c:pt>
                <c:pt idx="1215">
                  <c:v>1.3850999999999805</c:v>
                </c:pt>
                <c:pt idx="1216">
                  <c:v>1.3862399999999804</c:v>
                </c:pt>
                <c:pt idx="1217">
                  <c:v>1.3873799999999803</c:v>
                </c:pt>
                <c:pt idx="1218">
                  <c:v>1.3885199999999802</c:v>
                </c:pt>
                <c:pt idx="1219">
                  <c:v>1.3896599999999801</c:v>
                </c:pt>
                <c:pt idx="1220">
                  <c:v>1.3907999999999801</c:v>
                </c:pt>
                <c:pt idx="1221">
                  <c:v>1.39193999999998</c:v>
                </c:pt>
                <c:pt idx="1222">
                  <c:v>1.3930799999999799</c:v>
                </c:pt>
                <c:pt idx="1223">
                  <c:v>1.3942199999999798</c:v>
                </c:pt>
                <c:pt idx="1224">
                  <c:v>1.3953599999999797</c:v>
                </c:pt>
                <c:pt idx="1225">
                  <c:v>1.3964999999999796</c:v>
                </c:pt>
                <c:pt idx="1226">
                  <c:v>1.3976399999999796</c:v>
                </c:pt>
                <c:pt idx="1227">
                  <c:v>1.3987799999999795</c:v>
                </c:pt>
                <c:pt idx="1228">
                  <c:v>1.3999199999999794</c:v>
                </c:pt>
                <c:pt idx="1229">
                  <c:v>1.4010599999999793</c:v>
                </c:pt>
                <c:pt idx="1230">
                  <c:v>1.4021999999999792</c:v>
                </c:pt>
                <c:pt idx="1231">
                  <c:v>1.4033399999999792</c:v>
                </c:pt>
                <c:pt idx="1232">
                  <c:v>1.4044799999999791</c:v>
                </c:pt>
                <c:pt idx="1233">
                  <c:v>1.405619999999979</c:v>
                </c:pt>
                <c:pt idx="1234">
                  <c:v>1.4067599999999789</c:v>
                </c:pt>
                <c:pt idx="1235">
                  <c:v>1.4078999999999788</c:v>
                </c:pt>
                <c:pt idx="1236">
                  <c:v>1.4090399999999788</c:v>
                </c:pt>
                <c:pt idx="1237">
                  <c:v>1.4101799999999787</c:v>
                </c:pt>
                <c:pt idx="1238">
                  <c:v>1.4113199999999786</c:v>
                </c:pt>
                <c:pt idx="1239">
                  <c:v>1.4124599999999785</c:v>
                </c:pt>
                <c:pt idx="1240">
                  <c:v>1.4135999999999784</c:v>
                </c:pt>
                <c:pt idx="1241">
                  <c:v>1.4147399999999783</c:v>
                </c:pt>
                <c:pt idx="1242">
                  <c:v>1.4158799999999783</c:v>
                </c:pt>
                <c:pt idx="1243">
                  <c:v>1.4170199999999782</c:v>
                </c:pt>
                <c:pt idx="1244">
                  <c:v>1.4181599999999781</c:v>
                </c:pt>
                <c:pt idx="1245">
                  <c:v>1.419299999999978</c:v>
                </c:pt>
                <c:pt idx="1246">
                  <c:v>1.4204399999999779</c:v>
                </c:pt>
                <c:pt idx="1247">
                  <c:v>1.4215799999999779</c:v>
                </c:pt>
                <c:pt idx="1248">
                  <c:v>1.4227199999999778</c:v>
                </c:pt>
                <c:pt idx="1249">
                  <c:v>1.4238599999999777</c:v>
                </c:pt>
                <c:pt idx="1250">
                  <c:v>1.4249999999999776</c:v>
                </c:pt>
                <c:pt idx="1251">
                  <c:v>1.4261399999999775</c:v>
                </c:pt>
                <c:pt idx="1252">
                  <c:v>1.4272799999999775</c:v>
                </c:pt>
                <c:pt idx="1253">
                  <c:v>1.4284199999999774</c:v>
                </c:pt>
                <c:pt idx="1254">
                  <c:v>1.4295599999999773</c:v>
                </c:pt>
                <c:pt idx="1255">
                  <c:v>1.4306999999999772</c:v>
                </c:pt>
                <c:pt idx="1256">
                  <c:v>1.4318399999999771</c:v>
                </c:pt>
                <c:pt idx="1257">
                  <c:v>1.432979999999977</c:v>
                </c:pt>
                <c:pt idx="1258">
                  <c:v>1.434119999999977</c:v>
                </c:pt>
                <c:pt idx="1259">
                  <c:v>1.4352599999999769</c:v>
                </c:pt>
                <c:pt idx="1260">
                  <c:v>1.4363999999999768</c:v>
                </c:pt>
                <c:pt idx="1261">
                  <c:v>1.4375399999999767</c:v>
                </c:pt>
                <c:pt idx="1262">
                  <c:v>1.4386799999999766</c:v>
                </c:pt>
                <c:pt idx="1263">
                  <c:v>1.4398199999999766</c:v>
                </c:pt>
                <c:pt idx="1264">
                  <c:v>1.4409599999999765</c:v>
                </c:pt>
                <c:pt idx="1265">
                  <c:v>1.4420999999999764</c:v>
                </c:pt>
                <c:pt idx="1266">
                  <c:v>1.4432399999999763</c:v>
                </c:pt>
                <c:pt idx="1267">
                  <c:v>1.4443799999999762</c:v>
                </c:pt>
                <c:pt idx="1268">
                  <c:v>1.4455199999999762</c:v>
                </c:pt>
                <c:pt idx="1269">
                  <c:v>1.4466599999999761</c:v>
                </c:pt>
                <c:pt idx="1270">
                  <c:v>1.447799999999976</c:v>
                </c:pt>
                <c:pt idx="1271">
                  <c:v>1.4489399999999759</c:v>
                </c:pt>
                <c:pt idx="1272">
                  <c:v>1.4500799999999758</c:v>
                </c:pt>
                <c:pt idx="1273">
                  <c:v>1.4512199999999758</c:v>
                </c:pt>
                <c:pt idx="1274">
                  <c:v>1.4523599999999757</c:v>
                </c:pt>
                <c:pt idx="1275">
                  <c:v>1.4534999999999756</c:v>
                </c:pt>
                <c:pt idx="1276">
                  <c:v>1.4546399999999755</c:v>
                </c:pt>
                <c:pt idx="1277">
                  <c:v>1.4557799999999754</c:v>
                </c:pt>
                <c:pt idx="1278">
                  <c:v>1.4569199999999753</c:v>
                </c:pt>
                <c:pt idx="1279">
                  <c:v>1.4580599999999753</c:v>
                </c:pt>
                <c:pt idx="1280">
                  <c:v>1.4591999999999752</c:v>
                </c:pt>
                <c:pt idx="1281">
                  <c:v>1.4603399999999751</c:v>
                </c:pt>
                <c:pt idx="1282">
                  <c:v>1.461479999999975</c:v>
                </c:pt>
                <c:pt idx="1283">
                  <c:v>1.4626199999999749</c:v>
                </c:pt>
                <c:pt idx="1284">
                  <c:v>1.4637599999999749</c:v>
                </c:pt>
                <c:pt idx="1285">
                  <c:v>1.4648999999999748</c:v>
                </c:pt>
                <c:pt idx="1286">
                  <c:v>1.4660399999999747</c:v>
                </c:pt>
                <c:pt idx="1287">
                  <c:v>1.4671799999999746</c:v>
                </c:pt>
                <c:pt idx="1288">
                  <c:v>1.4683199999999745</c:v>
                </c:pt>
                <c:pt idx="1289">
                  <c:v>1.4694599999999745</c:v>
                </c:pt>
                <c:pt idx="1290">
                  <c:v>1.4705999999999744</c:v>
                </c:pt>
                <c:pt idx="1291">
                  <c:v>1.4717399999999743</c:v>
                </c:pt>
                <c:pt idx="1292">
                  <c:v>1.4728799999999742</c:v>
                </c:pt>
                <c:pt idx="1293">
                  <c:v>1.4740199999999741</c:v>
                </c:pt>
                <c:pt idx="1294">
                  <c:v>1.475159999999974</c:v>
                </c:pt>
                <c:pt idx="1295">
                  <c:v>1.476299999999974</c:v>
                </c:pt>
                <c:pt idx="1296">
                  <c:v>1.4774399999999739</c:v>
                </c:pt>
                <c:pt idx="1297">
                  <c:v>1.4785799999999738</c:v>
                </c:pt>
                <c:pt idx="1298">
                  <c:v>1.4797199999999737</c:v>
                </c:pt>
                <c:pt idx="1299">
                  <c:v>1.4808599999999736</c:v>
                </c:pt>
                <c:pt idx="1300">
                  <c:v>1.4819999999999736</c:v>
                </c:pt>
                <c:pt idx="1301">
                  <c:v>1.4831399999999735</c:v>
                </c:pt>
                <c:pt idx="1302">
                  <c:v>1.4842799999999734</c:v>
                </c:pt>
                <c:pt idx="1303">
                  <c:v>1.4854199999999733</c:v>
                </c:pt>
                <c:pt idx="1304">
                  <c:v>1.4865599999999732</c:v>
                </c:pt>
                <c:pt idx="1305">
                  <c:v>1.4876999999999732</c:v>
                </c:pt>
                <c:pt idx="1306">
                  <c:v>1.4888399999999731</c:v>
                </c:pt>
                <c:pt idx="1307">
                  <c:v>1.489979999999973</c:v>
                </c:pt>
                <c:pt idx="1308">
                  <c:v>1.4911199999999729</c:v>
                </c:pt>
                <c:pt idx="1309">
                  <c:v>1.4922599999999728</c:v>
                </c:pt>
                <c:pt idx="1310">
                  <c:v>1.4933999999999727</c:v>
                </c:pt>
                <c:pt idx="1311">
                  <c:v>1.4945399999999727</c:v>
                </c:pt>
                <c:pt idx="1312">
                  <c:v>1.4956799999999726</c:v>
                </c:pt>
                <c:pt idx="1313">
                  <c:v>1.4968199999999725</c:v>
                </c:pt>
                <c:pt idx="1314">
                  <c:v>1.4979599999999724</c:v>
                </c:pt>
                <c:pt idx="1315">
                  <c:v>1.4990999999999723</c:v>
                </c:pt>
                <c:pt idx="1316">
                  <c:v>1.5002399999999723</c:v>
                </c:pt>
                <c:pt idx="1317">
                  <c:v>1.5013799999999722</c:v>
                </c:pt>
                <c:pt idx="1318">
                  <c:v>1.5025199999999721</c:v>
                </c:pt>
                <c:pt idx="1319">
                  <c:v>1.503659999999972</c:v>
                </c:pt>
                <c:pt idx="1320">
                  <c:v>1.5047999999999719</c:v>
                </c:pt>
                <c:pt idx="1321">
                  <c:v>1.5059399999999719</c:v>
                </c:pt>
                <c:pt idx="1322">
                  <c:v>1.5070799999999718</c:v>
                </c:pt>
                <c:pt idx="1323">
                  <c:v>1.5082199999999717</c:v>
                </c:pt>
                <c:pt idx="1324">
                  <c:v>1.5093599999999716</c:v>
                </c:pt>
                <c:pt idx="1325">
                  <c:v>1.5104999999999715</c:v>
                </c:pt>
                <c:pt idx="1326">
                  <c:v>1.5116399999999715</c:v>
                </c:pt>
                <c:pt idx="1327">
                  <c:v>1.5127799999999714</c:v>
                </c:pt>
                <c:pt idx="1328">
                  <c:v>1.5139199999999713</c:v>
                </c:pt>
                <c:pt idx="1329">
                  <c:v>1.5150599999999712</c:v>
                </c:pt>
                <c:pt idx="1330">
                  <c:v>1.5161999999999711</c:v>
                </c:pt>
                <c:pt idx="1331">
                  <c:v>1.517339999999971</c:v>
                </c:pt>
                <c:pt idx="1332">
                  <c:v>1.518479999999971</c:v>
                </c:pt>
                <c:pt idx="1333">
                  <c:v>1.5196199999999709</c:v>
                </c:pt>
                <c:pt idx="1334">
                  <c:v>1.5207599999999708</c:v>
                </c:pt>
                <c:pt idx="1335">
                  <c:v>1.5218999999999707</c:v>
                </c:pt>
                <c:pt idx="1336">
                  <c:v>1.5230399999999706</c:v>
                </c:pt>
                <c:pt idx="1337">
                  <c:v>1.5241799999999706</c:v>
                </c:pt>
                <c:pt idx="1338">
                  <c:v>1.5253199999999705</c:v>
                </c:pt>
                <c:pt idx="1339">
                  <c:v>1.5264599999999704</c:v>
                </c:pt>
                <c:pt idx="1340">
                  <c:v>1.5275999999999703</c:v>
                </c:pt>
                <c:pt idx="1341">
                  <c:v>1.5287399999999702</c:v>
                </c:pt>
                <c:pt idx="1342">
                  <c:v>1.5298799999999702</c:v>
                </c:pt>
                <c:pt idx="1343">
                  <c:v>1.5310199999999701</c:v>
                </c:pt>
                <c:pt idx="1344">
                  <c:v>1.53215999999997</c:v>
                </c:pt>
                <c:pt idx="1345">
                  <c:v>1.5332999999999699</c:v>
                </c:pt>
                <c:pt idx="1346">
                  <c:v>1.5344399999999698</c:v>
                </c:pt>
                <c:pt idx="1347">
                  <c:v>1.5355799999999697</c:v>
                </c:pt>
                <c:pt idx="1348">
                  <c:v>1.5367199999999697</c:v>
                </c:pt>
                <c:pt idx="1349">
                  <c:v>1.5378599999999696</c:v>
                </c:pt>
                <c:pt idx="1350">
                  <c:v>1.5389999999999695</c:v>
                </c:pt>
                <c:pt idx="1351">
                  <c:v>1.5401399999999694</c:v>
                </c:pt>
                <c:pt idx="1352">
                  <c:v>1.5412799999999693</c:v>
                </c:pt>
                <c:pt idx="1353">
                  <c:v>1.5424199999999693</c:v>
                </c:pt>
                <c:pt idx="1354">
                  <c:v>1.5435599999999692</c:v>
                </c:pt>
                <c:pt idx="1355">
                  <c:v>1.5446999999999691</c:v>
                </c:pt>
                <c:pt idx="1356">
                  <c:v>1.545839999999969</c:v>
                </c:pt>
                <c:pt idx="1357">
                  <c:v>1.5469799999999689</c:v>
                </c:pt>
                <c:pt idx="1358">
                  <c:v>1.5481199999999689</c:v>
                </c:pt>
                <c:pt idx="1359">
                  <c:v>1.5492599999999688</c:v>
                </c:pt>
                <c:pt idx="1360">
                  <c:v>1.5503999999999687</c:v>
                </c:pt>
                <c:pt idx="1361">
                  <c:v>1.5515399999999686</c:v>
                </c:pt>
                <c:pt idx="1362">
                  <c:v>1.5526799999999685</c:v>
                </c:pt>
                <c:pt idx="1363">
                  <c:v>1.5538199999999684</c:v>
                </c:pt>
                <c:pt idx="1364">
                  <c:v>1.5549599999999684</c:v>
                </c:pt>
                <c:pt idx="1365">
                  <c:v>1.5560999999999683</c:v>
                </c:pt>
                <c:pt idx="1366">
                  <c:v>1.5572399999999682</c:v>
                </c:pt>
                <c:pt idx="1367">
                  <c:v>1.5583799999999681</c:v>
                </c:pt>
                <c:pt idx="1368">
                  <c:v>1.559519999999968</c:v>
                </c:pt>
                <c:pt idx="1369">
                  <c:v>1.560659999999968</c:v>
                </c:pt>
                <c:pt idx="1370">
                  <c:v>1.5617999999999679</c:v>
                </c:pt>
                <c:pt idx="1371">
                  <c:v>1.5629399999999678</c:v>
                </c:pt>
                <c:pt idx="1372">
                  <c:v>1.5640799999999677</c:v>
                </c:pt>
                <c:pt idx="1373">
                  <c:v>1.5652199999999676</c:v>
                </c:pt>
                <c:pt idx="1374">
                  <c:v>1.5663599999999676</c:v>
                </c:pt>
                <c:pt idx="1375">
                  <c:v>1.5674999999999675</c:v>
                </c:pt>
                <c:pt idx="1376">
                  <c:v>1.5686399999999674</c:v>
                </c:pt>
                <c:pt idx="1377">
                  <c:v>1.5697799999999673</c:v>
                </c:pt>
                <c:pt idx="1378">
                  <c:v>1.5709199999999672</c:v>
                </c:pt>
                <c:pt idx="1379">
                  <c:v>1.5720599999999672</c:v>
                </c:pt>
                <c:pt idx="1380">
                  <c:v>1.5731999999999671</c:v>
                </c:pt>
                <c:pt idx="1381">
                  <c:v>1.574339999999967</c:v>
                </c:pt>
                <c:pt idx="1382">
                  <c:v>1.5754799999999669</c:v>
                </c:pt>
                <c:pt idx="1383">
                  <c:v>1.5766199999999668</c:v>
                </c:pt>
                <c:pt idx="1384">
                  <c:v>1.5777599999999667</c:v>
                </c:pt>
                <c:pt idx="1385">
                  <c:v>1.5788999999999667</c:v>
                </c:pt>
                <c:pt idx="1386">
                  <c:v>1.5800399999999666</c:v>
                </c:pt>
                <c:pt idx="1387">
                  <c:v>1.5811799999999665</c:v>
                </c:pt>
                <c:pt idx="1388">
                  <c:v>1.5823199999999664</c:v>
                </c:pt>
                <c:pt idx="1389">
                  <c:v>1.5834599999999663</c:v>
                </c:pt>
                <c:pt idx="1390">
                  <c:v>1.5845999999999663</c:v>
                </c:pt>
                <c:pt idx="1391">
                  <c:v>1.5857399999999662</c:v>
                </c:pt>
                <c:pt idx="1392">
                  <c:v>1.5868799999999661</c:v>
                </c:pt>
                <c:pt idx="1393">
                  <c:v>1.588019999999966</c:v>
                </c:pt>
                <c:pt idx="1394">
                  <c:v>1.5891599999999659</c:v>
                </c:pt>
                <c:pt idx="1395">
                  <c:v>1.5902999999999659</c:v>
                </c:pt>
                <c:pt idx="1396">
                  <c:v>1.5914399999999658</c:v>
                </c:pt>
                <c:pt idx="1397">
                  <c:v>1.5925799999999657</c:v>
                </c:pt>
                <c:pt idx="1398">
                  <c:v>1.5937199999999656</c:v>
                </c:pt>
                <c:pt idx="1399">
                  <c:v>1.5948599999999655</c:v>
                </c:pt>
                <c:pt idx="1400">
                  <c:v>1.5959999999999654</c:v>
                </c:pt>
                <c:pt idx="1401">
                  <c:v>1.5971399999999654</c:v>
                </c:pt>
                <c:pt idx="1402">
                  <c:v>1.5982799999999653</c:v>
                </c:pt>
                <c:pt idx="1403">
                  <c:v>1.5994199999999652</c:v>
                </c:pt>
                <c:pt idx="1404">
                  <c:v>1.6005599999999651</c:v>
                </c:pt>
                <c:pt idx="1405">
                  <c:v>1.601699999999965</c:v>
                </c:pt>
                <c:pt idx="1406">
                  <c:v>1.602839999999965</c:v>
                </c:pt>
                <c:pt idx="1407">
                  <c:v>1.6039799999999649</c:v>
                </c:pt>
                <c:pt idx="1408">
                  <c:v>1.6051199999999648</c:v>
                </c:pt>
                <c:pt idx="1409">
                  <c:v>1.6062599999999647</c:v>
                </c:pt>
                <c:pt idx="1410">
                  <c:v>1.6073999999999646</c:v>
                </c:pt>
                <c:pt idx="1411">
                  <c:v>1.6085399999999646</c:v>
                </c:pt>
                <c:pt idx="1412">
                  <c:v>1.6096799999999645</c:v>
                </c:pt>
                <c:pt idx="1413">
                  <c:v>1.6108199999999644</c:v>
                </c:pt>
                <c:pt idx="1414">
                  <c:v>1.6119599999999643</c:v>
                </c:pt>
                <c:pt idx="1415">
                  <c:v>1.6130999999999642</c:v>
                </c:pt>
                <c:pt idx="1416">
                  <c:v>1.6142399999999641</c:v>
                </c:pt>
                <c:pt idx="1417">
                  <c:v>1.6153799999999641</c:v>
                </c:pt>
                <c:pt idx="1418">
                  <c:v>1.616519999999964</c:v>
                </c:pt>
                <c:pt idx="1419">
                  <c:v>1.6176599999999639</c:v>
                </c:pt>
                <c:pt idx="1420">
                  <c:v>1.6187999999999638</c:v>
                </c:pt>
                <c:pt idx="1421">
                  <c:v>1.6199399999999637</c:v>
                </c:pt>
                <c:pt idx="1422">
                  <c:v>1.6210799999999637</c:v>
                </c:pt>
                <c:pt idx="1423">
                  <c:v>1.6222199999999636</c:v>
                </c:pt>
                <c:pt idx="1424">
                  <c:v>1.6233599999999635</c:v>
                </c:pt>
                <c:pt idx="1425">
                  <c:v>1.6244999999999634</c:v>
                </c:pt>
                <c:pt idx="1426">
                  <c:v>1.6256399999999633</c:v>
                </c:pt>
                <c:pt idx="1427">
                  <c:v>1.6267799999999633</c:v>
                </c:pt>
                <c:pt idx="1428">
                  <c:v>1.6279199999999632</c:v>
                </c:pt>
                <c:pt idx="1429">
                  <c:v>1.6290599999999631</c:v>
                </c:pt>
                <c:pt idx="1430">
                  <c:v>1.630199999999963</c:v>
                </c:pt>
                <c:pt idx="1431">
                  <c:v>1.6313399999999629</c:v>
                </c:pt>
                <c:pt idx="1432">
                  <c:v>1.6324799999999628</c:v>
                </c:pt>
                <c:pt idx="1433">
                  <c:v>1.6336199999999628</c:v>
                </c:pt>
                <c:pt idx="1434">
                  <c:v>1.6347599999999627</c:v>
                </c:pt>
                <c:pt idx="1435">
                  <c:v>1.6358999999999626</c:v>
                </c:pt>
                <c:pt idx="1436">
                  <c:v>1.6370399999999625</c:v>
                </c:pt>
                <c:pt idx="1437">
                  <c:v>1.6381799999999624</c:v>
                </c:pt>
                <c:pt idx="1438">
                  <c:v>1.6393199999999624</c:v>
                </c:pt>
                <c:pt idx="1439">
                  <c:v>1.6404599999999623</c:v>
                </c:pt>
                <c:pt idx="1440">
                  <c:v>1.6415999999999622</c:v>
                </c:pt>
                <c:pt idx="1441">
                  <c:v>1.6427399999999621</c:v>
                </c:pt>
                <c:pt idx="1442">
                  <c:v>1.643879999999962</c:v>
                </c:pt>
                <c:pt idx="1443">
                  <c:v>1.645019999999962</c:v>
                </c:pt>
                <c:pt idx="1444">
                  <c:v>1.6461599999999619</c:v>
                </c:pt>
                <c:pt idx="1445">
                  <c:v>1.6472999999999618</c:v>
                </c:pt>
                <c:pt idx="1446">
                  <c:v>1.6484399999999617</c:v>
                </c:pt>
                <c:pt idx="1447">
                  <c:v>1.6495799999999616</c:v>
                </c:pt>
                <c:pt idx="1448">
                  <c:v>1.6507199999999616</c:v>
                </c:pt>
                <c:pt idx="1449">
                  <c:v>1.6518599999999615</c:v>
                </c:pt>
                <c:pt idx="1450">
                  <c:v>1.6529999999999614</c:v>
                </c:pt>
                <c:pt idx="1451">
                  <c:v>1.6541399999999613</c:v>
                </c:pt>
                <c:pt idx="1452">
                  <c:v>1.6552799999999612</c:v>
                </c:pt>
                <c:pt idx="1453">
                  <c:v>1.6564199999999611</c:v>
                </c:pt>
                <c:pt idx="1454">
                  <c:v>1.6575599999999611</c:v>
                </c:pt>
                <c:pt idx="1455">
                  <c:v>1.658699999999961</c:v>
                </c:pt>
                <c:pt idx="1456">
                  <c:v>1.6598399999999609</c:v>
                </c:pt>
                <c:pt idx="1457">
                  <c:v>1.6609799999999608</c:v>
                </c:pt>
                <c:pt idx="1458">
                  <c:v>1.6621199999999607</c:v>
                </c:pt>
                <c:pt idx="1459">
                  <c:v>1.6632599999999607</c:v>
                </c:pt>
                <c:pt idx="1460">
                  <c:v>1.6643999999999606</c:v>
                </c:pt>
                <c:pt idx="1461">
                  <c:v>1.6655399999999605</c:v>
                </c:pt>
                <c:pt idx="1462">
                  <c:v>1.6666799999999604</c:v>
                </c:pt>
                <c:pt idx="1463">
                  <c:v>1.6678199999999603</c:v>
                </c:pt>
                <c:pt idx="1464">
                  <c:v>1.6689599999999603</c:v>
                </c:pt>
                <c:pt idx="1465">
                  <c:v>1.6700999999999602</c:v>
                </c:pt>
                <c:pt idx="1466">
                  <c:v>1.6712399999999601</c:v>
                </c:pt>
                <c:pt idx="1467">
                  <c:v>1.67237999999996</c:v>
                </c:pt>
                <c:pt idx="1468">
                  <c:v>1.6735199999999599</c:v>
                </c:pt>
                <c:pt idx="1469">
                  <c:v>1.6746599999999598</c:v>
                </c:pt>
                <c:pt idx="1470">
                  <c:v>1.6757999999999598</c:v>
                </c:pt>
                <c:pt idx="1471">
                  <c:v>1.6769399999999597</c:v>
                </c:pt>
                <c:pt idx="1472">
                  <c:v>1.6780799999999596</c:v>
                </c:pt>
                <c:pt idx="1473">
                  <c:v>1.6792199999999595</c:v>
                </c:pt>
                <c:pt idx="1474">
                  <c:v>1.6803599999999594</c:v>
                </c:pt>
                <c:pt idx="1475">
                  <c:v>1.6814999999999594</c:v>
                </c:pt>
                <c:pt idx="1476">
                  <c:v>1.6826399999999593</c:v>
                </c:pt>
                <c:pt idx="1477">
                  <c:v>1.6837799999999592</c:v>
                </c:pt>
                <c:pt idx="1478">
                  <c:v>1.6849199999999591</c:v>
                </c:pt>
                <c:pt idx="1479">
                  <c:v>1.686059999999959</c:v>
                </c:pt>
                <c:pt idx="1480">
                  <c:v>1.687199999999959</c:v>
                </c:pt>
                <c:pt idx="1481">
                  <c:v>1.6883399999999589</c:v>
                </c:pt>
                <c:pt idx="1482">
                  <c:v>1.6894799999999588</c:v>
                </c:pt>
                <c:pt idx="1483">
                  <c:v>1.6906199999999587</c:v>
                </c:pt>
                <c:pt idx="1484">
                  <c:v>1.6917599999999586</c:v>
                </c:pt>
                <c:pt idx="1485">
                  <c:v>1.6928999999999585</c:v>
                </c:pt>
                <c:pt idx="1486">
                  <c:v>1.6940399999999585</c:v>
                </c:pt>
                <c:pt idx="1487">
                  <c:v>1.6951799999999584</c:v>
                </c:pt>
                <c:pt idx="1488">
                  <c:v>1.6963199999999583</c:v>
                </c:pt>
                <c:pt idx="1489">
                  <c:v>1.6974599999999582</c:v>
                </c:pt>
                <c:pt idx="1490">
                  <c:v>1.6985999999999581</c:v>
                </c:pt>
                <c:pt idx="1491">
                  <c:v>1.6997399999999581</c:v>
                </c:pt>
                <c:pt idx="1492">
                  <c:v>1.700879999999958</c:v>
                </c:pt>
                <c:pt idx="1493">
                  <c:v>1.7020199999999579</c:v>
                </c:pt>
                <c:pt idx="1494">
                  <c:v>1.7031599999999578</c:v>
                </c:pt>
                <c:pt idx="1495">
                  <c:v>1.7042999999999577</c:v>
                </c:pt>
                <c:pt idx="1496">
                  <c:v>1.7054399999999577</c:v>
                </c:pt>
                <c:pt idx="1497">
                  <c:v>1.7065799999999576</c:v>
                </c:pt>
                <c:pt idx="1498">
                  <c:v>1.7077199999999575</c:v>
                </c:pt>
                <c:pt idx="1499">
                  <c:v>1.7088599999999574</c:v>
                </c:pt>
                <c:pt idx="1500">
                  <c:v>1.7099999999999573</c:v>
                </c:pt>
                <c:pt idx="1501">
                  <c:v>1.7111399999999573</c:v>
                </c:pt>
                <c:pt idx="1502">
                  <c:v>1.7122799999999572</c:v>
                </c:pt>
                <c:pt idx="1503">
                  <c:v>1.7134199999999571</c:v>
                </c:pt>
                <c:pt idx="1504">
                  <c:v>1.714559999999957</c:v>
                </c:pt>
                <c:pt idx="1505">
                  <c:v>1.7156999999999569</c:v>
                </c:pt>
                <c:pt idx="1506">
                  <c:v>1.7168399999999568</c:v>
                </c:pt>
                <c:pt idx="1507">
                  <c:v>1.7179799999999568</c:v>
                </c:pt>
                <c:pt idx="1508">
                  <c:v>1.7191199999999567</c:v>
                </c:pt>
                <c:pt idx="1509">
                  <c:v>1.7202599999999566</c:v>
                </c:pt>
                <c:pt idx="1510">
                  <c:v>1.7213999999999565</c:v>
                </c:pt>
                <c:pt idx="1511">
                  <c:v>1.7225399999999564</c:v>
                </c:pt>
                <c:pt idx="1512">
                  <c:v>1.7236799999999564</c:v>
                </c:pt>
                <c:pt idx="1513">
                  <c:v>1.7248199999999563</c:v>
                </c:pt>
                <c:pt idx="1514">
                  <c:v>1.7259599999999562</c:v>
                </c:pt>
                <c:pt idx="1515">
                  <c:v>1.7270999999999561</c:v>
                </c:pt>
                <c:pt idx="1516">
                  <c:v>1.728239999999956</c:v>
                </c:pt>
                <c:pt idx="1517">
                  <c:v>1.729379999999956</c:v>
                </c:pt>
                <c:pt idx="1518">
                  <c:v>1.7305199999999559</c:v>
                </c:pt>
                <c:pt idx="1519">
                  <c:v>1.7316599999999558</c:v>
                </c:pt>
                <c:pt idx="1520">
                  <c:v>1.7327999999999557</c:v>
                </c:pt>
                <c:pt idx="1521">
                  <c:v>1.7339399999999556</c:v>
                </c:pt>
                <c:pt idx="1522">
                  <c:v>1.7350799999999555</c:v>
                </c:pt>
                <c:pt idx="1523">
                  <c:v>1.7362199999999555</c:v>
                </c:pt>
                <c:pt idx="1524">
                  <c:v>1.7373599999999554</c:v>
                </c:pt>
                <c:pt idx="1525">
                  <c:v>1.7384999999999553</c:v>
                </c:pt>
                <c:pt idx="1526">
                  <c:v>1.7396399999999552</c:v>
                </c:pt>
                <c:pt idx="1527">
                  <c:v>1.7407799999999551</c:v>
                </c:pt>
                <c:pt idx="1528">
                  <c:v>1.7419199999999551</c:v>
                </c:pt>
                <c:pt idx="1529">
                  <c:v>1.743059999999955</c:v>
                </c:pt>
                <c:pt idx="1530">
                  <c:v>1.7441999999999549</c:v>
                </c:pt>
                <c:pt idx="1531">
                  <c:v>1.7453399999999548</c:v>
                </c:pt>
                <c:pt idx="1532">
                  <c:v>1.7464799999999547</c:v>
                </c:pt>
                <c:pt idx="1533">
                  <c:v>1.7476199999999547</c:v>
                </c:pt>
                <c:pt idx="1534">
                  <c:v>1.7487599999999546</c:v>
                </c:pt>
                <c:pt idx="1535">
                  <c:v>1.7498999999999545</c:v>
                </c:pt>
                <c:pt idx="1536">
                  <c:v>1.7510399999999544</c:v>
                </c:pt>
                <c:pt idx="1537">
                  <c:v>1.7521799999999543</c:v>
                </c:pt>
                <c:pt idx="1538">
                  <c:v>1.7533199999999542</c:v>
                </c:pt>
                <c:pt idx="1539">
                  <c:v>1.7544599999999542</c:v>
                </c:pt>
                <c:pt idx="1540">
                  <c:v>1.7555999999999541</c:v>
                </c:pt>
                <c:pt idx="1541">
                  <c:v>1.756739999999954</c:v>
                </c:pt>
                <c:pt idx="1542">
                  <c:v>1.7578799999999539</c:v>
                </c:pt>
                <c:pt idx="1543">
                  <c:v>1.7590199999999538</c:v>
                </c:pt>
                <c:pt idx="1544">
                  <c:v>1.7601599999999538</c:v>
                </c:pt>
                <c:pt idx="1545">
                  <c:v>1.7612999999999537</c:v>
                </c:pt>
                <c:pt idx="1546">
                  <c:v>1.7624399999999536</c:v>
                </c:pt>
                <c:pt idx="1547">
                  <c:v>1.7635799999999535</c:v>
                </c:pt>
                <c:pt idx="1548">
                  <c:v>1.7647199999999534</c:v>
                </c:pt>
                <c:pt idx="1549">
                  <c:v>1.7658599999999534</c:v>
                </c:pt>
                <c:pt idx="1550">
                  <c:v>1.7669999999999533</c:v>
                </c:pt>
                <c:pt idx="1551">
                  <c:v>1.7681399999999532</c:v>
                </c:pt>
                <c:pt idx="1552">
                  <c:v>1.7692799999999531</c:v>
                </c:pt>
                <c:pt idx="1553">
                  <c:v>1.770419999999953</c:v>
                </c:pt>
                <c:pt idx="1554">
                  <c:v>1.771559999999953</c:v>
                </c:pt>
                <c:pt idx="1555">
                  <c:v>1.7726999999999529</c:v>
                </c:pt>
                <c:pt idx="1556">
                  <c:v>1.7738399999999528</c:v>
                </c:pt>
                <c:pt idx="1557">
                  <c:v>1.7749799999999527</c:v>
                </c:pt>
                <c:pt idx="1558">
                  <c:v>1.7761199999999526</c:v>
                </c:pt>
                <c:pt idx="1559">
                  <c:v>1.7772599999999525</c:v>
                </c:pt>
                <c:pt idx="1560">
                  <c:v>1.7783999999999525</c:v>
                </c:pt>
                <c:pt idx="1561">
                  <c:v>1.7795399999999524</c:v>
                </c:pt>
                <c:pt idx="1562">
                  <c:v>1.7806799999999523</c:v>
                </c:pt>
                <c:pt idx="1563">
                  <c:v>1.7818199999999522</c:v>
                </c:pt>
                <c:pt idx="1564">
                  <c:v>1.7829599999999521</c:v>
                </c:pt>
                <c:pt idx="1565">
                  <c:v>1.7840999999999521</c:v>
                </c:pt>
                <c:pt idx="1566">
                  <c:v>1.785239999999952</c:v>
                </c:pt>
                <c:pt idx="1567">
                  <c:v>1.7863799999999519</c:v>
                </c:pt>
                <c:pt idx="1568">
                  <c:v>1.7875199999999518</c:v>
                </c:pt>
                <c:pt idx="1569">
                  <c:v>1.7886599999999517</c:v>
                </c:pt>
                <c:pt idx="1570">
                  <c:v>1.7897999999999517</c:v>
                </c:pt>
                <c:pt idx="1571">
                  <c:v>1.7909399999999516</c:v>
                </c:pt>
                <c:pt idx="1572">
                  <c:v>1.7920799999999515</c:v>
                </c:pt>
                <c:pt idx="1573">
                  <c:v>1.7932199999999514</c:v>
                </c:pt>
                <c:pt idx="1574">
                  <c:v>1.7943599999999513</c:v>
                </c:pt>
                <c:pt idx="1575">
                  <c:v>1.7954999999999512</c:v>
                </c:pt>
                <c:pt idx="1576">
                  <c:v>1.7966399999999512</c:v>
                </c:pt>
                <c:pt idx="1577">
                  <c:v>1.7977799999999511</c:v>
                </c:pt>
                <c:pt idx="1578">
                  <c:v>1.798919999999951</c:v>
                </c:pt>
                <c:pt idx="1579">
                  <c:v>1.8000599999999509</c:v>
                </c:pt>
                <c:pt idx="1580">
                  <c:v>1.8011999999999508</c:v>
                </c:pt>
                <c:pt idx="1581">
                  <c:v>1.8023399999999508</c:v>
                </c:pt>
                <c:pt idx="1582">
                  <c:v>1.8034799999999507</c:v>
                </c:pt>
                <c:pt idx="1583">
                  <c:v>1.8046199999999506</c:v>
                </c:pt>
                <c:pt idx="1584">
                  <c:v>1.8057599999999505</c:v>
                </c:pt>
                <c:pt idx="1585">
                  <c:v>1.8068999999999504</c:v>
                </c:pt>
                <c:pt idx="1586">
                  <c:v>1.8080399999999504</c:v>
                </c:pt>
                <c:pt idx="1587">
                  <c:v>1.8091799999999503</c:v>
                </c:pt>
                <c:pt idx="1588">
                  <c:v>1.8103199999999502</c:v>
                </c:pt>
                <c:pt idx="1589">
                  <c:v>1.8114599999999501</c:v>
                </c:pt>
                <c:pt idx="1590">
                  <c:v>1.81259999999995</c:v>
                </c:pt>
                <c:pt idx="1591">
                  <c:v>1.8137399999999499</c:v>
                </c:pt>
                <c:pt idx="1592">
                  <c:v>1.8148799999999499</c:v>
                </c:pt>
                <c:pt idx="1593">
                  <c:v>1.8160199999999498</c:v>
                </c:pt>
                <c:pt idx="1594">
                  <c:v>1.8171599999999497</c:v>
                </c:pt>
                <c:pt idx="1595">
                  <c:v>1.8182999999999496</c:v>
                </c:pt>
                <c:pt idx="1596">
                  <c:v>1.8194399999999495</c:v>
                </c:pt>
                <c:pt idx="1597">
                  <c:v>1.8205799999999495</c:v>
                </c:pt>
                <c:pt idx="1598">
                  <c:v>1.8217199999999494</c:v>
                </c:pt>
                <c:pt idx="1599">
                  <c:v>1.8228599999999493</c:v>
                </c:pt>
                <c:pt idx="1600">
                  <c:v>1.8239999999999492</c:v>
                </c:pt>
                <c:pt idx="1601">
                  <c:v>1.8251399999999491</c:v>
                </c:pt>
                <c:pt idx="1602">
                  <c:v>1.8262799999999491</c:v>
                </c:pt>
                <c:pt idx="1603">
                  <c:v>1.827419999999949</c:v>
                </c:pt>
                <c:pt idx="1604">
                  <c:v>1.8285599999999489</c:v>
                </c:pt>
                <c:pt idx="1605">
                  <c:v>1.8296999999999488</c:v>
                </c:pt>
                <c:pt idx="1606">
                  <c:v>1.8308399999999487</c:v>
                </c:pt>
                <c:pt idx="1607">
                  <c:v>1.8319799999999486</c:v>
                </c:pt>
                <c:pt idx="1608">
                  <c:v>1.8331199999999486</c:v>
                </c:pt>
                <c:pt idx="1609">
                  <c:v>1.8342599999999485</c:v>
                </c:pt>
                <c:pt idx="1610">
                  <c:v>1.8353999999999484</c:v>
                </c:pt>
                <c:pt idx="1611">
                  <c:v>1.8365399999999483</c:v>
                </c:pt>
                <c:pt idx="1612">
                  <c:v>1.8376799999999482</c:v>
                </c:pt>
                <c:pt idx="1613">
                  <c:v>1.8388199999999482</c:v>
                </c:pt>
                <c:pt idx="1614">
                  <c:v>1.8399599999999481</c:v>
                </c:pt>
                <c:pt idx="1615">
                  <c:v>1.841099999999948</c:v>
                </c:pt>
                <c:pt idx="1616">
                  <c:v>1.8422399999999479</c:v>
                </c:pt>
                <c:pt idx="1617">
                  <c:v>1.8433799999999478</c:v>
                </c:pt>
                <c:pt idx="1618">
                  <c:v>1.8445199999999478</c:v>
                </c:pt>
                <c:pt idx="1619">
                  <c:v>1.8456599999999477</c:v>
                </c:pt>
                <c:pt idx="1620">
                  <c:v>1.8467999999999476</c:v>
                </c:pt>
                <c:pt idx="1621">
                  <c:v>1.8479399999999475</c:v>
                </c:pt>
                <c:pt idx="1622">
                  <c:v>1.8490799999999474</c:v>
                </c:pt>
                <c:pt idx="1623">
                  <c:v>1.8502199999999474</c:v>
                </c:pt>
                <c:pt idx="1624">
                  <c:v>1.8513599999999473</c:v>
                </c:pt>
                <c:pt idx="1625">
                  <c:v>1.8524999999999472</c:v>
                </c:pt>
                <c:pt idx="1626">
                  <c:v>1.8536399999999471</c:v>
                </c:pt>
                <c:pt idx="1627">
                  <c:v>1.854779999999947</c:v>
                </c:pt>
                <c:pt idx="1628">
                  <c:v>1.8559199999999469</c:v>
                </c:pt>
                <c:pt idx="1629">
                  <c:v>1.8570599999999469</c:v>
                </c:pt>
                <c:pt idx="1630">
                  <c:v>1.8581999999999468</c:v>
                </c:pt>
                <c:pt idx="1631">
                  <c:v>1.8593399999999467</c:v>
                </c:pt>
                <c:pt idx="1632">
                  <c:v>1.8604799999999466</c:v>
                </c:pt>
                <c:pt idx="1633">
                  <c:v>1.8616199999999465</c:v>
                </c:pt>
                <c:pt idx="1634">
                  <c:v>1.8627599999999465</c:v>
                </c:pt>
                <c:pt idx="1635">
                  <c:v>1.8638999999999464</c:v>
                </c:pt>
                <c:pt idx="1636">
                  <c:v>1.8650399999999463</c:v>
                </c:pt>
                <c:pt idx="1637">
                  <c:v>1.8661799999999462</c:v>
                </c:pt>
                <c:pt idx="1638">
                  <c:v>1.8673199999999461</c:v>
                </c:pt>
                <c:pt idx="1639">
                  <c:v>1.8684599999999461</c:v>
                </c:pt>
                <c:pt idx="1640">
                  <c:v>1.869599999999946</c:v>
                </c:pt>
                <c:pt idx="1641">
                  <c:v>1.8707399999999459</c:v>
                </c:pt>
                <c:pt idx="1642">
                  <c:v>1.8718799999999458</c:v>
                </c:pt>
                <c:pt idx="1643">
                  <c:v>1.8730199999999457</c:v>
                </c:pt>
                <c:pt idx="1644">
                  <c:v>1.8741599999999456</c:v>
                </c:pt>
                <c:pt idx="1645">
                  <c:v>1.8752999999999456</c:v>
                </c:pt>
                <c:pt idx="1646">
                  <c:v>1.8764399999999455</c:v>
                </c:pt>
                <c:pt idx="1647">
                  <c:v>1.8775799999999454</c:v>
                </c:pt>
                <c:pt idx="1648">
                  <c:v>1.8787199999999453</c:v>
                </c:pt>
                <c:pt idx="1649">
                  <c:v>1.8798599999999452</c:v>
                </c:pt>
                <c:pt idx="1650">
                  <c:v>1.8809999999999452</c:v>
                </c:pt>
                <c:pt idx="1651">
                  <c:v>1.8821399999999451</c:v>
                </c:pt>
                <c:pt idx="1652">
                  <c:v>1.883279999999945</c:v>
                </c:pt>
                <c:pt idx="1653">
                  <c:v>1.8844199999999449</c:v>
                </c:pt>
                <c:pt idx="1654">
                  <c:v>1.8855599999999448</c:v>
                </c:pt>
                <c:pt idx="1655">
                  <c:v>1.8866999999999448</c:v>
                </c:pt>
                <c:pt idx="1656">
                  <c:v>1.8878399999999447</c:v>
                </c:pt>
                <c:pt idx="1657">
                  <c:v>1.8889799999999446</c:v>
                </c:pt>
                <c:pt idx="1658">
                  <c:v>1.8901199999999445</c:v>
                </c:pt>
                <c:pt idx="1659">
                  <c:v>1.8912599999999444</c:v>
                </c:pt>
                <c:pt idx="1660">
                  <c:v>1.8923999999999443</c:v>
                </c:pt>
                <c:pt idx="1661">
                  <c:v>1.8935399999999443</c:v>
                </c:pt>
                <c:pt idx="1662">
                  <c:v>1.8946799999999442</c:v>
                </c:pt>
                <c:pt idx="1663">
                  <c:v>1.8958199999999441</c:v>
                </c:pt>
                <c:pt idx="1664">
                  <c:v>1.896959999999944</c:v>
                </c:pt>
                <c:pt idx="1665">
                  <c:v>1.8980999999999439</c:v>
                </c:pt>
                <c:pt idx="1666">
                  <c:v>1.8992399999999439</c:v>
                </c:pt>
                <c:pt idx="1667">
                  <c:v>1.9003799999999438</c:v>
                </c:pt>
                <c:pt idx="1668">
                  <c:v>1.9015199999999437</c:v>
                </c:pt>
                <c:pt idx="1669">
                  <c:v>1.9026599999999436</c:v>
                </c:pt>
                <c:pt idx="1670">
                  <c:v>1.9037999999999435</c:v>
                </c:pt>
                <c:pt idx="1671">
                  <c:v>1.9049399999999435</c:v>
                </c:pt>
                <c:pt idx="1672">
                  <c:v>1.9060799999999434</c:v>
                </c:pt>
                <c:pt idx="1673">
                  <c:v>1.9072199999999433</c:v>
                </c:pt>
                <c:pt idx="1674">
                  <c:v>1.9083599999999432</c:v>
                </c:pt>
                <c:pt idx="1675">
                  <c:v>1.9094999999999431</c:v>
                </c:pt>
                <c:pt idx="1676">
                  <c:v>1.9106399999999431</c:v>
                </c:pt>
                <c:pt idx="1677">
                  <c:v>1.911779999999943</c:v>
                </c:pt>
                <c:pt idx="1678">
                  <c:v>1.9129199999999429</c:v>
                </c:pt>
                <c:pt idx="1679">
                  <c:v>1.9140599999999428</c:v>
                </c:pt>
                <c:pt idx="1680">
                  <c:v>1.9151999999999427</c:v>
                </c:pt>
                <c:pt idx="1681">
                  <c:v>1.9163399999999426</c:v>
                </c:pt>
                <c:pt idx="1682">
                  <c:v>1.9174799999999426</c:v>
                </c:pt>
                <c:pt idx="1683">
                  <c:v>1.9186199999999425</c:v>
                </c:pt>
                <c:pt idx="1684">
                  <c:v>1.9197599999999424</c:v>
                </c:pt>
                <c:pt idx="1685">
                  <c:v>1.9208999999999423</c:v>
                </c:pt>
                <c:pt idx="1686">
                  <c:v>1.9220399999999422</c:v>
                </c:pt>
                <c:pt idx="1687">
                  <c:v>1.9231799999999422</c:v>
                </c:pt>
                <c:pt idx="1688">
                  <c:v>1.9243199999999421</c:v>
                </c:pt>
                <c:pt idx="1689">
                  <c:v>1.925459999999942</c:v>
                </c:pt>
                <c:pt idx="1690">
                  <c:v>1.9265999999999419</c:v>
                </c:pt>
                <c:pt idx="1691">
                  <c:v>1.9277399999999418</c:v>
                </c:pt>
                <c:pt idx="1692">
                  <c:v>1.9288799999999418</c:v>
                </c:pt>
                <c:pt idx="1693">
                  <c:v>1.9300199999999417</c:v>
                </c:pt>
                <c:pt idx="1694">
                  <c:v>1.9311599999999416</c:v>
                </c:pt>
                <c:pt idx="1695">
                  <c:v>1.9322999999999415</c:v>
                </c:pt>
                <c:pt idx="1696">
                  <c:v>1.9334399999999414</c:v>
                </c:pt>
                <c:pt idx="1697">
                  <c:v>1.9345799999999413</c:v>
                </c:pt>
                <c:pt idx="1698">
                  <c:v>1.9357199999999413</c:v>
                </c:pt>
                <c:pt idx="1699">
                  <c:v>1.9368599999999412</c:v>
                </c:pt>
                <c:pt idx="1700">
                  <c:v>1.9379999999999411</c:v>
                </c:pt>
                <c:pt idx="1701">
                  <c:v>1.939139999999941</c:v>
                </c:pt>
                <c:pt idx="1702">
                  <c:v>1.9402799999999409</c:v>
                </c:pt>
                <c:pt idx="1703">
                  <c:v>1.9414199999999409</c:v>
                </c:pt>
                <c:pt idx="1704">
                  <c:v>1.9425599999999408</c:v>
                </c:pt>
                <c:pt idx="1705">
                  <c:v>1.9436999999999407</c:v>
                </c:pt>
                <c:pt idx="1706">
                  <c:v>1.9448399999999406</c:v>
                </c:pt>
                <c:pt idx="1707">
                  <c:v>1.9459799999999405</c:v>
                </c:pt>
                <c:pt idx="1708">
                  <c:v>1.9471199999999405</c:v>
                </c:pt>
                <c:pt idx="1709">
                  <c:v>1.9482599999999404</c:v>
                </c:pt>
                <c:pt idx="1710">
                  <c:v>1.9493999999999403</c:v>
                </c:pt>
                <c:pt idx="1711">
                  <c:v>1.9505399999999402</c:v>
                </c:pt>
                <c:pt idx="1712">
                  <c:v>1.9516799999999401</c:v>
                </c:pt>
                <c:pt idx="1713">
                  <c:v>1.95281999999994</c:v>
                </c:pt>
                <c:pt idx="1714">
                  <c:v>1.95395999999994</c:v>
                </c:pt>
                <c:pt idx="1715">
                  <c:v>1.9550999999999399</c:v>
                </c:pt>
                <c:pt idx="1716">
                  <c:v>1.9562399999999398</c:v>
                </c:pt>
                <c:pt idx="1717">
                  <c:v>1.9573799999999397</c:v>
                </c:pt>
                <c:pt idx="1718">
                  <c:v>1.9585199999999396</c:v>
                </c:pt>
                <c:pt idx="1719">
                  <c:v>1.9596599999999396</c:v>
                </c:pt>
                <c:pt idx="1720">
                  <c:v>1.9607999999999395</c:v>
                </c:pt>
                <c:pt idx="1721">
                  <c:v>1.9619399999999394</c:v>
                </c:pt>
                <c:pt idx="1722">
                  <c:v>1.9630799999999393</c:v>
                </c:pt>
                <c:pt idx="1723">
                  <c:v>1.9642199999999392</c:v>
                </c:pt>
                <c:pt idx="1724">
                  <c:v>1.9653599999999392</c:v>
                </c:pt>
                <c:pt idx="1725">
                  <c:v>1.9664999999999391</c:v>
                </c:pt>
                <c:pt idx="1726">
                  <c:v>1.967639999999939</c:v>
                </c:pt>
                <c:pt idx="1727">
                  <c:v>1.9687799999999389</c:v>
                </c:pt>
                <c:pt idx="1728">
                  <c:v>1.9699199999999388</c:v>
                </c:pt>
                <c:pt idx="1729">
                  <c:v>1.9710599999999387</c:v>
                </c:pt>
                <c:pt idx="1730">
                  <c:v>1.9721999999999387</c:v>
                </c:pt>
                <c:pt idx="1731">
                  <c:v>1.9733399999999386</c:v>
                </c:pt>
                <c:pt idx="1732">
                  <c:v>1.9744799999999385</c:v>
                </c:pt>
                <c:pt idx="1733">
                  <c:v>1.9756199999999384</c:v>
                </c:pt>
                <c:pt idx="1734">
                  <c:v>1.9767599999999383</c:v>
                </c:pt>
                <c:pt idx="1735">
                  <c:v>1.9778999999999383</c:v>
                </c:pt>
                <c:pt idx="1736">
                  <c:v>1.9790399999999382</c:v>
                </c:pt>
                <c:pt idx="1737">
                  <c:v>1.9801799999999381</c:v>
                </c:pt>
                <c:pt idx="1738">
                  <c:v>1.981319999999938</c:v>
                </c:pt>
                <c:pt idx="1739">
                  <c:v>1.9824599999999379</c:v>
                </c:pt>
                <c:pt idx="1740">
                  <c:v>1.9835999999999379</c:v>
                </c:pt>
                <c:pt idx="1741">
                  <c:v>1.9847399999999378</c:v>
                </c:pt>
                <c:pt idx="1742">
                  <c:v>1.9858799999999377</c:v>
                </c:pt>
                <c:pt idx="1743">
                  <c:v>1.9870199999999376</c:v>
                </c:pt>
                <c:pt idx="1744">
                  <c:v>1.9881599999999375</c:v>
                </c:pt>
                <c:pt idx="1745">
                  <c:v>1.9892999999999375</c:v>
                </c:pt>
                <c:pt idx="1746">
                  <c:v>1.9904399999999374</c:v>
                </c:pt>
                <c:pt idx="1747">
                  <c:v>1.9915799999999373</c:v>
                </c:pt>
                <c:pt idx="1748">
                  <c:v>1.9927199999999372</c:v>
                </c:pt>
                <c:pt idx="1749">
                  <c:v>1.9938599999999371</c:v>
                </c:pt>
                <c:pt idx="1750">
                  <c:v>1.994999999999937</c:v>
                </c:pt>
                <c:pt idx="1751">
                  <c:v>1.996139999999937</c:v>
                </c:pt>
                <c:pt idx="1752">
                  <c:v>1.9972799999999369</c:v>
                </c:pt>
                <c:pt idx="1753">
                  <c:v>1.9984199999999368</c:v>
                </c:pt>
                <c:pt idx="1754">
                  <c:v>1.9995599999999367</c:v>
                </c:pt>
                <c:pt idx="1755">
                  <c:v>2.0006999999999366</c:v>
                </c:pt>
                <c:pt idx="1756">
                  <c:v>2.0018399999999366</c:v>
                </c:pt>
                <c:pt idx="1757">
                  <c:v>2.0029799999999365</c:v>
                </c:pt>
                <c:pt idx="1758">
                  <c:v>2.0041199999999364</c:v>
                </c:pt>
                <c:pt idx="1759">
                  <c:v>2.0052599999999363</c:v>
                </c:pt>
                <c:pt idx="1760">
                  <c:v>2.0063999999999362</c:v>
                </c:pt>
                <c:pt idx="1761">
                  <c:v>2.0075399999999362</c:v>
                </c:pt>
                <c:pt idx="1762">
                  <c:v>2.0086799999999361</c:v>
                </c:pt>
                <c:pt idx="1763">
                  <c:v>2.009819999999936</c:v>
                </c:pt>
                <c:pt idx="1764">
                  <c:v>2.0109599999999359</c:v>
                </c:pt>
                <c:pt idx="1765">
                  <c:v>2.0120999999999358</c:v>
                </c:pt>
                <c:pt idx="1766">
                  <c:v>2.0132399999999357</c:v>
                </c:pt>
                <c:pt idx="1767">
                  <c:v>2.0143799999999357</c:v>
                </c:pt>
                <c:pt idx="1768">
                  <c:v>2.0155199999999356</c:v>
                </c:pt>
                <c:pt idx="1769">
                  <c:v>2.0166599999999355</c:v>
                </c:pt>
                <c:pt idx="1770">
                  <c:v>2.0177999999999354</c:v>
                </c:pt>
                <c:pt idx="1771">
                  <c:v>2.0189399999999353</c:v>
                </c:pt>
                <c:pt idx="1772">
                  <c:v>2.0200799999999353</c:v>
                </c:pt>
                <c:pt idx="1773">
                  <c:v>2.0212199999999352</c:v>
                </c:pt>
                <c:pt idx="1774">
                  <c:v>2.0223599999999351</c:v>
                </c:pt>
                <c:pt idx="1775">
                  <c:v>2.023499999999935</c:v>
                </c:pt>
                <c:pt idx="1776">
                  <c:v>2.0246399999999349</c:v>
                </c:pt>
                <c:pt idx="1777">
                  <c:v>2.0257799999999349</c:v>
                </c:pt>
                <c:pt idx="1778">
                  <c:v>2.0269199999999348</c:v>
                </c:pt>
                <c:pt idx="1779">
                  <c:v>2.0280599999999347</c:v>
                </c:pt>
                <c:pt idx="1780">
                  <c:v>2.0291999999999346</c:v>
                </c:pt>
                <c:pt idx="1781">
                  <c:v>2.0303399999999345</c:v>
                </c:pt>
                <c:pt idx="1782">
                  <c:v>2.0314799999999344</c:v>
                </c:pt>
                <c:pt idx="1783">
                  <c:v>2.0326199999999344</c:v>
                </c:pt>
                <c:pt idx="1784">
                  <c:v>2.0337599999999343</c:v>
                </c:pt>
                <c:pt idx="1785">
                  <c:v>2.0348999999999342</c:v>
                </c:pt>
                <c:pt idx="1786">
                  <c:v>2.0360399999999341</c:v>
                </c:pt>
                <c:pt idx="1787">
                  <c:v>2.037179999999934</c:v>
                </c:pt>
                <c:pt idx="1788">
                  <c:v>2.038319999999934</c:v>
                </c:pt>
                <c:pt idx="1789">
                  <c:v>2.0394599999999339</c:v>
                </c:pt>
                <c:pt idx="1790">
                  <c:v>2.0405999999999338</c:v>
                </c:pt>
                <c:pt idx="1791">
                  <c:v>2.0417399999999337</c:v>
                </c:pt>
                <c:pt idx="1792">
                  <c:v>2.0428799999999336</c:v>
                </c:pt>
                <c:pt idx="1793">
                  <c:v>2.0440199999999336</c:v>
                </c:pt>
                <c:pt idx="1794">
                  <c:v>2.0451599999999335</c:v>
                </c:pt>
                <c:pt idx="1795">
                  <c:v>2.0462999999999334</c:v>
                </c:pt>
                <c:pt idx="1796">
                  <c:v>2.0474399999999333</c:v>
                </c:pt>
                <c:pt idx="1797">
                  <c:v>2.0485799999999332</c:v>
                </c:pt>
                <c:pt idx="1798">
                  <c:v>2.0497199999999332</c:v>
                </c:pt>
                <c:pt idx="1799">
                  <c:v>2.0508599999999331</c:v>
                </c:pt>
                <c:pt idx="1800">
                  <c:v>2.051999999999933</c:v>
                </c:pt>
                <c:pt idx="1801">
                  <c:v>2.0531399999999329</c:v>
                </c:pt>
                <c:pt idx="1802">
                  <c:v>2.0542799999999328</c:v>
                </c:pt>
                <c:pt idx="1803">
                  <c:v>2.0554199999999327</c:v>
                </c:pt>
                <c:pt idx="1804">
                  <c:v>2.0565599999999327</c:v>
                </c:pt>
                <c:pt idx="1805">
                  <c:v>2.0576999999999326</c:v>
                </c:pt>
                <c:pt idx="1806">
                  <c:v>2.0588399999999325</c:v>
                </c:pt>
                <c:pt idx="1807">
                  <c:v>2.0599799999999324</c:v>
                </c:pt>
                <c:pt idx="1808">
                  <c:v>2.0611199999999323</c:v>
                </c:pt>
                <c:pt idx="1809">
                  <c:v>2.0622599999999323</c:v>
                </c:pt>
                <c:pt idx="1810">
                  <c:v>2.0633999999999322</c:v>
                </c:pt>
                <c:pt idx="1811">
                  <c:v>2.0645399999999321</c:v>
                </c:pt>
                <c:pt idx="1812">
                  <c:v>2.065679999999932</c:v>
                </c:pt>
                <c:pt idx="1813">
                  <c:v>2.0668199999999319</c:v>
                </c:pt>
                <c:pt idx="1814">
                  <c:v>2.0679599999999319</c:v>
                </c:pt>
                <c:pt idx="1815">
                  <c:v>2.0690999999999318</c:v>
                </c:pt>
                <c:pt idx="1816">
                  <c:v>2.0702399999999317</c:v>
                </c:pt>
                <c:pt idx="1817">
                  <c:v>2.0713799999999316</c:v>
                </c:pt>
                <c:pt idx="1818">
                  <c:v>2.0725199999999315</c:v>
                </c:pt>
                <c:pt idx="1819">
                  <c:v>2.0736599999999314</c:v>
                </c:pt>
                <c:pt idx="1820">
                  <c:v>2.0747999999999314</c:v>
                </c:pt>
                <c:pt idx="1821">
                  <c:v>2.0759399999999313</c:v>
                </c:pt>
                <c:pt idx="1822">
                  <c:v>2.0770799999999312</c:v>
                </c:pt>
                <c:pt idx="1823">
                  <c:v>2.0782199999999311</c:v>
                </c:pt>
                <c:pt idx="1824">
                  <c:v>2.079359999999931</c:v>
                </c:pt>
                <c:pt idx="1825">
                  <c:v>2.080499999999931</c:v>
                </c:pt>
                <c:pt idx="1826">
                  <c:v>2.0816399999999309</c:v>
                </c:pt>
                <c:pt idx="1827">
                  <c:v>2.0827799999999308</c:v>
                </c:pt>
                <c:pt idx="1828">
                  <c:v>2.0839199999999307</c:v>
                </c:pt>
                <c:pt idx="1829">
                  <c:v>2.0850599999999306</c:v>
                </c:pt>
                <c:pt idx="1830">
                  <c:v>2.0861999999999306</c:v>
                </c:pt>
                <c:pt idx="1831">
                  <c:v>2.0873399999999305</c:v>
                </c:pt>
                <c:pt idx="1832">
                  <c:v>2.0884799999999304</c:v>
                </c:pt>
                <c:pt idx="1833">
                  <c:v>2.0896199999999303</c:v>
                </c:pt>
                <c:pt idx="1834">
                  <c:v>2.0907599999999302</c:v>
                </c:pt>
                <c:pt idx="1835">
                  <c:v>2.0918999999999301</c:v>
                </c:pt>
                <c:pt idx="1836">
                  <c:v>2.0930399999999301</c:v>
                </c:pt>
                <c:pt idx="1837">
                  <c:v>2.09417999999993</c:v>
                </c:pt>
                <c:pt idx="1838">
                  <c:v>2.0953199999999299</c:v>
                </c:pt>
                <c:pt idx="1839">
                  <c:v>2.0964599999999298</c:v>
                </c:pt>
                <c:pt idx="1840">
                  <c:v>2.0975999999999297</c:v>
                </c:pt>
                <c:pt idx="1841">
                  <c:v>2.0987399999999297</c:v>
                </c:pt>
                <c:pt idx="1842">
                  <c:v>2.0998799999999296</c:v>
                </c:pt>
                <c:pt idx="1843">
                  <c:v>2.1010199999999295</c:v>
                </c:pt>
                <c:pt idx="1844">
                  <c:v>2.1021599999999294</c:v>
                </c:pt>
                <c:pt idx="1845">
                  <c:v>2.1032999999999293</c:v>
                </c:pt>
                <c:pt idx="1846">
                  <c:v>2.1044399999999293</c:v>
                </c:pt>
                <c:pt idx="1847">
                  <c:v>2.1055799999999292</c:v>
                </c:pt>
                <c:pt idx="1848">
                  <c:v>2.1067199999999291</c:v>
                </c:pt>
                <c:pt idx="1849">
                  <c:v>2.107859999999929</c:v>
                </c:pt>
                <c:pt idx="1850">
                  <c:v>2.1089999999999289</c:v>
                </c:pt>
                <c:pt idx="1851">
                  <c:v>2.1101399999999289</c:v>
                </c:pt>
                <c:pt idx="1852">
                  <c:v>2.1112799999999288</c:v>
                </c:pt>
                <c:pt idx="1853">
                  <c:v>2.1124199999999287</c:v>
                </c:pt>
                <c:pt idx="1854">
                  <c:v>2.1135599999999286</c:v>
                </c:pt>
                <c:pt idx="1855">
                  <c:v>2.1146999999999285</c:v>
                </c:pt>
                <c:pt idx="1856">
                  <c:v>2.1158399999999284</c:v>
                </c:pt>
                <c:pt idx="1857">
                  <c:v>2.1169799999999284</c:v>
                </c:pt>
                <c:pt idx="1858">
                  <c:v>2.1181199999999283</c:v>
                </c:pt>
                <c:pt idx="1859">
                  <c:v>2.1192599999999282</c:v>
                </c:pt>
                <c:pt idx="1860">
                  <c:v>2.1203999999999281</c:v>
                </c:pt>
                <c:pt idx="1861">
                  <c:v>2.121539999999928</c:v>
                </c:pt>
                <c:pt idx="1862">
                  <c:v>2.122679999999928</c:v>
                </c:pt>
                <c:pt idx="1863">
                  <c:v>2.1238199999999279</c:v>
                </c:pt>
                <c:pt idx="1864">
                  <c:v>2.1249599999999278</c:v>
                </c:pt>
                <c:pt idx="1865">
                  <c:v>2.1260999999999277</c:v>
                </c:pt>
                <c:pt idx="1866">
                  <c:v>2.1272399999999276</c:v>
                </c:pt>
                <c:pt idx="1867">
                  <c:v>2.1283799999999276</c:v>
                </c:pt>
                <c:pt idx="1868">
                  <c:v>2.1295199999999275</c:v>
                </c:pt>
                <c:pt idx="1869">
                  <c:v>2.1306599999999274</c:v>
                </c:pt>
                <c:pt idx="1870">
                  <c:v>2.1317999999999273</c:v>
                </c:pt>
                <c:pt idx="1871">
                  <c:v>2.1329399999999272</c:v>
                </c:pt>
                <c:pt idx="1872">
                  <c:v>2.1340799999999271</c:v>
                </c:pt>
                <c:pt idx="1873">
                  <c:v>2.1352199999999271</c:v>
                </c:pt>
                <c:pt idx="1874">
                  <c:v>2.136359999999927</c:v>
                </c:pt>
                <c:pt idx="1875">
                  <c:v>2.1374999999999269</c:v>
                </c:pt>
                <c:pt idx="1876">
                  <c:v>2.1386399999999268</c:v>
                </c:pt>
                <c:pt idx="1877">
                  <c:v>2.1397799999999267</c:v>
                </c:pt>
                <c:pt idx="1878">
                  <c:v>2.1409199999999267</c:v>
                </c:pt>
                <c:pt idx="1879">
                  <c:v>2.1420599999999266</c:v>
                </c:pt>
                <c:pt idx="1880">
                  <c:v>2.1431999999999265</c:v>
                </c:pt>
                <c:pt idx="1881">
                  <c:v>2.1443399999999264</c:v>
                </c:pt>
                <c:pt idx="1882">
                  <c:v>2.1454799999999263</c:v>
                </c:pt>
                <c:pt idx="1883">
                  <c:v>2.1466199999999263</c:v>
                </c:pt>
                <c:pt idx="1884">
                  <c:v>2.1477599999999262</c:v>
                </c:pt>
                <c:pt idx="1885">
                  <c:v>2.1488999999999261</c:v>
                </c:pt>
                <c:pt idx="1886">
                  <c:v>2.150039999999926</c:v>
                </c:pt>
                <c:pt idx="1887">
                  <c:v>2.1511799999999259</c:v>
                </c:pt>
                <c:pt idx="1888">
                  <c:v>2.1523199999999258</c:v>
                </c:pt>
                <c:pt idx="1889">
                  <c:v>2.1534599999999258</c:v>
                </c:pt>
                <c:pt idx="1890">
                  <c:v>2.1545999999999257</c:v>
                </c:pt>
                <c:pt idx="1891">
                  <c:v>2.1557399999999256</c:v>
                </c:pt>
                <c:pt idx="1892">
                  <c:v>2.1568799999999255</c:v>
                </c:pt>
                <c:pt idx="1893">
                  <c:v>2.1580199999999254</c:v>
                </c:pt>
                <c:pt idx="1894">
                  <c:v>2.1591599999999254</c:v>
                </c:pt>
                <c:pt idx="1895">
                  <c:v>2.1602999999999253</c:v>
                </c:pt>
                <c:pt idx="1896">
                  <c:v>2.1614399999999252</c:v>
                </c:pt>
                <c:pt idx="1897">
                  <c:v>2.1625799999999251</c:v>
                </c:pt>
                <c:pt idx="1898">
                  <c:v>2.163719999999925</c:v>
                </c:pt>
                <c:pt idx="1899">
                  <c:v>2.164859999999925</c:v>
                </c:pt>
                <c:pt idx="1900">
                  <c:v>2.1659999999999249</c:v>
                </c:pt>
                <c:pt idx="1901">
                  <c:v>2.1671399999999248</c:v>
                </c:pt>
                <c:pt idx="1902">
                  <c:v>2.1682799999999247</c:v>
                </c:pt>
                <c:pt idx="1903">
                  <c:v>2.1694199999999246</c:v>
                </c:pt>
                <c:pt idx="1904">
                  <c:v>2.1705599999999245</c:v>
                </c:pt>
                <c:pt idx="1905">
                  <c:v>2.1716999999999245</c:v>
                </c:pt>
                <c:pt idx="1906">
                  <c:v>2.1728399999999244</c:v>
                </c:pt>
                <c:pt idx="1907">
                  <c:v>2.1739799999999243</c:v>
                </c:pt>
                <c:pt idx="1908">
                  <c:v>2.1751199999999242</c:v>
                </c:pt>
                <c:pt idx="1909">
                  <c:v>2.1762599999999241</c:v>
                </c:pt>
                <c:pt idx="1910">
                  <c:v>2.1773999999999241</c:v>
                </c:pt>
                <c:pt idx="1911">
                  <c:v>2.178539999999924</c:v>
                </c:pt>
                <c:pt idx="1912">
                  <c:v>2.1796799999999239</c:v>
                </c:pt>
                <c:pt idx="1913">
                  <c:v>2.1808199999999238</c:v>
                </c:pt>
                <c:pt idx="1914">
                  <c:v>2.1819599999999237</c:v>
                </c:pt>
                <c:pt idx="1915">
                  <c:v>2.1830999999999237</c:v>
                </c:pt>
                <c:pt idx="1916">
                  <c:v>2.1842399999999236</c:v>
                </c:pt>
                <c:pt idx="1917">
                  <c:v>2.1853799999999235</c:v>
                </c:pt>
                <c:pt idx="1918">
                  <c:v>2.1865199999999234</c:v>
                </c:pt>
                <c:pt idx="1919">
                  <c:v>2.1876599999999233</c:v>
                </c:pt>
                <c:pt idx="1920">
                  <c:v>2.1887999999999233</c:v>
                </c:pt>
                <c:pt idx="1921">
                  <c:v>2.1899399999999232</c:v>
                </c:pt>
                <c:pt idx="1922">
                  <c:v>2.1910799999999231</c:v>
                </c:pt>
                <c:pt idx="1923">
                  <c:v>2.192219999999923</c:v>
                </c:pt>
                <c:pt idx="1924">
                  <c:v>2.1933599999999229</c:v>
                </c:pt>
                <c:pt idx="1925">
                  <c:v>2.1944999999999228</c:v>
                </c:pt>
                <c:pt idx="1926">
                  <c:v>2.1956399999999228</c:v>
                </c:pt>
                <c:pt idx="1927">
                  <c:v>2.1967799999999227</c:v>
                </c:pt>
                <c:pt idx="1928">
                  <c:v>2.1979199999999226</c:v>
                </c:pt>
                <c:pt idx="1929">
                  <c:v>2.1990599999999225</c:v>
                </c:pt>
                <c:pt idx="1930">
                  <c:v>2.2001999999999224</c:v>
                </c:pt>
                <c:pt idx="1931">
                  <c:v>2.2013399999999224</c:v>
                </c:pt>
                <c:pt idx="1932">
                  <c:v>2.2024799999999223</c:v>
                </c:pt>
                <c:pt idx="1933">
                  <c:v>2.2036199999999222</c:v>
                </c:pt>
                <c:pt idx="1934">
                  <c:v>2.2047599999999221</c:v>
                </c:pt>
                <c:pt idx="1935">
                  <c:v>2.205899999999922</c:v>
                </c:pt>
                <c:pt idx="1936">
                  <c:v>2.207039999999922</c:v>
                </c:pt>
                <c:pt idx="1937">
                  <c:v>2.2081799999999219</c:v>
                </c:pt>
                <c:pt idx="1938">
                  <c:v>2.2093199999999218</c:v>
                </c:pt>
                <c:pt idx="1939">
                  <c:v>2.2104599999999217</c:v>
                </c:pt>
                <c:pt idx="1940">
                  <c:v>2.2115999999999216</c:v>
                </c:pt>
                <c:pt idx="1941">
                  <c:v>2.2127399999999215</c:v>
                </c:pt>
                <c:pt idx="1942">
                  <c:v>2.2138799999999215</c:v>
                </c:pt>
                <c:pt idx="1943">
                  <c:v>2.2150199999999214</c:v>
                </c:pt>
                <c:pt idx="1944">
                  <c:v>2.2161599999999213</c:v>
                </c:pt>
                <c:pt idx="1945">
                  <c:v>2.2172999999999212</c:v>
                </c:pt>
                <c:pt idx="1946">
                  <c:v>2.2184399999999211</c:v>
                </c:pt>
                <c:pt idx="1947">
                  <c:v>2.2195799999999211</c:v>
                </c:pt>
                <c:pt idx="1948">
                  <c:v>2.220719999999921</c:v>
                </c:pt>
                <c:pt idx="1949">
                  <c:v>2.2218599999999209</c:v>
                </c:pt>
                <c:pt idx="1950">
                  <c:v>2.2229999999999208</c:v>
                </c:pt>
                <c:pt idx="1951">
                  <c:v>2.2241399999999207</c:v>
                </c:pt>
                <c:pt idx="1952">
                  <c:v>2.2252799999999207</c:v>
                </c:pt>
                <c:pt idx="1953">
                  <c:v>2.2264199999999206</c:v>
                </c:pt>
                <c:pt idx="1954">
                  <c:v>2.2275599999999205</c:v>
                </c:pt>
                <c:pt idx="1955">
                  <c:v>2.2286999999999204</c:v>
                </c:pt>
                <c:pt idx="1956">
                  <c:v>2.2298399999999203</c:v>
                </c:pt>
                <c:pt idx="1957">
                  <c:v>2.2309799999999202</c:v>
                </c:pt>
                <c:pt idx="1958">
                  <c:v>2.2321199999999202</c:v>
                </c:pt>
                <c:pt idx="1959">
                  <c:v>2.2332599999999201</c:v>
                </c:pt>
                <c:pt idx="1960">
                  <c:v>2.23439999999992</c:v>
                </c:pt>
                <c:pt idx="1961">
                  <c:v>2.2355399999999199</c:v>
                </c:pt>
                <c:pt idx="1962">
                  <c:v>2.2366799999999198</c:v>
                </c:pt>
                <c:pt idx="1963">
                  <c:v>2.2378199999999198</c:v>
                </c:pt>
                <c:pt idx="1964">
                  <c:v>2.2389599999999197</c:v>
                </c:pt>
                <c:pt idx="1965">
                  <c:v>2.2400999999999196</c:v>
                </c:pt>
                <c:pt idx="1966">
                  <c:v>2.2412399999999195</c:v>
                </c:pt>
                <c:pt idx="1967">
                  <c:v>2.2423799999999194</c:v>
                </c:pt>
                <c:pt idx="1968">
                  <c:v>2.2435199999999194</c:v>
                </c:pt>
                <c:pt idx="1969">
                  <c:v>2.2446599999999193</c:v>
                </c:pt>
                <c:pt idx="1970">
                  <c:v>2.2457999999999192</c:v>
                </c:pt>
                <c:pt idx="1971">
                  <c:v>2.2469399999999191</c:v>
                </c:pt>
                <c:pt idx="1972">
                  <c:v>2.248079999999919</c:v>
                </c:pt>
                <c:pt idx="1973">
                  <c:v>2.249219999999919</c:v>
                </c:pt>
                <c:pt idx="1974">
                  <c:v>2.2503599999999189</c:v>
                </c:pt>
                <c:pt idx="1975">
                  <c:v>2.2514999999999188</c:v>
                </c:pt>
                <c:pt idx="1976">
                  <c:v>2.2526399999999187</c:v>
                </c:pt>
                <c:pt idx="1977">
                  <c:v>2.2537799999999186</c:v>
                </c:pt>
                <c:pt idx="1978">
                  <c:v>2.2549199999999185</c:v>
                </c:pt>
                <c:pt idx="1979">
                  <c:v>2.2560599999999185</c:v>
                </c:pt>
                <c:pt idx="1980">
                  <c:v>2.2571999999999184</c:v>
                </c:pt>
                <c:pt idx="1981">
                  <c:v>2.2583399999999183</c:v>
                </c:pt>
                <c:pt idx="1982">
                  <c:v>2.2594799999999182</c:v>
                </c:pt>
                <c:pt idx="1983">
                  <c:v>2.2606199999999181</c:v>
                </c:pt>
                <c:pt idx="1984">
                  <c:v>2.2617599999999181</c:v>
                </c:pt>
                <c:pt idx="1985">
                  <c:v>2.262899999999918</c:v>
                </c:pt>
                <c:pt idx="1986">
                  <c:v>2.2640399999999179</c:v>
                </c:pt>
                <c:pt idx="1987">
                  <c:v>2.2651799999999178</c:v>
                </c:pt>
                <c:pt idx="1988">
                  <c:v>2.2663199999999177</c:v>
                </c:pt>
                <c:pt idx="1989">
                  <c:v>2.2674599999999177</c:v>
                </c:pt>
                <c:pt idx="1990">
                  <c:v>2.2685999999999176</c:v>
                </c:pt>
                <c:pt idx="1991">
                  <c:v>2.2697399999999175</c:v>
                </c:pt>
              </c:numCache>
            </c:numRef>
          </c:xVal>
          <c:yVal>
            <c:numRef>
              <c:f>Sheet1!$B$9:$B$2000</c:f>
              <c:numCache>
                <c:formatCode>General</c:formatCode>
                <c:ptCount val="1992"/>
                <c:pt idx="0">
                  <c:v>0</c:v>
                </c:pt>
                <c:pt idx="1">
                  <c:v>4.977362755452311E-5</c:v>
                </c:pt>
                <c:pt idx="2">
                  <c:v>1.9881462958901272E-4</c:v>
                </c:pt>
                <c:pt idx="3">
                  <c:v>4.4647356448105068E-4</c:v>
                </c:pt>
                <c:pt idx="4">
                  <c:v>7.9179655536406907E-4</c:v>
                </c:pt>
                <c:pt idx="5">
                  <c:v>1.2335280324659063E-3</c:v>
                </c:pt>
                <c:pt idx="6">
                  <c:v>1.7701141717900012E-3</c:v>
                </c:pt>
                <c:pt idx="7">
                  <c:v>2.3997070219248899E-3</c:v>
                </c:pt>
                <c:pt idx="8">
                  <c:v>3.120169309360381E-3</c:v>
                </c:pt>
                <c:pt idx="9">
                  <c:v>3.9290799113013272E-3</c:v>
                </c:pt>
                <c:pt idx="10">
                  <c:v>4.8237399836069672E-3</c:v>
                </c:pt>
                <c:pt idx="11">
                  <c:v>5.8011797301460773E-3</c:v>
                </c:pt>
                <c:pt idx="12">
                  <c:v>6.8581657985483215E-3</c:v>
                </c:pt>
                <c:pt idx="13">
                  <c:v>7.9912092860564658E-3</c:v>
                </c:pt>
                <c:pt idx="14">
                  <c:v>9.1965743379367228E-3</c:v>
                </c:pt>
                <c:pt idx="15">
                  <c:v>1.0470287319698951E-2</c:v>
                </c:pt>
                <c:pt idx="16">
                  <c:v>1.1808146543205816E-2</c:v>
                </c:pt>
                <c:pt idx="17">
                  <c:v>1.3205732525621522E-2</c:v>
                </c:pt>
                <c:pt idx="18">
                  <c:v>1.465841875906186E-2</c:v>
                </c:pt>
                <c:pt idx="19">
                  <c:v>1.6161382967766594E-2</c:v>
                </c:pt>
                <c:pt idx="20">
                  <c:v>1.7709618828616241E-2</c:v>
                </c:pt>
                <c:pt idx="21">
                  <c:v>1.9297948129870228E-2</c:v>
                </c:pt>
                <c:pt idx="22">
                  <c:v>2.0921033342103445E-2</c:v>
                </c:pt>
                <c:pt idx="23">
                  <c:v>2.2573390574474626E-2</c:v>
                </c:pt>
                <c:pt idx="24">
                  <c:v>2.4249402888667077E-2</c:v>
                </c:pt>
                <c:pt idx="25">
                  <c:v>2.5943333942104685E-2</c:v>
                </c:pt>
                <c:pt idx="26">
                  <c:v>2.7649341931367769E-2</c:v>
                </c:pt>
                <c:pt idx="27">
                  <c:v>2.9361493806107159E-2</c:v>
                </c:pt>
                <c:pt idx="28">
                  <c:v>3.1073779723195315E-2</c:v>
                </c:pt>
                <c:pt idx="29">
                  <c:v>3.2780127710345407E-2</c:v>
                </c:pt>
                <c:pt idx="30">
                  <c:v>3.4474418507989116E-2</c:v>
                </c:pt>
                <c:pt idx="31">
                  <c:v>3.6150500557821499E-2</c:v>
                </c:pt>
                <c:pt idx="32">
                  <c:v>3.7802205106102903E-2</c:v>
                </c:pt>
                <c:pt idx="33">
                  <c:v>3.942336138955118E-2</c:v>
                </c:pt>
                <c:pt idx="34">
                  <c:v>4.1007811871468854E-2</c:v>
                </c:pt>
                <c:pt idx="35">
                  <c:v>4.2549427495616653E-2</c:v>
                </c:pt>
                <c:pt idx="36">
                  <c:v>4.4042122925285837E-2</c:v>
                </c:pt>
                <c:pt idx="37">
                  <c:v>4.5479871735017399E-2</c:v>
                </c:pt>
                <c:pt idx="38">
                  <c:v>4.6856721522486405E-2</c:v>
                </c:pt>
                <c:pt idx="39">
                  <c:v>4.816680890819236E-2</c:v>
                </c:pt>
                <c:pt idx="40">
                  <c:v>4.9404374390794217E-2</c:v>
                </c:pt>
                <c:pt idx="41">
                  <c:v>5.0563777026181506E-2</c:v>
                </c:pt>
                <c:pt idx="42">
                  <c:v>5.1639508898695542E-2</c:v>
                </c:pt>
                <c:pt idx="43">
                  <c:v>5.262620935329259E-2</c:v>
                </c:pt>
                <c:pt idx="44">
                  <c:v>5.3518678957888269E-2</c:v>
                </c:pt>
                <c:pt idx="45">
                  <c:v>5.43118931656245E-2</c:v>
                </c:pt>
                <c:pt idx="46">
                  <c:v>5.5001015647365821E-2</c:v>
                </c:pt>
                <c:pt idx="47">
                  <c:v>5.5581411265354701E-2</c:v>
                </c:pt>
                <c:pt idx="48">
                  <c:v>5.6048658659637034E-2</c:v>
                </c:pt>
                <c:pt idx="49">
                  <c:v>5.6398562419606654E-2</c:v>
                </c:pt>
                <c:pt idx="50">
                  <c:v>5.662716481380986E-2</c:v>
                </c:pt>
                <c:pt idx="51">
                  <c:v>5.6730757051997399E-2</c:v>
                </c:pt>
                <c:pt idx="52">
                  <c:v>5.6705890054309795E-2</c:v>
                </c:pt>
                <c:pt idx="53">
                  <c:v>5.6549384703430162E-2</c:v>
                </c:pt>
                <c:pt idx="54">
                  <c:v>5.6258341556535446E-2</c:v>
                </c:pt>
                <c:pt idx="55">
                  <c:v>5.5830149994922126E-2</c:v>
                </c:pt>
                <c:pt idx="56">
                  <c:v>5.5262496790267769E-2</c:v>
                </c:pt>
                <c:pt idx="57">
                  <c:v>5.4553374067625025E-2</c:v>
                </c:pt>
                <c:pt idx="58">
                  <c:v>5.3701086646411517E-2</c:v>
                </c:pt>
                <c:pt idx="59">
                  <c:v>5.2704258741872803E-2</c:v>
                </c:pt>
                <c:pt idx="60">
                  <c:v>5.1561840010739664E-2</c:v>
                </c:pt>
                <c:pt idx="61">
                  <c:v>5.0273110926079188E-2</c:v>
                </c:pt>
                <c:pt idx="62">
                  <c:v>4.8837687467652498E-2</c:v>
                </c:pt>
                <c:pt idx="63">
                  <c:v>4.7255525115430373E-2</c:v>
                </c:pt>
                <c:pt idx="64">
                  <c:v>4.5526922135282498E-2</c:v>
                </c:pt>
                <c:pt idx="65">
                  <c:v>4.3652522147247172E-2</c:v>
                </c:pt>
                <c:pt idx="66">
                  <c:v>4.1633315968199441E-2</c:v>
                </c:pt>
                <c:pt idx="67">
                  <c:v>3.9470642722161865E-2</c:v>
                </c:pt>
                <c:pt idx="68">
                  <c:v>3.7166190212949396E-2</c:v>
                </c:pt>
                <c:pt idx="69">
                  <c:v>3.4721994555297092E-2</c:v>
                </c:pt>
                <c:pt idx="70">
                  <c:v>3.2140439062084941E-2</c:v>
                </c:pt>
                <c:pt idx="71">
                  <c:v>2.9424252386753565E-2</c:v>
                </c:pt>
                <c:pt idx="72">
                  <c:v>2.6576505921479938E-2</c:v>
                </c:pt>
                <c:pt idx="73">
                  <c:v>2.3600610453167758E-2</c:v>
                </c:pt>
                <c:pt idx="74">
                  <c:v>2.05003120807856E-2</c:v>
                </c:pt>
                <c:pt idx="75">
                  <c:v>1.7279687399064558E-2</c:v>
                </c:pt>
                <c:pt idx="76">
                  <c:v>1.3943137955036095E-2</c:v>
                </c:pt>
                <c:pt idx="77">
                  <c:v>1.0495383985353697E-2</c:v>
                </c:pt>
                <c:pt idx="78">
                  <c:v>6.9414574437889663E-3</c:v>
                </c:pt>
                <c:pt idx="79">
                  <c:v>3.2866943297285797E-3</c:v>
                </c:pt>
                <c:pt idx="80">
                  <c:v>-4.6327367008656127E-4</c:v>
                </c:pt>
                <c:pt idx="81">
                  <c:v>-4.3025282129415679E-3</c:v>
                </c:pt>
                <c:pt idx="82">
                  <c:v>-8.2248739896365088E-3</c:v>
                </c:pt>
                <c:pt idx="83">
                  <c:v>-1.2223849055725719E-2</c:v>
                </c:pt>
                <c:pt idx="84">
                  <c:v>-1.6292735786830218E-2</c:v>
                </c:pt>
                <c:pt idx="85">
                  <c:v>-2.0424572439057778E-2</c:v>
                </c:pt>
                <c:pt idx="86">
                  <c:v>-2.4612165294309984E-2</c:v>
                </c:pt>
                <c:pt idx="87">
                  <c:v>-2.8848101369036771E-2</c:v>
                </c:pt>
                <c:pt idx="88">
                  <c:v>-3.3124761663817247E-2</c:v>
                </c:pt>
                <c:pt idx="89">
                  <c:v>-3.7434334930005073E-2</c:v>
                </c:pt>
                <c:pt idx="90">
                  <c:v>-4.1768831928578221E-2</c:v>
                </c:pt>
                <c:pt idx="91">
                  <c:v>-4.6120100155279758E-2</c:v>
                </c:pt>
                <c:pt idx="92">
                  <c:v>-5.0479839005128674E-2</c:v>
                </c:pt>
                <c:pt idx="93">
                  <c:v>-5.4839615348422813E-2</c:v>
                </c:pt>
                <c:pt idx="94">
                  <c:v>-5.9190879489447984E-2</c:v>
                </c:pt>
                <c:pt idx="95">
                  <c:v>-6.3524981478252737E-2</c:v>
                </c:pt>
                <c:pt idx="96">
                  <c:v>-6.7833187745046888E-2</c:v>
                </c:pt>
                <c:pt idx="97">
                  <c:v>-7.2106698026038862E-2</c:v>
                </c:pt>
                <c:pt idx="98">
                  <c:v>-7.6336662548836656E-2</c:v>
                </c:pt>
                <c:pt idx="99">
                  <c:v>-8.0514199444910423E-2</c:v>
                </c:pt>
                <c:pt idx="100">
                  <c:v>-8.463041235604489E-2</c:v>
                </c:pt>
                <c:pt idx="101">
                  <c:v>-8.8676408201202525E-2</c:v>
                </c:pt>
                <c:pt idx="102">
                  <c:v>-9.2643315069772164E-2</c:v>
                </c:pt>
                <c:pt idx="103">
                  <c:v>-9.6522300206796627E-2</c:v>
                </c:pt>
                <c:pt idx="104">
                  <c:v>-0.10030458805545388</c:v>
                </c:pt>
                <c:pt idx="105">
                  <c:v>-0.10398147832181449</c:v>
                </c:pt>
                <c:pt idx="106">
                  <c:v>-0.10754436402670753</c:v>
                </c:pt>
                <c:pt idx="107">
                  <c:v>-0.11098474950940911</c:v>
                </c:pt>
                <c:pt idx="108">
                  <c:v>-0.11429426834780798</c:v>
                </c:pt>
                <c:pt idx="109">
                  <c:v>-0.11746470115971806</c:v>
                </c:pt>
                <c:pt idx="110">
                  <c:v>-0.12048799325008111</c:v>
                </c:pt>
                <c:pt idx="111">
                  <c:v>-0.12335627206895214</c:v>
                </c:pt>
                <c:pt idx="112">
                  <c:v>-0.12606186444536527</c:v>
                </c:pt>
                <c:pt idx="113">
                  <c:v>-0.12859731356246232</c:v>
                </c:pt>
                <c:pt idx="114">
                  <c:v>-0.13095539563960404</c:v>
                </c:pt>
                <c:pt idx="115">
                  <c:v>-0.13312913628759623</c:v>
                </c:pt>
                <c:pt idx="116">
                  <c:v>-0.13511182650363576</c:v>
                </c:pt>
                <c:pt idx="117">
                  <c:v>-0.13689703827312197</c:v>
                </c:pt>
                <c:pt idx="118">
                  <c:v>-0.13847863974607683</c:v>
                </c:pt>
                <c:pt idx="119">
                  <c:v>-0.13985080995658605</c:v>
                </c:pt>
                <c:pt idx="120">
                  <c:v>-0.14100805305439509</c:v>
                </c:pt>
                <c:pt idx="121">
                  <c:v>-0.14194521201858315</c:v>
                </c:pt>
                <c:pt idx="122">
                  <c:v>-0.1426574818240797</c:v>
                </c:pt>
                <c:pt idx="123">
                  <c:v>-0.1431404220326937</c:v>
                </c:pt>
                <c:pt idx="124">
                  <c:v>-0.14338996878128094</c:v>
                </c:pt>
                <c:pt idx="125">
                  <c:v>-0.14340244614069109</c:v>
                </c:pt>
                <c:pt idx="126">
                  <c:v>-0.14317457682019591</c:v>
                </c:pt>
                <c:pt idx="127">
                  <c:v>-0.14270349219322365</c:v>
                </c:pt>
                <c:pt idx="128">
                  <c:v>-0.14198674162138294</c:v>
                </c:pt>
                <c:pt idx="129">
                  <c:v>-0.14102230105497443</c:v>
                </c:pt>
                <c:pt idx="130">
                  <c:v>-0.13980858088944692</c:v>
                </c:pt>
                <c:pt idx="131">
                  <c:v>-0.13834443305855029</c:v>
                </c:pt>
                <c:pt idx="132">
                  <c:v>-0.13662915734628026</c:v>
                </c:pt>
                <c:pt idx="133">
                  <c:v>-0.1346625069010868</c:v>
                </c:pt>
                <c:pt idx="134">
                  <c:v>-0.13244469293723135</c:v>
                </c:pt>
                <c:pt idx="135">
                  <c:v>-0.12997638860962538</c:v>
                </c:pt>
                <c:pt idx="136">
                  <c:v>-0.12725873204995738</c:v>
                </c:pt>
                <c:pt idx="137">
                  <c:v>-0.12429332855342469</c:v>
                </c:pt>
                <c:pt idx="138">
                  <c:v>-0.12108225190691246</c:v>
                </c:pt>
                <c:pt idx="139">
                  <c:v>-0.11762804485101713</c:v>
                </c:pt>
                <c:pt idx="140">
                  <c:v>-0.11393371866988448</c:v>
                </c:pt>
                <c:pt idx="141">
                  <c:v>-0.1100027519044208</c:v>
                </c:pt>
                <c:pt idx="142">
                  <c:v>-0.10583908818603997</c:v>
                </c:pt>
                <c:pt idx="143">
                  <c:v>-0.10144713318972468</c:v>
                </c:pt>
                <c:pt idx="144">
                  <c:v>-9.6831750706800848E-2</c:v>
                </c:pt>
                <c:pt idx="145">
                  <c:v>-9.1998257839457462E-2</c:v>
                </c:pt>
                <c:pt idx="146">
                  <c:v>-8.695241932066855E-2</c:v>
                </c:pt>
                <c:pt idx="147">
                  <c:v>-8.1700440964811522E-2</c:v>
                </c:pt>
                <c:pt idx="148">
                  <c:v>-7.6248962255897904E-2</c:v>
                </c:pt>
                <c:pt idx="149">
                  <c:v>-7.0605048081954475E-2</c:v>
                </c:pt>
                <c:pt idx="150">
                  <c:v>-6.4776179625706462E-2</c:v>
                </c:pt>
                <c:pt idx="151">
                  <c:v>-5.8770244423308242E-2</c:v>
                </c:pt>
                <c:pt idx="152">
                  <c:v>-5.2595525604456878E-2</c:v>
                </c:pt>
                <c:pt idx="153">
                  <c:v>-4.6260690328781724E-2</c:v>
                </c:pt>
                <c:pt idx="154">
                  <c:v>-3.9774777434955479E-2</c:v>
                </c:pt>
                <c:pt idx="155">
                  <c:v>-3.3147184320484219E-2</c:v>
                </c:pt>
                <c:pt idx="156">
                  <c:v>-2.6387653071635792E-2</c:v>
                </c:pt>
                <c:pt idx="157">
                  <c:v>-1.9506255864420511E-2</c:v>
                </c:pt>
                <c:pt idx="158">
                  <c:v>-1.2513379658980061E-2</c:v>
                </c:pt>
                <c:pt idx="159">
                  <c:v>-5.419710211126175E-3</c:v>
                </c:pt>
                <c:pt idx="160">
                  <c:v>1.7637845738594378E-3</c:v>
                </c:pt>
                <c:pt idx="161">
                  <c:v>9.0258719187442313E-3</c:v>
                </c:pt>
                <c:pt idx="162">
                  <c:v>1.6355072055476878E-2</c:v>
                </c:pt>
                <c:pt idx="163">
                  <c:v>2.3739676681005427E-2</c:v>
                </c:pt>
                <c:pt idx="164">
                  <c:v>3.1167767957660592E-2</c:v>
                </c:pt>
                <c:pt idx="165">
                  <c:v>3.862723802686039E-2</c:v>
                </c:pt>
                <c:pt idx="166">
                  <c:v>4.6105809003799396E-2</c:v>
                </c:pt>
                <c:pt idx="167">
                  <c:v>5.3591053419768969E-2</c:v>
                </c:pt>
                <c:pt idx="168">
                  <c:v>6.1070415077772687E-2</c:v>
                </c:pt>
                <c:pt idx="169">
                  <c:v>6.8531230286197592E-2</c:v>
                </c:pt>
                <c:pt idx="170">
                  <c:v>7.5960749434438299E-2</c:v>
                </c:pt>
                <c:pt idx="171">
                  <c:v>8.3346158873587747E-2</c:v>
                </c:pt>
                <c:pt idx="172">
                  <c:v>9.0674603064570522E-2</c:v>
                </c:pt>
                <c:pt idx="173">
                  <c:v>9.7933206955439417E-2</c:v>
                </c:pt>
                <c:pt idx="174">
                  <c:v>0.10510909854894744</c:v>
                </c:pt>
                <c:pt idx="175">
                  <c:v>0.11218943162098637</c:v>
                </c:pt>
                <c:pt idx="176">
                  <c:v>0.11916140855001164</c:v>
                </c:pt>
                <c:pt idx="177">
                  <c:v>0.12601230321718818</c:v>
                </c:pt>
                <c:pt idx="178">
                  <c:v>0.13272948393666259</c:v>
                </c:pt>
                <c:pt idx="179">
                  <c:v>0.13930043637512027</c:v>
                </c:pt>
                <c:pt idx="180">
                  <c:v>0.14571278641960728</c:v>
                </c:pt>
                <c:pt idx="181">
                  <c:v>0.15195432295248537</c:v>
                </c:pt>
                <c:pt idx="182">
                  <c:v>0.1580130204923621</c:v>
                </c:pt>
                <c:pt idx="183">
                  <c:v>0.16387706165987048</c:v>
                </c:pt>
                <c:pt idx="184">
                  <c:v>0.16953485942729291</c:v>
                </c:pt>
                <c:pt idx="185">
                  <c:v>0.17497507911120336</c:v>
                </c:pt>
                <c:pt idx="186">
                  <c:v>0.18018666006756964</c:v>
                </c:pt>
                <c:pt idx="187">
                  <c:v>0.18515883704908434</c:v>
                </c:pt>
                <c:pt idx="188">
                  <c:v>0.18988116118490297</c:v>
                </c:pt>
                <c:pt idx="189">
                  <c:v>0.19434352054344592</c:v>
                </c:pt>
                <c:pt idx="190">
                  <c:v>0.19853616023947052</c:v>
                </c:pt>
                <c:pt idx="191">
                  <c:v>0.20244970204723969</c:v>
                </c:pt>
                <c:pt idx="192">
                  <c:v>0.20607516348230978</c:v>
                </c:pt>
                <c:pt idx="193">
                  <c:v>0.20940397631521435</c:v>
                </c:pt>
                <c:pt idx="194">
                  <c:v>0.21242800448115665</c:v>
                </c:pt>
                <c:pt idx="195">
                  <c:v>0.21513956135071269</c:v>
                </c:pt>
                <c:pt idx="196">
                  <c:v>0.21753142632751327</c:v>
                </c:pt>
                <c:pt idx="197">
                  <c:v>0.21959686073989582</c:v>
                </c:pt>
                <c:pt idx="198">
                  <c:v>0.22132962299460524</c:v>
                </c:pt>
                <c:pt idx="199">
                  <c:v>0.22272398296177121</c:v>
                </c:pt>
                <c:pt idx="200">
                  <c:v>0.22377473556159796</c:v>
                </c:pt>
                <c:pt idx="201">
                  <c:v>0.22447721352446537</c:v>
                </c:pt>
                <c:pt idx="202">
                  <c:v>0.22482729929745976</c:v>
                </c:pt>
                <c:pt idx="203">
                  <c:v>0.224821436071726</c:v>
                </c:pt>
                <c:pt idx="204">
                  <c:v>0.22445663790645543</c:v>
                </c:pt>
                <c:pt idx="205">
                  <c:v>0.22373049892679167</c:v>
                </c:pt>
                <c:pt idx="206">
                  <c:v>0.2226412015744598</c:v>
                </c:pt>
                <c:pt idx="207">
                  <c:v>0.22118752389147653</c:v>
                </c:pt>
                <c:pt idx="208">
                  <c:v>0.21936884581890925</c:v>
                </c:pt>
                <c:pt idx="209">
                  <c:v>0.21718515449428033</c:v>
                </c:pt>
                <c:pt idx="210">
                  <c:v>0.21463704853289817</c:v>
                </c:pt>
                <c:pt idx="211">
                  <c:v>0.21172574128009622</c:v>
                </c:pt>
                <c:pt idx="212">
                  <c:v>0.20845306302309974</c:v>
                </c:pt>
                <c:pt idx="213">
                  <c:v>0.20482146215300617</c:v>
                </c:pt>
                <c:pt idx="214">
                  <c:v>0.2008340052691468</c:v>
                </c:pt>
                <c:pt idx="215">
                  <c:v>0.1964943762199122</c:v>
                </c:pt>
                <c:pt idx="216">
                  <c:v>0.1918068740759431</c:v>
                </c:pt>
                <c:pt idx="217">
                  <c:v>0.18677641003343284</c:v>
                </c:pt>
                <c:pt idx="218">
                  <c:v>0.18140850324713487</c:v>
                </c:pt>
                <c:pt idx="219">
                  <c:v>0.17570927559453409</c:v>
                </c:pt>
                <c:pt idx="220">
                  <c:v>0.16968544537449873</c:v>
                </c:pt>
                <c:pt idx="221">
                  <c:v>0.1633443199456012</c:v>
                </c:pt>
                <c:pt idx="222">
                  <c:v>0.15669378731115677</c:v>
                </c:pt>
                <c:pt idx="223">
                  <c:v>0.14974230665989266</c:v>
                </c:pt>
                <c:pt idx="224">
                  <c:v>0.14249889787300712</c:v>
                </c:pt>
                <c:pt idx="225">
                  <c:v>0.13497313001022773</c:v>
                </c:pt>
                <c:pt idx="226">
                  <c:v>0.12717510878929106</c:v>
                </c:pt>
                <c:pt idx="227">
                  <c:v>0.11911546307508483</c:v>
                </c:pt>
                <c:pt idx="228">
                  <c:v>0.11080533039648194</c:v>
                </c:pt>
                <c:pt idx="229">
                  <c:v>0.10225634151064693</c:v>
                </c:pt>
                <c:pt idx="230">
                  <c:v>9.3480604036345116E-2</c:v>
                </c:pt>
                <c:pt idx="231">
                  <c:v>8.4490685179487282E-2</c:v>
                </c:pt>
                <c:pt idx="232">
                  <c:v>7.5299593575806442E-2</c:v>
                </c:pt>
                <c:pt idx="233">
                  <c:v>6.5920760277212595E-2</c:v>
                </c:pt>
                <c:pt idx="234">
                  <c:v>5.6368018909956255E-2</c:v>
                </c:pt>
                <c:pt idx="235">
                  <c:v>4.6655585034298806E-2</c:v>
                </c:pt>
                <c:pt idx="236">
                  <c:v>3.679803473688141E-2</c:v>
                </c:pt>
                <c:pt idx="237">
                  <c:v>2.6810282488458091E-2</c:v>
                </c:pt>
                <c:pt idx="238">
                  <c:v>1.6707558301069989E-2</c:v>
                </c:pt>
                <c:pt idx="239">
                  <c:v>6.5053842200836418E-3</c:v>
                </c:pt>
                <c:pt idx="240">
                  <c:v>-3.7804498121697329E-3</c:v>
                </c:pt>
                <c:pt idx="241">
                  <c:v>-1.4133910683172156E-2</c:v>
                </c:pt>
                <c:pt idx="242">
                  <c:v>-2.4538747388261683E-2</c:v>
                </c:pt>
                <c:pt idx="243">
                  <c:v>-3.497851681965037E-2</c:v>
                </c:pt>
                <c:pt idx="244">
                  <c:v>-4.5436610025084173E-2</c:v>
                </c:pt>
                <c:pt idx="245">
                  <c:v>-5.5896278893809354E-2</c:v>
                </c:pt>
                <c:pt idx="246">
                  <c:v>-6.634066322660534E-2</c:v>
                </c:pt>
                <c:pt idx="247">
                  <c:v>-7.6752818145781124E-2</c:v>
                </c:pt>
                <c:pt idx="248">
                  <c:v>-8.711574180025386E-2</c:v>
                </c:pt>
                <c:pt idx="249">
                  <c:v>-9.7412403320138743E-2</c:v>
                </c:pt>
                <c:pt idx="250">
                  <c:v>-0.10762577097463313</c:v>
                </c:pt>
                <c:pt idx="251">
                  <c:v>-0.117738840486439</c:v>
                </c:pt>
                <c:pt idx="252">
                  <c:v>-0.12773466345548304</c:v>
                </c:pt>
                <c:pt idx="253">
                  <c:v>-0.13759637584431111</c:v>
                </c:pt>
                <c:pt idx="254">
                  <c:v>-0.14730722647720973</c:v>
                </c:pt>
                <c:pt idx="255">
                  <c:v>-0.15685060550486968</c:v>
                </c:pt>
                <c:pt idx="256">
                  <c:v>-0.16621007278626854</c:v>
                </c:pt>
                <c:pt idx="257">
                  <c:v>-0.17536938613936376</c:v>
                </c:pt>
                <c:pt idx="258">
                  <c:v>-0.18431252941220122</c:v>
                </c:pt>
                <c:pt idx="259">
                  <c:v>-0.19302374032614775</c:v>
                </c:pt>
                <c:pt idx="260">
                  <c:v>-0.20148753804312103</c:v>
                </c:pt>
                <c:pt idx="261">
                  <c:v>-0.20968875040895776</c:v>
                </c:pt>
                <c:pt idx="262">
                  <c:v>-0.217612540825394</c:v>
                </c:pt>
                <c:pt idx="263">
                  <c:v>-0.22524443470356906</c:v>
                </c:pt>
                <c:pt idx="264">
                  <c:v>-0.23257034545245725</c:v>
                </c:pt>
                <c:pt idx="265">
                  <c:v>-0.23957659995622277</c:v>
                </c:pt>
                <c:pt idx="266">
                  <c:v>-0.24624996349516606</c:v>
                </c:pt>
                <c:pt idx="267">
                  <c:v>-0.25257766406567034</c:v>
                </c:pt>
                <c:pt idx="268">
                  <c:v>-0.25854741605538256</c:v>
                </c:pt>
                <c:pt idx="269">
                  <c:v>-0.26414744323077344</c:v>
                </c:pt>
                <c:pt idx="270">
                  <c:v>-0.26936650099519194</c:v>
                </c:pt>
                <c:pt idx="271">
                  <c:v>-0.27419389787659004</c:v>
                </c:pt>
                <c:pt idx="272">
                  <c:v>-0.2786195162052148</c:v>
                </c:pt>
                <c:pt idx="273">
                  <c:v>-0.28263383194277164</c:v>
                </c:pt>
                <c:pt idx="274">
                  <c:v>-0.28622793362582477</c:v>
                </c:pt>
                <c:pt idx="275">
                  <c:v>-0.28939354038753828</c:v>
                </c:pt>
                <c:pt idx="276">
                  <c:v>-0.29212301902326726</c:v>
                </c:pt>
                <c:pt idx="277">
                  <c:v>-0.29440940006697036</c:v>
                </c:pt>
                <c:pt idx="278">
                  <c:v>-0.29624639284694454</c:v>
                </c:pt>
                <c:pt idx="279">
                  <c:v>-0.29762839949096848</c:v>
                </c:pt>
                <c:pt idx="280">
                  <c:v>-0.29855052785258396</c:v>
                </c:pt>
                <c:pt idx="281">
                  <c:v>-0.29900860333194101</c:v>
                </c:pt>
                <c:pt idx="282">
                  <c:v>-0.298999179566382</c:v>
                </c:pt>
                <c:pt idx="283">
                  <c:v>-0.29851954796773289</c:v>
                </c:pt>
                <c:pt idx="284">
                  <c:v>-0.29756774608511494</c:v>
                </c:pt>
                <c:pt idx="285">
                  <c:v>-0.29614256477397533</c:v>
                </c:pt>
                <c:pt idx="286">
                  <c:v>-0.29424355415395281</c:v>
                </c:pt>
                <c:pt idx="287">
                  <c:v>-0.29187102834016365</c:v>
                </c:pt>
                <c:pt idx="288">
                  <c:v>-0.28902606893447991</c:v>
                </c:pt>
                <c:pt idx="289">
                  <c:v>-0.28571052726539964</c:v>
                </c:pt>
                <c:pt idx="290">
                  <c:v>-0.28192702536715625</c:v>
                </c:pt>
                <c:pt idx="291">
                  <c:v>-0.27767895569078876</c:v>
                </c:pt>
                <c:pt idx="292">
                  <c:v>-0.27297047954199066</c:v>
                </c:pt>
                <c:pt idx="293">
                  <c:v>-0.26780652424265833</c:v>
                </c:pt>
                <c:pt idx="294">
                  <c:v>-0.262192779015189</c:v>
                </c:pt>
                <c:pt idx="295">
                  <c:v>-0.25613568959070948</c:v>
                </c:pt>
                <c:pt idx="296">
                  <c:v>-0.24964245154454889</c:v>
                </c:pt>
                <c:pt idx="297">
                  <c:v>-0.24272100236441591</c:v>
                </c:pt>
                <c:pt idx="298">
                  <c:v>-0.23538001225887439</c:v>
                </c:pt>
                <c:pt idx="299">
                  <c:v>-0.22762887371585164</c:v>
                </c:pt>
                <c:pt idx="300">
                  <c:v>-0.21947768982302765</c:v>
                </c:pt>
                <c:pt idx="301">
                  <c:v>-0.21093726136407581</c:v>
                </c:pt>
                <c:pt idx="302">
                  <c:v>-0.20201907270682393</c:v>
                </c:pt>
                <c:pt idx="303">
                  <c:v>-0.19273527650147132</c:v>
                </c:pt>
                <c:pt idx="304">
                  <c:v>-0.18309867720906192</c:v>
                </c:pt>
                <c:pt idx="305">
                  <c:v>-0.17312271348244429</c:v>
                </c:pt>
                <c:pt idx="306">
                  <c:v>-0.16282143942393501</c:v>
                </c:pt>
                <c:pt idx="307">
                  <c:v>-0.15220950474588096</c:v>
                </c:pt>
                <c:pt idx="308">
                  <c:v>-0.141302133862235</c:v>
                </c:pt>
                <c:pt idx="309">
                  <c:v>-0.13011510394115783</c:v>
                </c:pt>
                <c:pt idx="310">
                  <c:v>-0.11866472195048899</c:v>
                </c:pt>
                <c:pt idx="311">
                  <c:v>-0.10696780072974162</c:v>
                </c:pt>
                <c:pt idx="312">
                  <c:v>-9.5041634124023139E-2</c:v>
                </c:pt>
                <c:pt idx="313">
                  <c:v>-8.2903971216966896E-2</c:v>
                </c:pt>
                <c:pt idx="314">
                  <c:v>-7.0572989701416858E-2</c:v>
                </c:pt>
                <c:pt idx="315">
                  <c:v>-5.8067268428173308E-2</c:v>
                </c:pt>
                <c:pt idx="316">
                  <c:v>-4.540575917464329E-2</c:v>
                </c:pt>
                <c:pt idx="317">
                  <c:v>-3.2607757676674044E-2</c:v>
                </c:pt>
                <c:pt idx="318">
                  <c:v>-1.969287396825143E-2</c:v>
                </c:pt>
                <c:pt idx="319">
                  <c:v>-6.6810020750646387E-3</c:v>
                </c:pt>
                <c:pt idx="320">
                  <c:v>6.4077108908313007E-3</c:v>
                </c:pt>
                <c:pt idx="321">
                  <c:v>1.9552896186835735E-2</c:v>
                </c:pt>
                <c:pt idx="322">
                  <c:v>3.273399539658968E-2</c:v>
                </c:pt>
                <c:pt idx="323">
                  <c:v>4.593029283721408E-2</c:v>
                </c:pt>
                <c:pt idx="324">
                  <c:v>5.912094836552536E-2</c:v>
                </c:pt>
                <c:pt idx="325">
                  <c:v>7.2285030530916658E-2</c:v>
                </c:pt>
                <c:pt idx="326">
                  <c:v>8.5401550021805855E-2</c:v>
                </c:pt>
                <c:pt idx="327">
                  <c:v>9.8449493351887726E-2</c:v>
                </c:pt>
                <c:pt idx="328">
                  <c:v>0.11140785673181181</c:v>
                </c:pt>
                <c:pt idx="329">
                  <c:v>0.12425568007139881</c:v>
                </c:pt>
                <c:pt idx="330">
                  <c:v>0.1369720810571029</c:v>
                </c:pt>
                <c:pt idx="331">
                  <c:v>0.14953628924908102</c:v>
                </c:pt>
                <c:pt idx="332">
                  <c:v>0.16192768014199188</c:v>
                </c:pt>
                <c:pt idx="333">
                  <c:v>0.17412580913351458</c:v>
                </c:pt>
                <c:pt idx="334">
                  <c:v>0.18611044534450361</c:v>
                </c:pt>
                <c:pt idx="335">
                  <c:v>0.19786160523474833</c:v>
                </c:pt>
                <c:pt idx="336">
                  <c:v>0.20935958595842144</c:v>
                </c:pt>
                <c:pt idx="337">
                  <c:v>0.22058499840354287</c:v>
                </c:pt>
                <c:pt idx="338">
                  <c:v>0.23151879986008758</c:v>
                </c:pt>
                <c:pt idx="339">
                  <c:v>0.24214232626177298</c:v>
                </c:pt>
                <c:pt idx="340">
                  <c:v>0.25243732394708057</c:v>
                </c:pt>
                <c:pt idx="341">
                  <c:v>0.26238598088563864</c:v>
                </c:pt>
                <c:pt idx="342">
                  <c:v>0.27197095731679249</c:v>
                </c:pt>
                <c:pt idx="343">
                  <c:v>0.28117541574794935</c:v>
                </c:pt>
                <c:pt idx="344">
                  <c:v>0.28998305026116455</c:v>
                </c:pt>
                <c:pt idx="345">
                  <c:v>0.29837811507737361</c:v>
                </c:pt>
                <c:pt idx="346">
                  <c:v>0.30634545232871474</c:v>
                </c:pt>
                <c:pt idx="347">
                  <c:v>0.31387051899051943</c:v>
                </c:pt>
                <c:pt idx="348">
                  <c:v>0.32093941292574374</c:v>
                </c:pt>
                <c:pt idx="349">
                  <c:v>0.32753889799590669</c:v>
                </c:pt>
                <c:pt idx="350">
                  <c:v>0.33365642819397401</c:v>
                </c:pt>
                <c:pt idx="351">
                  <c:v>0.3392801707560657</c:v>
                </c:pt>
                <c:pt idx="352">
                  <c:v>0.34439902821039658</c:v>
                </c:pt>
                <c:pt idx="353">
                  <c:v>0.34900265932344304</c:v>
                </c:pt>
                <c:pt idx="354">
                  <c:v>0.35308149890501289</c:v>
                </c:pt>
                <c:pt idx="355">
                  <c:v>0.35662677643561552</c:v>
                </c:pt>
                <c:pt idx="356">
                  <c:v>0.35963053348133917</c:v>
                </c:pt>
                <c:pt idx="357">
                  <c:v>0.36208563986330772</c:v>
                </c:pt>
                <c:pt idx="358">
                  <c:v>0.36398580855070961</c:v>
                </c:pt>
                <c:pt idx="359">
                  <c:v>0.3653256092483772</c:v>
                </c:pt>
                <c:pt idx="360">
                  <c:v>0.3661004806519309</c:v>
                </c:pt>
                <c:pt idx="361">
                  <c:v>0.36630674134558827</c:v>
                </c:pt>
                <c:pt idx="362">
                  <c:v>0.36594159931987486</c:v>
                </c:pt>
                <c:pt idx="363">
                  <c:v>0.36500316008865208</c:v>
                </c:pt>
                <c:pt idx="364">
                  <c:v>0.36349043338709686</c:v>
                </c:pt>
                <c:pt idx="365">
                  <c:v>0.36140333843452505</c:v>
                </c:pt>
                <c:pt idx="366">
                  <c:v>0.35874270774824474</c:v>
                </c:pt>
                <c:pt idx="367">
                  <c:v>0.35551028949694008</c:v>
                </c:pt>
                <c:pt idx="368">
                  <c:v>0.35170874838443794</c:v>
                </c:pt>
                <c:pt idx="369">
                  <c:v>0.34734166505708186</c:v>
                </c:pt>
                <c:pt idx="370">
                  <c:v>0.34241353403031577</c:v>
                </c:pt>
                <c:pt idx="371">
                  <c:v>0.33692976013249598</c:v>
                </c:pt>
                <c:pt idx="372">
                  <c:v>0.33089665346635039</c:v>
                </c:pt>
                <c:pt idx="373">
                  <c:v>0.32432142289093896</c:v>
                </c:pt>
                <c:pt idx="374">
                  <c:v>0.31721216802937774</c:v>
                </c:pt>
                <c:pt idx="375">
                  <c:v>0.30957786981002028</c:v>
                </c:pt>
                <c:pt idx="376">
                  <c:v>0.30142837955121204</c:v>
                </c:pt>
                <c:pt idx="377">
                  <c:v>0.292774406602126</c:v>
                </c:pt>
                <c:pt idx="378">
                  <c:v>0.28362750455460045</c:v>
                </c:pt>
                <c:pt idx="379">
                  <c:v>0.27400005604326499</c:v>
                </c:pt>
                <c:pt idx="380">
                  <c:v>0.26390525615361093</c:v>
                </c:pt>
                <c:pt idx="381">
                  <c:v>0.25335709445998061</c:v>
                </c:pt>
                <c:pt idx="382">
                  <c:v>0.24237033571776251</c:v>
                </c:pt>
                <c:pt idx="383">
                  <c:v>0.23096049923635659</c:v>
                </c:pt>
                <c:pt idx="384">
                  <c:v>0.21914383696169093</c:v>
                </c:pt>
                <c:pt idx="385">
                  <c:v>0.20693731029927978</c:v>
                </c:pt>
                <c:pt idx="386">
                  <c:v>0.19435856571096644</c:v>
                </c:pt>
                <c:pt idx="387">
                  <c:v>0.1814259091205791</c:v>
                </c:pt>
                <c:pt idx="388">
                  <c:v>0.16815827916580095</c:v>
                </c:pt>
                <c:pt idx="389">
                  <c:v>0.15457521933553706</c:v>
                </c:pt>
                <c:pt idx="390">
                  <c:v>0.14069684903401447</c:v>
                </c:pt>
                <c:pt idx="391">
                  <c:v>0.12654383361471219</c:v>
                </c:pt>
                <c:pt idx="392">
                  <c:v>0.11213735342904341</c:v>
                </c:pt>
                <c:pt idx="393">
                  <c:v>9.7499071936461165E-2</c:v>
                </c:pt>
                <c:pt idx="394">
                  <c:v>8.2651102924314879E-2</c:v>
                </c:pt>
                <c:pt idx="395">
                  <c:v>6.7615976887401619E-2</c:v>
                </c:pt>
                <c:pt idx="396">
                  <c:v>5.2416606618682735E-2</c:v>
                </c:pt>
                <c:pt idx="397">
                  <c:v>3.7076252064059664E-2</c:v>
                </c:pt>
                <c:pt idx="398">
                  <c:v>2.1618484495491332E-2</c:v>
                </c:pt>
                <c:pt idx="399">
                  <c:v>6.0671500579928869E-3</c:v>
                </c:pt>
                <c:pt idx="400">
                  <c:v>-9.5536672527320888E-3</c:v>
                </c:pt>
                <c:pt idx="401">
                  <c:v>-2.5219683124196202E-2</c:v>
                </c:pt>
                <c:pt idx="402">
                  <c:v>-4.0906450913708314E-2</c:v>
                </c:pt>
                <c:pt idx="403">
                  <c:v>-5.6589400027848659E-2</c:v>
                </c:pt>
                <c:pt idx="404">
                  <c:v>-7.2243874634253274E-2</c:v>
                </c:pt>
                <c:pt idx="405">
                  <c:v>-8.7845172644374719E-2</c:v>
                </c:pt>
                <c:pt idx="406">
                  <c:v>-0.10336858490525559</c:v>
                </c:pt>
                <c:pt idx="407">
                  <c:v>-0.11878943453783904</c:v>
                </c:pt>
                <c:pt idx="408">
                  <c:v>-0.13408311635888576</c:v>
                </c:pt>
                <c:pt idx="409">
                  <c:v>-0.14922513632324996</c:v>
                </c:pt>
                <c:pt idx="410">
                  <c:v>-0.16419115092303346</c:v>
                </c:pt>
                <c:pt idx="411">
                  <c:v>-0.17895700648001933</c:v>
                </c:pt>
                <c:pt idx="412">
                  <c:v>-0.19349877826773657</c:v>
                </c:pt>
                <c:pt idx="413">
                  <c:v>-0.20779280939963343</c:v>
                </c:pt>
                <c:pt idx="414">
                  <c:v>-0.22181574941997398</c:v>
                </c:pt>
                <c:pt idx="415">
                  <c:v>-0.23554459253438831</c:v>
                </c:pt>
                <c:pt idx="416">
                  <c:v>-0.24895671541738484</c:v>
                </c:pt>
                <c:pt idx="417">
                  <c:v>-0.26202991453463809</c:v>
                </c:pt>
                <c:pt idx="418">
                  <c:v>-0.27474244291843392</c:v>
                </c:pt>
                <c:pt idx="419">
                  <c:v>-0.28707304633539471</c:v>
                </c:pt>
                <c:pt idx="420">
                  <c:v>-0.29900099878636116</c:v>
                </c:pt>
                <c:pt idx="421">
                  <c:v>-0.31050613727923315</c:v>
                </c:pt>
                <c:pt idx="422">
                  <c:v>-0.3215688958165559</c:v>
                </c:pt>
                <c:pt idx="423">
                  <c:v>-0.33217033854073641</c:v>
                </c:pt>
                <c:pt idx="424">
                  <c:v>-0.34229219198096567</c:v>
                </c:pt>
                <c:pt idx="425">
                  <c:v>-0.35191687634718977</c:v>
                </c:pt>
                <c:pt idx="426">
                  <c:v>-0.36102753581787939</c:v>
                </c:pt>
                <c:pt idx="427">
                  <c:v>-0.36960806776977861</c:v>
                </c:pt>
                <c:pt idx="428">
                  <c:v>-0.37764315089939055</c:v>
                </c:pt>
                <c:pt idx="429">
                  <c:v>-0.38511827218758632</c:v>
                </c:pt>
                <c:pt idx="430">
                  <c:v>-0.39201975266044919</c:v>
                </c:pt>
                <c:pt idx="431">
                  <c:v>-0.39833477190127203</c:v>
                </c:pt>
                <c:pt idx="432">
                  <c:v>-0.40405139127049527</c:v>
                </c:pt>
                <c:pt idx="433">
                  <c:v>-0.40915857579234882</c:v>
                </c:pt>
                <c:pt idx="434">
                  <c:v>-0.41364621466897228</c:v>
                </c:pt>
                <c:pt idx="435">
                  <c:v>-0.41750514038489167</c:v>
                </c:pt>
                <c:pt idx="436">
                  <c:v>-0.42072714636689745</c:v>
                </c:pt>
                <c:pt idx="437">
                  <c:v>-0.42330500316658848</c:v>
                </c:pt>
                <c:pt idx="438">
                  <c:v>-0.4252324731351369</c:v>
                </c:pt>
                <c:pt idx="439">
                  <c:v>-0.42650432356216422</c:v>
                </c:pt>
                <c:pt idx="440">
                  <c:v>-0.42711633825301509</c:v>
                </c:pt>
                <c:pt idx="441">
                  <c:v>-0.42706532752115317</c:v>
                </c:pt>
                <c:pt idx="442">
                  <c:v>-0.42634913657488932</c:v>
                </c:pt>
                <c:pt idx="443">
                  <c:v>-0.42496665228017572</c:v>
                </c:pt>
                <c:pt idx="444">
                  <c:v>-0.4229178082837598</c:v>
                </c:pt>
                <c:pt idx="445">
                  <c:v>-0.42020358848359235</c:v>
                </c:pt>
                <c:pt idx="446">
                  <c:v>-0.41682602883599096</c:v>
                </c:pt>
                <c:pt idx="447">
                  <c:v>-0.41278821749172412</c:v>
                </c:pt>
                <c:pt idx="448">
                  <c:v>-0.40809429325583185</c:v>
                </c:pt>
                <c:pt idx="449">
                  <c:v>-0.4027494423686826</c:v>
                </c:pt>
                <c:pt idx="450">
                  <c:v>-0.39675989360846892</c:v>
                </c:pt>
                <c:pt idx="451">
                  <c:v>-0.39013291171802195</c:v>
                </c:pt>
                <c:pt idx="452">
                  <c:v>-0.38287678916155082</c:v>
                </c:pt>
                <c:pt idx="453">
                  <c:v>-0.37500083621959435</c:v>
                </c:pt>
                <c:pt idx="454">
                  <c:v>-0.36651536943316743</c:v>
                </c:pt>
                <c:pt idx="455">
                  <c:v>-0.35743169841078065</c:v>
                </c:pt>
                <c:pt idx="456">
                  <c:v>-0.34776211101466714</c:v>
                </c:pt>
                <c:pt idx="457">
                  <c:v>-0.33751985694519021</c:v>
                </c:pt>
                <c:pt idx="458">
                  <c:v>-0.32671912974506512</c:v>
                </c:pt>
                <c:pt idx="459">
                  <c:v>-0.31537504724757331</c:v>
                </c:pt>
                <c:pt idx="460">
                  <c:v>-0.30350363049556439</c:v>
                </c:pt>
                <c:pt idx="461">
                  <c:v>-0.29112178116053555</c:v>
                </c:pt>
                <c:pt idx="462">
                  <c:v>-0.27824725749356227</c:v>
                </c:pt>
                <c:pt idx="463">
                  <c:v>-0.26489864884234071</c:v>
                </c:pt>
                <c:pt idx="464">
                  <c:v>-0.25109534877092582</c:v>
                </c:pt>
                <c:pt idx="465">
                  <c:v>-0.23685752682116382</c:v>
                </c:pt>
                <c:pt idx="466">
                  <c:v>-0.2222060989570529</c:v>
                </c:pt>
                <c:pt idx="467">
                  <c:v>-0.20716269673549273</c:v>
                </c:pt>
                <c:pt idx="468">
                  <c:v>-0.19174963524908825</c:v>
                </c:pt>
                <c:pt idx="469">
                  <c:v>-0.17598987988869122</c:v>
                </c:pt>
                <c:pt idx="470">
                  <c:v>-0.15990701197545903</c:v>
                </c:pt>
                <c:pt idx="471">
                  <c:v>-0.14352519331410718</c:v>
                </c:pt>
                <c:pt idx="472">
                  <c:v>-0.12686912972089903</c:v>
                </c:pt>
                <c:pt idx="473">
                  <c:v>-0.10996403358174345</c:v>
                </c:pt>
                <c:pt idx="474">
                  <c:v>-9.2835585497432344E-2</c:v>
                </c:pt>
                <c:pt idx="475">
                  <c:v>-7.5509895074660993E-2</c:v>
                </c:pt>
                <c:pt idx="476">
                  <c:v>-5.8013460923053622E-2</c:v>
                </c:pt>
                <c:pt idx="477">
                  <c:v>-4.0373129919761219E-2</c:v>
                </c:pt>
                <c:pt idx="478">
                  <c:v>-2.2616055804620287E-2</c:v>
                </c:pt>
                <c:pt idx="479">
                  <c:v>-4.7696571700449695E-3</c:v>
                </c:pt>
                <c:pt idx="480">
                  <c:v>1.313842508903895E-2</c:v>
                </c:pt>
                <c:pt idx="481">
                  <c:v>3.1080370798816599E-2</c:v>
                </c:pt>
                <c:pt idx="482">
                  <c:v>4.9028223936518872E-2</c:v>
                </c:pt>
                <c:pt idx="483">
                  <c:v>6.6953936398510536E-2</c:v>
                </c:pt>
                <c:pt idx="484">
                  <c:v>8.4829412037710494E-2</c:v>
                </c:pt>
                <c:pt idx="485">
                  <c:v>0.10262655090091295</c:v>
                </c:pt>
                <c:pt idx="486">
                  <c:v>0.12031729359602211</c:v>
                </c:pt>
                <c:pt idx="487">
                  <c:v>0.13787366571891255</c:v>
                </c:pt>
                <c:pt idx="488">
                  <c:v>0.15526782226926197</c:v>
                </c:pt>
                <c:pt idx="489">
                  <c:v>0.17247209198459487</c:v>
                </c:pt>
                <c:pt idx="490">
                  <c:v>0.18945902152172434</c:v>
                </c:pt>
                <c:pt idx="491">
                  <c:v>0.20620141941478562</c:v>
                </c:pt>
                <c:pt idx="492">
                  <c:v>0.22267239973931854</c:v>
                </c:pt>
                <c:pt idx="493">
                  <c:v>0.23884542541205778</c:v>
                </c:pt>
                <c:pt idx="494">
                  <c:v>0.25469435105655036</c:v>
                </c:pt>
                <c:pt idx="495">
                  <c:v>0.27019346536522859</c:v>
                </c:pt>
                <c:pt idx="496">
                  <c:v>0.28531753288916106</c:v>
                </c:pt>
                <c:pt idx="497">
                  <c:v>0.30004183518748112</c:v>
                </c:pt>
                <c:pt idx="498">
                  <c:v>0.31434221126934125</c:v>
                </c:pt>
                <c:pt idx="499">
                  <c:v>0.32819509726216223</c:v>
                </c:pt>
                <c:pt idx="500">
                  <c:v>0.34157756524107974</c:v>
                </c:pt>
                <c:pt idx="501">
                  <c:v>0.35446736115560201</c:v>
                </c:pt>
                <c:pt idx="502">
                  <c:v>0.36684294179081528</c:v>
                </c:pt>
                <c:pt idx="503">
                  <c:v>0.37868351070185585</c:v>
                </c:pt>
                <c:pt idx="504">
                  <c:v>0.38996905306181817</c:v>
                </c:pt>
                <c:pt idx="505">
                  <c:v>0.40068036936490964</c:v>
                </c:pt>
                <c:pt idx="506">
                  <c:v>0.41079910792829005</c:v>
                </c:pt>
                <c:pt idx="507">
                  <c:v>0.42030779613784602</c:v>
                </c:pt>
                <c:pt idx="508">
                  <c:v>0.42918987038501588</c:v>
                </c:pt>
                <c:pt idx="509">
                  <c:v>0.43742970464371078</c:v>
                </c:pt>
                <c:pt idx="510">
                  <c:v>0.44501263763846693</c:v>
                </c:pt>
                <c:pt idx="511">
                  <c:v>0.45192499855704277</c:v>
                </c:pt>
                <c:pt idx="512">
                  <c:v>0.4581541312629186</c:v>
                </c:pt>
                <c:pt idx="513">
                  <c:v>0.46368841696542323</c:v>
                </c:pt>
                <c:pt idx="514">
                  <c:v>0.46851729530756386</c:v>
                </c:pt>
                <c:pt idx="515">
                  <c:v>0.47263128383407216</c:v>
                </c:pt>
                <c:pt idx="516">
                  <c:v>0.47602199580466653</c:v>
                </c:pt>
                <c:pt idx="517">
                  <c:v>0.47868215632007549</c:v>
                </c:pt>
                <c:pt idx="518">
                  <c:v>0.48060561673099156</c:v>
                </c:pt>
                <c:pt idx="519">
                  <c:v>0.48178736730277544</c:v>
                </c:pt>
                <c:pt idx="520">
                  <c:v>0.48222354811145324</c:v>
                </c:pt>
                <c:pt idx="521">
                  <c:v>0.48191145814930603</c:v>
                </c:pt>
                <c:pt idx="522">
                  <c:v>0.48084956262114747</c:v>
                </c:pt>
                <c:pt idx="523">
                  <c:v>0.47903749841522736</c:v>
                </c:pt>
                <c:pt idx="524">
                  <c:v>0.47647607773556472</c:v>
                </c:pt>
                <c:pt idx="525">
                  <c:v>0.47316728988541162</c:v>
                </c:pt>
                <c:pt idx="526">
                  <c:v>0.46911430119446396</c:v>
                </c:pt>
                <c:pt idx="527">
                  <c:v>0.46432145308538475</c:v>
                </c:pt>
                <c:pt idx="528">
                  <c:v>0.45879425827813958</c:v>
                </c:pt>
                <c:pt idx="529">
                  <c:v>0.4525393951336224</c:v>
                </c:pt>
                <c:pt idx="530">
                  <c:v>0.44556470014100596</c:v>
                </c:pt>
                <c:pt idx="531">
                  <c:v>0.4378791585562064</c:v>
                </c:pt>
                <c:pt idx="532">
                  <c:v>0.42949289320183992</c:v>
                </c:pt>
                <c:pt idx="533">
                  <c:v>0.42041715144195796</c:v>
                </c:pt>
                <c:pt idx="534">
                  <c:v>0.41066429034782181</c:v>
                </c:pt>
                <c:pt idx="535">
                  <c:v>0.40024776007387214</c:v>
                </c:pt>
                <c:pt idx="536">
                  <c:v>0.38918208546592875</c:v>
                </c:pt>
                <c:pt idx="537">
                  <c:v>0.37748284592655662</c:v>
                </c:pt>
                <c:pt idx="538">
                  <c:v>0.36516665356532779</c:v>
                </c:pt>
                <c:pt idx="539">
                  <c:v>0.35225112966450339</c:v>
                </c:pt>
                <c:pt idx="540">
                  <c:v>0.33875487949344535</c:v>
                </c:pt>
                <c:pt idx="541">
                  <c:v>0.32469746550770667</c:v>
                </c:pt>
                <c:pt idx="542">
                  <c:v>0.31009937897146483</c:v>
                </c:pt>
                <c:pt idx="543">
                  <c:v>0.29498201004451452</c:v>
                </c:pt>
                <c:pt idx="544">
                  <c:v>0.27936761637756968</c:v>
                </c:pt>
                <c:pt idx="545">
                  <c:v>0.26327929026214164</c:v>
                </c:pt>
                <c:pt idx="546">
                  <c:v>0.24674092438358708</c:v>
                </c:pt>
                <c:pt idx="547">
                  <c:v>0.22977717622832641</c:v>
                </c:pt>
                <c:pt idx="548">
                  <c:v>0.21241343119843634</c:v>
                </c:pt>
                <c:pt idx="549">
                  <c:v>0.19467576448899335</c:v>
                </c:pt>
                <c:pt idx="550">
                  <c:v>0.17659090178568895</c:v>
                </c:pt>
                <c:pt idx="551">
                  <c:v>0.15818617884215383</c:v>
                </c:pt>
                <c:pt idx="552">
                  <c:v>0.13948949999842858</c:v>
                </c:pt>
                <c:pt idx="553">
                  <c:v>0.1205292957037819</c:v>
                </c:pt>
                <c:pt idx="554">
                  <c:v>0.10133447910879634</c:v>
                </c:pt>
                <c:pt idx="555">
                  <c:v>8.1934401793326159E-2</c:v>
                </c:pt>
                <c:pt idx="556">
                  <c:v>6.2358808698354994E-2</c:v>
                </c:pt>
                <c:pt idx="557">
                  <c:v>4.2637792331292911E-2</c:v>
                </c:pt>
                <c:pt idx="558">
                  <c:v>2.2801746315497067E-2</c:v>
                </c:pt>
                <c:pt idx="559">
                  <c:v>2.8813183559994906E-3</c:v>
                </c:pt>
                <c:pt idx="560">
                  <c:v>-1.7092637305441697E-2</c:v>
                </c:pt>
                <c:pt idx="561">
                  <c:v>-3.7089107871928081E-2</c:v>
                </c:pt>
                <c:pt idx="562">
                  <c:v>-5.7076970334751308E-2</c:v>
                </c:pt>
                <c:pt idx="563">
                  <c:v>-7.7025040102774306E-2</c:v>
                </c:pt>
                <c:pt idx="564">
                  <c:v>-9.6902119841650272E-2</c:v>
                </c:pt>
                <c:pt idx="565">
                  <c:v>-0.11667704844606724</c:v>
                </c:pt>
                <c:pt idx="566">
                  <c:v>-0.13631875006789296</c:v>
                </c:pt>
                <c:pt idx="567">
                  <c:v>-0.15579628312283614</c:v>
                </c:pt>
                <c:pt idx="568">
                  <c:v>-0.1750788891980469</c:v>
                </c:pt>
                <c:pt idx="569">
                  <c:v>-0.19413604178316515</c:v>
                </c:pt>
                <c:pt idx="570">
                  <c:v>-0.21293749474734044</c:v>
                </c:pt>
                <c:pt idx="571">
                  <c:v>-0.23145333048504785</c:v>
                </c:pt>
                <c:pt idx="572">
                  <c:v>-0.24965400765387921</c:v>
                </c:pt>
                <c:pt idx="573">
                  <c:v>-0.26751040842791551</c:v>
                </c:pt>
                <c:pt idx="574">
                  <c:v>-0.28499388519098184</c:v>
                </c:pt>
                <c:pt idx="575">
                  <c:v>-0.30207630659471985</c:v>
                </c:pt>
                <c:pt idx="576">
                  <c:v>-0.31873010290732273</c:v>
                </c:pt>
                <c:pt idx="577">
                  <c:v>-0.3349283105797351</c:v>
                </c:pt>
                <c:pt idx="578">
                  <c:v>-0.35064461595716018</c:v>
                </c:pt>
                <c:pt idx="579">
                  <c:v>-0.36585339806499489</c:v>
                </c:pt>
                <c:pt idx="580">
                  <c:v>-0.38052977039955244</c:v>
                </c:pt>
                <c:pt idx="581">
                  <c:v>-0.39464962165541329</c:v>
                </c:pt>
                <c:pt idx="582">
                  <c:v>-0.4081896553227819</c:v>
                </c:pt>
                <c:pt idx="583">
                  <c:v>-0.42112742808984344</c:v>
                </c:pt>
                <c:pt idx="584">
                  <c:v>-0.43344138698690643</c:v>
                </c:pt>
                <c:pt idx="585">
                  <c:v>-0.44511090521097663</c:v>
                </c:pt>
                <c:pt idx="586">
                  <c:v>-0.45611631657133228</c:v>
                </c:pt>
                <c:pt idx="587">
                  <c:v>-0.46643894849878897</c:v>
                </c:pt>
                <c:pt idx="588">
                  <c:v>-0.47606115356344003</c:v>
                </c:pt>
                <c:pt idx="589">
                  <c:v>-0.4849663394479452</c:v>
                </c:pt>
                <c:pt idx="590">
                  <c:v>-0.49313899732576766</c:v>
                </c:pt>
                <c:pt idx="591">
                  <c:v>-0.50056472859615897</c:v>
                </c:pt>
                <c:pt idx="592">
                  <c:v>-0.50723026993022957</c:v>
                </c:pt>
                <c:pt idx="593">
                  <c:v>-0.51312351658498823</c:v>
                </c:pt>
                <c:pt idx="594">
                  <c:v>-0.51823354394490662</c:v>
                </c:pt>
                <c:pt idx="595">
                  <c:v>-0.52255062725328727</c:v>
                </c:pt>
                <c:pt idx="596">
                  <c:v>-0.5260662594984844</c:v>
                </c:pt>
                <c:pt idx="597">
                  <c:v>-0.52877316742290026</c:v>
                </c:pt>
                <c:pt idx="598">
                  <c:v>-0.53066532562556024</c:v>
                </c:pt>
                <c:pt idx="599">
                  <c:v>-0.53173796873204549</c:v>
                </c:pt>
                <c:pt idx="600">
                  <c:v>-0.5319876016085574</c:v>
                </c:pt>
                <c:pt idx="601">
                  <c:v>-0.5314120075999339</c:v>
                </c:pt>
                <c:pt idx="602">
                  <c:v>-0.53001025477453079</c:v>
                </c:pt>
                <c:pt idx="603">
                  <c:v>-0.52778270016198969</c:v>
                </c:pt>
                <c:pt idx="604">
                  <c:v>-0.52473099197306905</c:v>
                </c:pt>
                <c:pt idx="605">
                  <c:v>-0.5208580697938745</c:v>
                </c:pt>
                <c:pt idx="606">
                  <c:v>-0.51616816275002508</c:v>
                </c:pt>
                <c:pt idx="607">
                  <c:v>-0.51066678563948453</c:v>
                </c:pt>
                <c:pt idx="608">
                  <c:v>-0.50436073303598894</c:v>
                </c:pt>
                <c:pt idx="609">
                  <c:v>-0.49725807136823963</c:v>
                </c:pt>
                <c:pt idx="610">
                  <c:v>-0.48936812898320509</c:v>
                </c:pt>
                <c:pt idx="611">
                  <c:v>-0.48070148420511249</c:v>
                </c:pt>
                <c:pt idx="612">
                  <c:v>-0.47126995140487993</c:v>
                </c:pt>
                <c:pt idx="613">
                  <c:v>-0.46108656509791079</c:v>
                </c:pt>
                <c:pt idx="614">
                  <c:v>-0.45016556209135233</c:v>
                </c:pt>
                <c:pt idx="615">
                  <c:v>-0.43852236170499659</c:v>
                </c:pt>
                <c:pt idx="616">
                  <c:v>-0.42617354409314334</c:v>
                </c:pt>
                <c:pt idx="617">
                  <c:v>-0.41313682669776691</c:v>
                </c:pt>
                <c:pt idx="618">
                  <c:v>-0.39943103886633563</c:v>
                </c:pt>
                <c:pt idx="619">
                  <c:v>-0.38507609467064013</c:v>
                </c:pt>
                <c:pt idx="620">
                  <c:v>-0.3700929639658318</c:v>
                </c:pt>
                <c:pt idx="621">
                  <c:v>-0.35450364173179916</c:v>
                </c:pt>
                <c:pt idx="622">
                  <c:v>-0.33833111574175639</c:v>
                </c:pt>
                <c:pt idx="623">
                  <c:v>-0.32159933260564916</c:v>
                </c:pt>
                <c:pt idx="624">
                  <c:v>-0.30433316223867962</c:v>
                </c:pt>
                <c:pt idx="625">
                  <c:v>-0.28655836080779701</c:v>
                </c:pt>
                <c:pt idx="626">
                  <c:v>-0.26830153221150088</c:v>
                </c:pt>
                <c:pt idx="627">
                  <c:v>-0.24959008815078434</c:v>
                </c:pt>
                <c:pt idx="628">
                  <c:v>-0.23045220685128673</c:v>
                </c:pt>
                <c:pt idx="629">
                  <c:v>-0.21091679049906351</c:v>
                </c:pt>
                <c:pt idx="630">
                  <c:v>-0.19101342145446951</c:v>
                </c:pt>
                <c:pt idx="631">
                  <c:v>-0.17077231731070203</c:v>
                </c:pt>
                <c:pt idx="632">
                  <c:v>-0.15022428486556375</c:v>
                </c:pt>
                <c:pt idx="633">
                  <c:v>-0.12940067307674924</c:v>
                </c:pt>
                <c:pt idx="634">
                  <c:v>-0.10833332507279775</c:v>
                </c:pt>
                <c:pt idx="635">
                  <c:v>-8.7054529293415048E-2</c:v>
                </c:pt>
                <c:pt idx="636">
                  <c:v>-6.5596969834379321E-2</c:v>
                </c:pt>
                <c:pt idx="637">
                  <c:v>-4.3993676073709166E-2</c:v>
                </c:pt>
                <c:pt idx="638">
                  <c:v>-2.2277971656943084E-2</c:v>
                </c:pt>
                <c:pt idx="639">
                  <c:v>-4.8342292064226198E-4</c:v>
                </c:pt>
                <c:pt idx="640">
                  <c:v>2.1356213165805049E-2</c:v>
                </c:pt>
                <c:pt idx="641">
                  <c:v>4.3207041459090094E-2</c:v>
                </c:pt>
                <c:pt idx="642">
                  <c:v>6.5035081419777568E-2</c:v>
                </c:pt>
                <c:pt idx="643">
                  <c:v>8.6806320126562558E-2</c:v>
                </c:pt>
                <c:pt idx="644">
                  <c:v>0.10848676544404291</c:v>
                </c:pt>
                <c:pt idx="645">
                  <c:v>0.13004249926059611</c:v>
                </c:pt>
                <c:pt idx="646">
                  <c:v>0.15143973071279287</c:v>
                </c:pt>
                <c:pt idx="647">
                  <c:v>0.1726448493125417</c:v>
                </c:pt>
                <c:pt idx="648">
                  <c:v>0.19362447789322546</c:v>
                </c:pt>
                <c:pt idx="649">
                  <c:v>0.21434552529122386</c:v>
                </c:pt>
                <c:pt idx="650">
                  <c:v>0.23477523867941438</c:v>
                </c:pt>
                <c:pt idx="651">
                  <c:v>0.25488125546974377</c:v>
                </c:pt>
                <c:pt idx="652">
                  <c:v>0.27463165470239009</c:v>
                </c:pt>
                <c:pt idx="653">
                  <c:v>0.29399500783975918</c:v>
                </c:pt>
                <c:pt idx="654">
                  <c:v>0.31294042888434898</c:v>
                </c:pt>
                <c:pt idx="655">
                  <c:v>0.33143762374037405</c:v>
                </c:pt>
                <c:pt idx="656">
                  <c:v>0.34945693874018541</c:v>
                </c:pt>
                <c:pt idx="657">
                  <c:v>0.36696940825760099</c:v>
                </c:pt>
                <c:pt idx="658">
                  <c:v>0.38394680133162273</c:v>
                </c:pt>
                <c:pt idx="659">
                  <c:v>0.40036166722543498</c:v>
                </c:pt>
                <c:pt idx="660">
                  <c:v>0.41618737984706972</c:v>
                </c:pt>
                <c:pt idx="661">
                  <c:v>0.43139818095987054</c:v>
                </c:pt>
                <c:pt idx="662">
                  <c:v>0.44596922211258566</c:v>
                </c:pt>
                <c:pt idx="663">
                  <c:v>0.45987660522086116</c:v>
                </c:pt>
                <c:pt idx="664">
                  <c:v>0.47309742173391123</c:v>
                </c:pt>
                <c:pt idx="665">
                  <c:v>0.48560979032221319</c:v>
                </c:pt>
                <c:pt idx="666">
                  <c:v>0.49739289302433481</c:v>
                </c:pt>
                <c:pt idx="667">
                  <c:v>0.50842700979331013</c:v>
                </c:pt>
                <c:pt idx="668">
                  <c:v>0.51869355138536499</c:v>
                </c:pt>
                <c:pt idx="669">
                  <c:v>0.52817509053636003</c:v>
                </c:pt>
                <c:pt idx="670">
                  <c:v>0.53685539137386229</c:v>
                </c:pt>
                <c:pt idx="671">
                  <c:v>0.54471943701548342</c:v>
                </c:pt>
                <c:pt idx="672">
                  <c:v>0.55175345530688746</c:v>
                </c:pt>
                <c:pt idx="673">
                  <c:v>0.55794494265569172</c:v>
                </c:pt>
                <c:pt idx="674">
                  <c:v>0.56328268592045294</c:v>
                </c:pt>
                <c:pt idx="675">
                  <c:v>0.5677567823168751</c:v>
                </c:pt>
                <c:pt idx="676">
                  <c:v>0.57135865730646818</c:v>
                </c:pt>
                <c:pt idx="677">
                  <c:v>0.57408108043598605</c:v>
                </c:pt>
                <c:pt idx="678">
                  <c:v>0.57591817909914178</c:v>
                </c:pt>
                <c:pt idx="679">
                  <c:v>0.57686545019533397</c:v>
                </c:pt>
                <c:pt idx="680">
                  <c:v>0.57691976966336744</c:v>
                </c:pt>
                <c:pt idx="681">
                  <c:v>0.57607939987147549</c:v>
                </c:pt>
                <c:pt idx="682">
                  <c:v>0.57434399484828091</c:v>
                </c:pt>
                <c:pt idx="683">
                  <c:v>0.57171460334271218</c:v>
                </c:pt>
                <c:pt idx="684">
                  <c:v>0.56819366970428176</c:v>
                </c:pt>
                <c:pt idx="685">
                  <c:v>0.56378503257855794</c:v>
                </c:pt>
                <c:pt idx="686">
                  <c:v>0.55849392141608201</c:v>
                </c:pt>
                <c:pt idx="687">
                  <c:v>0.55232695079642324</c:v>
                </c:pt>
                <c:pt idx="688">
                  <c:v>0.54529211257250854</c:v>
                </c:pt>
                <c:pt idx="689">
                  <c:v>0.5373987658438022</c:v>
                </c:pt>
                <c:pt idx="690">
                  <c:v>0.52865762477032652</c:v>
                </c:pt>
                <c:pt idx="691">
                  <c:v>0.51908074424296191</c:v>
                </c:pt>
                <c:pt idx="692">
                  <c:v>0.50868150342882545</c:v>
                </c:pt>
                <c:pt idx="693">
                  <c:v>0.49747458721393611</c:v>
                </c:pt>
                <c:pt idx="694">
                  <c:v>0.48547596556870082</c:v>
                </c:pt>
                <c:pt idx="695">
                  <c:v>0.47270287086505325</c:v>
                </c:pt>
                <c:pt idx="696">
                  <c:v>0.45917377317739383</c:v>
                </c:pt>
                <c:pt idx="697">
                  <c:v>0.44490835360263559</c:v>
                </c:pt>
                <c:pt idx="698">
                  <c:v>0.42992747563790101</c:v>
                </c:pt>
                <c:pt idx="699">
                  <c:v>0.41425315465749524</c:v>
                </c:pt>
                <c:pt idx="700">
                  <c:v>0.39790852553382694</c:v>
                </c:pt>
                <c:pt idx="701">
                  <c:v>0.38091780845000234</c:v>
                </c:pt>
                <c:pt idx="702">
                  <c:v>0.36330627295464885</c:v>
                </c:pt>
                <c:pt idx="703">
                  <c:v>0.34510020031246202</c:v>
                </c:pt>
                <c:pt idx="704">
                  <c:v>0.3263268442066769</c:v>
                </c:pt>
                <c:pt idx="705">
                  <c:v>0.30701438985235197</c:v>
                </c:pt>
                <c:pt idx="706">
                  <c:v>0.28719191158200208</c:v>
                </c:pt>
                <c:pt idx="707">
                  <c:v>0.26688932896752848</c:v>
                </c:pt>
                <c:pt idx="708">
                  <c:v>0.24613736154489127</c:v>
                </c:pt>
                <c:pt idx="709">
                  <c:v>0.22496748221021545</c:v>
                </c:pt>
                <c:pt idx="710">
                  <c:v>0.20341186935821784</c:v>
                </c:pt>
                <c:pt idx="711">
                  <c:v>0.18150335783598665</c:v>
                </c:pt>
                <c:pt idx="712">
                  <c:v>0.15927538878707434</c:v>
                </c:pt>
                <c:pt idx="713">
                  <c:v>0.13676195846272424</c:v>
                </c:pt>
                <c:pt idx="714">
                  <c:v>0.11399756607886816</c:v>
                </c:pt>
                <c:pt idx="715">
                  <c:v>9.1017160799048438E-2</c:v>
                </c:pt>
                <c:pt idx="716">
                  <c:v>6.7856087925028938E-2</c:v>
                </c:pt>
                <c:pt idx="717">
                  <c:v>4.455003437816512E-2</c:v>
                </c:pt>
                <c:pt idx="718">
                  <c:v>2.1134973555848129E-2</c:v>
                </c:pt>
                <c:pt idx="719">
                  <c:v>-2.3528903514722478E-3</c:v>
                </c:pt>
                <c:pt idx="720">
                  <c:v>-2.5877178496313748E-2</c:v>
                </c:pt>
                <c:pt idx="721">
                  <c:v>-4.9401393875900812E-2</c:v>
                </c:pt>
                <c:pt idx="722">
                  <c:v>-7.2888978111641925E-2</c:v>
                </c:pt>
                <c:pt idx="723">
                  <c:v>-9.6303368417795535E-2</c:v>
                </c:pt>
                <c:pt idx="724">
                  <c:v>-0.1196080546702645</c:v>
                </c:pt>
                <c:pt idx="725">
                  <c:v>-0.14276663648627838</c:v>
                </c:pt>
                <c:pt idx="726">
                  <c:v>-0.16574288022544967</c:v>
                </c:pt>
                <c:pt idx="727">
                  <c:v>-0.18850077582274777</c:v>
                </c:pt>
                <c:pt idx="728">
                  <c:v>-0.21100459336405675</c:v>
                </c:pt>
                <c:pt idx="729">
                  <c:v>-0.23321893931519055</c:v>
                </c:pt>
                <c:pt idx="730">
                  <c:v>-0.25510881231570459</c:v>
                </c:pt>
                <c:pt idx="731">
                  <c:v>-0.27663965844938532</c:v>
                </c:pt>
                <c:pt idx="732">
                  <c:v>-0.29777742590391898</c:v>
                </c:pt>
                <c:pt idx="733">
                  <c:v>-0.31848861893317104</c:v>
                </c:pt>
                <c:pt idx="734">
                  <c:v>-0.33874035103636324</c:v>
                </c:pt>
                <c:pt idx="735">
                  <c:v>-0.35850039726960015</c:v>
                </c:pt>
                <c:pt idx="736">
                  <c:v>-0.37773724560642813</c:v>
                </c:pt>
                <c:pt idx="737">
                  <c:v>-0.39642014726541275</c:v>
                </c:pt>
                <c:pt idx="738">
                  <c:v>-0.4145191659243132</c:v>
                </c:pt>
                <c:pt idx="739">
                  <c:v>-0.43200522574196326</c:v>
                </c:pt>
                <c:pt idx="740">
                  <c:v>-0.44885015811077911</c:v>
                </c:pt>
                <c:pt idx="741">
                  <c:v>-0.46502674706468744</c:v>
                </c:pt>
                <c:pt idx="742">
                  <c:v>-0.48050877326921126</c:v>
                </c:pt>
                <c:pt idx="743">
                  <c:v>-0.49527105652264736</c:v>
                </c:pt>
                <c:pt idx="744">
                  <c:v>-0.50928949669941714</c:v>
                </c:pt>
                <c:pt idx="745">
                  <c:v>-0.52254111306906759</c:v>
                </c:pt>
                <c:pt idx="746">
                  <c:v>-0.53500408192684124</c:v>
                </c:pt>
                <c:pt idx="747">
                  <c:v>-0.54665777247424896</c:v>
                </c:pt>
                <c:pt idx="748">
                  <c:v>-0.55748278089079517</c:v>
                </c:pt>
                <c:pt idx="749">
                  <c:v>-0.56746096254069589</c:v>
                </c:pt>
                <c:pt idx="750">
                  <c:v>-0.57657546226131029</c:v>
                </c:pt>
                <c:pt idx="751">
                  <c:v>-0.5848107426829311</c:v>
                </c:pt>
                <c:pt idx="752">
                  <c:v>-0.59215261053257473</c:v>
                </c:pt>
                <c:pt idx="753">
                  <c:v>-0.59858824087752427</c:v>
                </c:pt>
                <c:pt idx="754">
                  <c:v>-0.60410619926754494</c:v>
                </c:pt>
                <c:pt idx="755">
                  <c:v>-0.60869646173790548</c:v>
                </c:pt>
                <c:pt idx="756">
                  <c:v>-0.61235043263867295</c:v>
                </c:pt>
                <c:pt idx="757">
                  <c:v>-0.6150609602590742</c:v>
                </c:pt>
                <c:pt idx="758">
                  <c:v>-0.61682235021915321</c:v>
                </c:pt>
                <c:pt idx="759">
                  <c:v>-0.61763037660440778</c:v>
                </c:pt>
                <c:pt idx="760">
                  <c:v>-0.61748229082258688</c:v>
                </c:pt>
                <c:pt idx="761">
                  <c:v>-0.61637682816538475</c:v>
                </c:pt>
                <c:pt idx="762">
                  <c:v>-0.61431421206133263</c:v>
                </c:pt>
                <c:pt idx="763">
                  <c:v>-0.61129615600979492</c:v>
                </c:pt>
                <c:pt idx="764">
                  <c:v>-0.60732586318959514</c:v>
                </c:pt>
                <c:pt idx="765">
                  <c:v>-0.60240802373944302</c:v>
                </c:pt>
                <c:pt idx="766">
                  <c:v>-0.59654880971096425</c:v>
                </c:pt>
                <c:pt idx="767">
                  <c:v>-0.58975586769880572</c:v>
                </c:pt>
                <c:pt idx="768">
                  <c:v>-0.58203830915592714</c:v>
                </c:pt>
                <c:pt idx="769">
                  <c:v>-0.5734066984058207</c:v>
                </c:pt>
                <c:pt idx="770">
                  <c:v>-0.56387303836705815</c:v>
                </c:pt>
                <c:pt idx="771">
                  <c:v>-0.55345075400914634</c:v>
                </c:pt>
                <c:pt idx="772">
                  <c:v>-0.54215467356225755</c:v>
                </c:pt>
                <c:pt idx="773">
                  <c:v>-0.53000100750698731</c:v>
                </c:pt>
                <c:pt idx="774">
                  <c:v>-0.51700732537375527</c:v>
                </c:pt>
                <c:pt idx="775">
                  <c:v>-0.50319253038499756</c:v>
                </c:pt>
                <c:pt idx="776">
                  <c:v>-0.48857683197669255</c:v>
                </c:pt>
                <c:pt idx="777">
                  <c:v>-0.47318171623913291</c:v>
                </c:pt>
                <c:pt idx="778">
                  <c:v>-0.45702991432022411</c:v>
                </c:pt>
                <c:pt idx="779">
                  <c:v>-0.44014536883776662</c:v>
                </c:pt>
                <c:pt idx="780">
                  <c:v>-0.42255319835044591</c:v>
                </c:pt>
                <c:pt idx="781">
                  <c:v>-0.40427965994031589</c:v>
                </c:pt>
                <c:pt idx="782">
                  <c:v>-0.38535210996259173</c:v>
                </c:pt>
                <c:pt idx="783">
                  <c:v>-0.36579896302157899</c:v>
                </c:pt>
                <c:pt idx="784">
                  <c:v>-0.34564964923433472</c:v>
                </c:pt>
                <c:pt idx="785">
                  <c:v>-0.32493456984651925</c:v>
                </c:pt>
                <c:pt idx="786">
                  <c:v>-0.30368505126751261</c:v>
                </c:pt>
                <c:pt idx="787">
                  <c:v>-0.28193329759443275</c:v>
                </c:pt>
                <c:pt idx="788">
                  <c:v>-0.25971234169722884</c:v>
                </c:pt>
                <c:pt idx="789">
                  <c:v>-0.23705599493927007</c:v>
                </c:pt>
                <c:pt idx="790">
                  <c:v>-0.21399879561019747</c:v>
                </c:pt>
                <c:pt idx="791">
                  <c:v>-0.19057595614986597</c:v>
                </c:pt>
                <c:pt idx="792">
                  <c:v>-0.16682330924420072</c:v>
                </c:pt>
                <c:pt idx="793">
                  <c:v>-0.14277725287573284</c:v>
                </c:pt>
                <c:pt idx="794">
                  <c:v>-0.11847469441327232</c:v>
                </c:pt>
                <c:pt idx="795">
                  <c:v>-9.3952993826793132E-2</c:v>
                </c:pt>
                <c:pt idx="796">
                  <c:v>-6.924990611517283E-2</c:v>
                </c:pt>
                <c:pt idx="797">
                  <c:v>-4.4403523035658803E-2</c:v>
                </c:pt>
                <c:pt idx="798">
                  <c:v>-1.94522142252712E-2</c:v>
                </c:pt>
                <c:pt idx="799">
                  <c:v>5.5654321946498149E-3</c:v>
                </c:pt>
                <c:pt idx="800">
                  <c:v>3.0610669438612178E-2</c:v>
                </c:pt>
                <c:pt idx="801">
                  <c:v>5.5644652208845256E-2</c:v>
                </c:pt>
                <c:pt idx="802">
                  <c:v>8.0628497085347181E-2</c:v>
                </c:pt>
                <c:pt idx="803">
                  <c:v>0.10552334305995127</c:v>
                </c:pt>
                <c:pt idx="804">
                  <c:v>0.13029041211998277</c:v>
                </c:pt>
                <c:pt idx="805">
                  <c:v>0.15489106978687267</c:v>
                </c:pt>
                <c:pt idx="806">
                  <c:v>0.17928688551495969</c:v>
                </c:pt>
                <c:pt idx="807">
                  <c:v>0.20343969285592636</c:v>
                </c:pt>
                <c:pt idx="808">
                  <c:v>0.22731164929443312</c:v>
                </c:pt>
                <c:pt idx="809">
                  <c:v>0.2508652956609812</c:v>
                </c:pt>
                <c:pt idx="810">
                  <c:v>0.27406361502856957</c:v>
                </c:pt>
                <c:pt idx="811">
                  <c:v>0.29687009100032152</c:v>
                </c:pt>
                <c:pt idx="812">
                  <c:v>0.31924876529620211</c:v>
                </c:pt>
                <c:pt idx="813">
                  <c:v>0.34116429454780939</c:v>
                </c:pt>
                <c:pt idx="814">
                  <c:v>0.36258200621141323</c:v>
                </c:pt>
                <c:pt idx="815">
                  <c:v>0.38346795351067409</c:v>
                </c:pt>
                <c:pt idx="816">
                  <c:v>0.40378896932182218</c:v>
                </c:pt>
                <c:pt idx="817">
                  <c:v>0.42351271891568731</c:v>
                </c:pt>
                <c:pt idx="818">
                  <c:v>0.44260775147258252</c:v>
                </c:pt>
                <c:pt idx="819">
                  <c:v>0.46104355028794053</c:v>
                </c:pt>
                <c:pt idx="820">
                  <c:v>0.47879058158842164</c:v>
                </c:pt>
                <c:pt idx="821">
                  <c:v>0.49582034188040225</c:v>
                </c:pt>
                <c:pt idx="822">
                  <c:v>0.51210540375488034</c:v>
                </c:pt>
                <c:pt idx="823">
                  <c:v>0.52761946007515159</c:v>
                </c:pt>
                <c:pt idx="824">
                  <c:v>0.54233736647610842</c:v>
                </c:pt>
                <c:pt idx="825">
                  <c:v>0.55623518210645528</c:v>
                </c:pt>
                <c:pt idx="826">
                  <c:v>0.56929020854790569</c:v>
                </c:pt>
                <c:pt idx="827">
                  <c:v>0.58148102684812386</c:v>
                </c:pt>
                <c:pt idx="828">
                  <c:v>0.59278753260706296</c:v>
                </c:pt>
                <c:pt idx="829">
                  <c:v>0.60319096905934699</c:v>
                </c:pt>
                <c:pt idx="830">
                  <c:v>0.61267395809834735</c:v>
                </c:pt>
                <c:pt idx="831">
                  <c:v>0.62122052919081605</c:v>
                </c:pt>
                <c:pt idx="832">
                  <c:v>0.62881614613413972</c:v>
                </c:pt>
                <c:pt idx="833">
                  <c:v>0.63544773161159429</c:v>
                </c:pt>
                <c:pt idx="834">
                  <c:v>0.64110368950439456</c:v>
                </c:pt>
                <c:pt idx="835">
                  <c:v>0.64577392492274333</c:v>
                </c:pt>
                <c:pt idx="836">
                  <c:v>0.64944986192165621</c:v>
                </c:pt>
                <c:pt idx="837">
                  <c:v>0.65212445887088222</c:v>
                </c:pt>
                <c:pt idx="838">
                  <c:v>0.65379222145188653</c:v>
                </c:pt>
                <c:pt idx="839">
                  <c:v>0.65444921325853833</c:v>
                </c:pt>
                <c:pt idx="840">
                  <c:v>0.65409306398186084</c:v>
                </c:pt>
                <c:pt idx="841">
                  <c:v>0.65272297516296152</c:v>
                </c:pt>
                <c:pt idx="842">
                  <c:v>0.6503397235020405</c:v>
                </c:pt>
                <c:pt idx="843">
                  <c:v>0.64694566171518919</c:v>
                </c:pt>
                <c:pt idx="844">
                  <c:v>0.64254471693450244</c:v>
                </c:pt>
                <c:pt idx="845">
                  <c:v>0.6371423866508853</c:v>
                </c:pt>
                <c:pt idx="846">
                  <c:v>0.63074573220275931</c:v>
                </c:pt>
                <c:pt idx="847">
                  <c:v>0.62336336981772877</c:v>
                </c:pt>
                <c:pt idx="848">
                  <c:v>0.61500545921809258</c:v>
                </c:pt>
                <c:pt idx="849">
                  <c:v>0.60568368980493104</c:v>
                </c:pt>
                <c:pt idx="850">
                  <c:v>0.59541126443926029</c:v>
                </c:pt>
                <c:pt idx="851">
                  <c:v>0.58420288084259053</c:v>
                </c:pt>
                <c:pt idx="852">
                  <c:v>0.57207471064291482</c:v>
                </c:pt>
                <c:pt idx="853">
                  <c:v>0.55904437609590329</c:v>
                </c:pt>
                <c:pt idx="854">
                  <c:v>0.54513092451475287</c:v>
                </c:pt>
                <c:pt idx="855">
                  <c:v>0.53035480044572103</c:v>
                </c:pt>
                <c:pt idx="856">
                  <c:v>0.5147378156300233</c:v>
                </c:pt>
                <c:pt idx="857">
                  <c:v>0.49830311679620409</c:v>
                </c:pt>
                <c:pt idx="858">
                  <c:v>0.48107515133058426</c:v>
                </c:pt>
                <c:pt idx="859">
                  <c:v>0.46307963087676562</c:v>
                </c:pt>
                <c:pt idx="860">
                  <c:v>0.44434349291841646</c:v>
                </c:pt>
                <c:pt idx="861">
                  <c:v>0.42489486040288177</c:v>
                </c:pt>
                <c:pt idx="862">
                  <c:v>0.4047629994661962</c:v>
                </c:pt>
                <c:pt idx="863">
                  <c:v>0.38397827532316881</c:v>
                </c:pt>
                <c:pt idx="864">
                  <c:v>0.36257210638917237</c:v>
                </c:pt>
                <c:pt idx="865">
                  <c:v>0.3405769167030252</c:v>
                </c:pt>
                <c:pt idx="866">
                  <c:v>0.31802608672323684</c:v>
                </c:pt>
                <c:pt idx="867">
                  <c:v>0.29495390257237875</c:v>
                </c:pt>
                <c:pt idx="868">
                  <c:v>0.27139550380693511</c:v>
                </c:pt>
                <c:pt idx="869">
                  <c:v>0.24738682979238949</c:v>
                </c:pt>
                <c:pt idx="870">
                  <c:v>0.22296456476549267</c:v>
                </c:pt>
                <c:pt idx="871">
                  <c:v>0.19816608166795577</c:v>
                </c:pt>
                <c:pt idx="872">
                  <c:v>0.17302938483768507</c:v>
                </c:pt>
                <c:pt idx="873">
                  <c:v>0.14759305164564721</c:v>
                </c:pt>
                <c:pt idx="874">
                  <c:v>0.12189617316820882</c:v>
                </c:pt>
                <c:pt idx="875">
                  <c:v>9.5978293986315882E-2</c:v>
                </c:pt>
                <c:pt idx="876">
                  <c:v>6.987935120451251E-2</c:v>
                </c:pt>
                <c:pt idx="877">
                  <c:v>4.3639612783965831E-2</c:v>
                </c:pt>
                <c:pt idx="878">
                  <c:v>1.7299615284944687E-2</c:v>
                </c:pt>
                <c:pt idx="879">
                  <c:v>-9.0998988847982836E-3</c:v>
                </c:pt>
                <c:pt idx="880">
                  <c:v>-3.551804461839627E-2</c:v>
                </c:pt>
                <c:pt idx="881">
                  <c:v>-6.1913857556944014E-2</c:v>
                </c:pt>
                <c:pt idx="882">
                  <c:v>-8.8246357736552483E-2</c:v>
                </c:pt>
                <c:pt idx="883">
                  <c:v>-0.11447461333638974</c:v>
                </c:pt>
                <c:pt idx="884">
                  <c:v>-0.14055780442830801</c:v>
                </c:pt>
                <c:pt idx="885">
                  <c:v>-0.16645528662853973</c:v>
                </c:pt>
                <c:pt idx="886">
                  <c:v>-0.19212665455211064</c:v>
                </c:pt>
                <c:pt idx="887">
                  <c:v>-0.21753180497068195</c:v>
                </c:pt>
                <c:pt idx="888">
                  <c:v>-0.24263099957488432</c:v>
                </c:pt>
                <c:pt idx="889">
                  <c:v>-0.26738492724283563</c:v>
                </c:pt>
                <c:pt idx="890">
                  <c:v>-0.29175476571706416</c:v>
                </c:pt>
                <c:pt idx="891">
                  <c:v>-0.31570224259287666</c:v>
                </c:pt>
                <c:pt idx="892">
                  <c:v>-0.33918969552229283</c:v>
                </c:pt>
                <c:pt idx="893">
                  <c:v>-0.36218013153866141</c:v>
                </c:pt>
                <c:pt idx="894">
                  <c:v>-0.38463728540834058</c:v>
                </c:pt>
                <c:pt idx="895">
                  <c:v>-0.40652567691738067</c:v>
                </c:pt>
                <c:pt idx="896">
                  <c:v>-0.42781066700247877</c:v>
                </c:pt>
                <c:pt idx="897">
                  <c:v>-0.4484585126374056</c:v>
                </c:pt>
                <c:pt idx="898">
                  <c:v>-0.46843642038779709</c:v>
                </c:pt>
                <c:pt idx="899">
                  <c:v>-0.48771259854920257</c:v>
                </c:pt>
                <c:pt idx="900">
                  <c:v>-0.50625630778549013</c:v>
                </c:pt>
                <c:pt idx="901">
                  <c:v>-0.52403791018686041</c:v>
                </c:pt>
                <c:pt idx="902">
                  <c:v>-0.54102891666910169</c:v>
                </c:pt>
                <c:pt idx="903">
                  <c:v>-0.55720203263831247</c:v>
                </c:pt>
                <c:pt idx="904">
                  <c:v>-0.57253120184784612</c:v>
                </c:pt>
                <c:pt idx="905">
                  <c:v>-0.58699164837698459</c:v>
                </c:pt>
                <c:pt idx="906">
                  <c:v>-0.60055991666377684</c:v>
                </c:pt>
                <c:pt idx="907">
                  <c:v>-0.61321390952736088</c:v>
                </c:pt>
                <c:pt idx="908">
                  <c:v>-0.62493292411816537</c:v>
                </c:pt>
                <c:pt idx="909">
                  <c:v>-0.63569768573761543</c:v>
                </c:pt>
                <c:pt idx="910">
                  <c:v>-0.64549037947216359</c:v>
                </c:pt>
                <c:pt idx="911">
                  <c:v>-0.65429467958982568</c:v>
                </c:pt>
                <c:pt idx="912">
                  <c:v>-0.6620957766508917</c:v>
                </c:pt>
                <c:pt idx="913">
                  <c:v>-0.66888040228793555</c:v>
                </c:pt>
                <c:pt idx="914">
                  <c:v>-0.67463685161385578</c:v>
                </c:pt>
                <c:pt idx="915">
                  <c:v>-0.67935500322036779</c:v>
                </c:pt>
                <c:pt idx="916">
                  <c:v>-0.68302633673304647</c:v>
                </c:pt>
                <c:pt idx="917">
                  <c:v>-0.6856439478928148</c:v>
                </c:pt>
                <c:pt idx="918">
                  <c:v>-0.68720256113761269</c:v>
                </c:pt>
                <c:pt idx="919">
                  <c:v>-0.68769853966183647</c:v>
                </c:pt>
                <c:pt idx="920">
                  <c:v>-0.6871298929350611</c:v>
                </c:pt>
                <c:pt idx="921">
                  <c:v>-0.68549628166550836</c:v>
                </c:pt>
                <c:pt idx="922">
                  <c:v>-0.68279902019768524</c:v>
                </c:pt>
                <c:pt idx="923">
                  <c:v>-0.67904107633762734</c:v>
                </c:pt>
                <c:pt idx="924">
                  <c:v>-0.67422706860317316</c:v>
                </c:pt>
                <c:pt idx="925">
                  <c:v>-0.66836326090072429</c:v>
                </c:pt>
                <c:pt idx="926">
                  <c:v>-0.66145755463396894</c:v>
                </c:pt>
                <c:pt idx="927">
                  <c:v>-0.65351947825404189</c:v>
                </c:pt>
                <c:pt idx="928">
                  <c:v>-0.64456017426461343</c:v>
                </c:pt>
                <c:pt idx="929">
                  <c:v>-0.63459238369940296</c:v>
                </c:pt>
                <c:pt idx="930">
                  <c:v>-0.62363042809351732</c:v>
                </c:pt>
                <c:pt idx="931">
                  <c:v>-0.61169018897404326</c:v>
                </c:pt>
                <c:pt idx="932">
                  <c:v>-0.59878908489912197</c:v>
                </c:pt>
                <c:pt idx="933">
                  <c:v>-0.58494604607865408</c:v>
                </c:pt>
                <c:pt idx="934">
                  <c:v>-0.5701814866136069</c:v>
                </c:pt>
                <c:pt idx="935">
                  <c:v>-0.55451727439457366</c:v>
                </c:pt>
                <c:pt idx="936">
                  <c:v>-0.53797669870400455</c:v>
                </c:pt>
                <c:pt idx="937">
                  <c:v>-0.52058443557016187</c:v>
                </c:pt>
                <c:pt idx="938">
                  <c:v>-0.50236651092433493</c:v>
                </c:pt>
                <c:pt idx="939">
                  <c:v>-0.48335026161640793</c:v>
                </c:pt>
                <c:pt idx="940">
                  <c:v>-0.46356429434728225</c:v>
                </c:pt>
                <c:pt idx="941">
                  <c:v>-0.44303844257987668</c:v>
                </c:pt>
                <c:pt idx="942">
                  <c:v>-0.42180372149373335</c:v>
                </c:pt>
                <c:pt idx="943">
                  <c:v>-0.39989228105139057</c:v>
                </c:pt>
                <c:pt idx="944">
                  <c:v>-0.37733735724759598</c:v>
                </c:pt>
                <c:pt idx="945">
                  <c:v>-0.35417322161544074</c:v>
                </c:pt>
                <c:pt idx="946">
                  <c:v>-0.33043512906630634</c:v>
                </c:pt>
                <c:pt idx="947">
                  <c:v>-0.30615926414307476</c:v>
                </c:pt>
                <c:pt idx="948">
                  <c:v>-0.28138268576872727</c:v>
                </c:pt>
                <c:pt idx="949">
                  <c:v>-0.25614327057489233</c:v>
                </c:pt>
                <c:pt idx="950">
                  <c:v>-0.23047965489708774</c:v>
                </c:pt>
                <c:pt idx="951">
                  <c:v>-0.20443117552568876</c:v>
                </c:pt>
                <c:pt idx="952">
                  <c:v>-0.17803780930369364</c:v>
                </c:pt>
                <c:pt idx="953">
                  <c:v>-0.15134011166412284</c:v>
                </c:pt>
                <c:pt idx="954">
                  <c:v>-0.12437915420176368</c:v>
                </c:pt>
                <c:pt idx="955">
                  <c:v>-9.7196461375580315E-2</c:v>
                </c:pt>
                <c:pt idx="956">
                  <c:v>-6.9833946439431013E-2</c:v>
                </c:pt>
                <c:pt idx="957">
                  <c:v>-4.2333846700170326E-2</c:v>
                </c:pt>
                <c:pt idx="958">
                  <c:v>-1.4738658203370322E-2</c:v>
                </c:pt>
                <c:pt idx="959">
                  <c:v>1.2908930052282422E-2</c:v>
                </c:pt>
                <c:pt idx="960">
                  <c:v>4.0566102269747217E-2</c:v>
                </c:pt>
                <c:pt idx="961">
                  <c:v>6.8189982274972971E-2</c:v>
                </c:pt>
                <c:pt idx="962">
                  <c:v>9.5737700101557133E-2</c:v>
                </c:pt>
                <c:pt idx="963">
                  <c:v>0.12316645863509683</c:v>
                </c:pt>
                <c:pt idx="964">
                  <c:v>0.15043360021354638</c:v>
                </c:pt>
                <c:pt idx="965">
                  <c:v>0.1774966730797233</c:v>
                </c:pt>
                <c:pt idx="966">
                  <c:v>0.20431349758223291</c:v>
                </c:pt>
                <c:pt idx="967">
                  <c:v>0.23084223202150067</c:v>
                </c:pt>
                <c:pt idx="968">
                  <c:v>0.25704143803791996</c:v>
                </c:pt>
                <c:pt idx="969">
                  <c:v>0.28287014543973216</c:v>
                </c:pt>
                <c:pt idx="970">
                  <c:v>0.30828791636916109</c:v>
                </c:pt>
                <c:pt idx="971">
                  <c:v>0.33325490870611896</c:v>
                </c:pt>
                <c:pt idx="972">
                  <c:v>0.35773193860989627</c:v>
                </c:pt>
                <c:pt idx="973">
                  <c:v>0.38168054210061603</c:v>
                </c:pt>
                <c:pt idx="974">
                  <c:v>0.40506303558350515</c:v>
                </c:pt>
                <c:pt idx="975">
                  <c:v>0.4278425752205961</c:v>
                </c:pt>
                <c:pt idx="976">
                  <c:v>0.44998321505628747</c:v>
                </c:pt>
                <c:pt idx="977">
                  <c:v>0.47144996380492638</c:v>
                </c:pt>
                <c:pt idx="978">
                  <c:v>0.49220884021057487</c:v>
                </c:pt>
                <c:pt idx="979">
                  <c:v>0.51222692689137272</c:v>
                </c:pt>
                <c:pt idx="980">
                  <c:v>0.53147242258306604</c:v>
                </c:pt>
                <c:pt idx="981">
                  <c:v>0.54991469269870064</c:v>
                </c:pt>
                <c:pt idx="982">
                  <c:v>0.56752431812411397</c:v>
                </c:pt>
                <c:pt idx="983">
                  <c:v>0.58427314217142923</c:v>
                </c:pt>
                <c:pt idx="984">
                  <c:v>0.60013431561556774</c:v>
                </c:pt>
                <c:pt idx="985">
                  <c:v>0.61508233974178705</c:v>
                </c:pt>
                <c:pt idx="986">
                  <c:v>0.62909310733519797</c:v>
                </c:pt>
                <c:pt idx="987">
                  <c:v>0.64214394154636623</c:v>
                </c:pt>
                <c:pt idx="988">
                  <c:v>0.65421363257042109</c:v>
                </c:pt>
                <c:pt idx="989">
                  <c:v>0.66528247208036295</c:v>
                </c:pt>
                <c:pt idx="990">
                  <c:v>0.67533228535872258</c:v>
                </c:pt>
                <c:pt idx="991">
                  <c:v>0.68434646107530994</c:v>
                </c:pt>
                <c:pt idx="992">
                  <c:v>0.69230997866234756</c:v>
                </c:pt>
                <c:pt idx="993">
                  <c:v>0.69920943324199891</c:v>
                </c:pt>
                <c:pt idx="994">
                  <c:v>0.70503305806511629</c:v>
                </c:pt>
                <c:pt idx="995">
                  <c:v>0.70977074442379862</c:v>
                </c:pt>
                <c:pt idx="996">
                  <c:v>0.71341405900432742</c:v>
                </c:pt>
                <c:pt idx="997">
                  <c:v>0.71595625865095469</c:v>
                </c:pt>
                <c:pt idx="998">
                  <c:v>0.71739230251504282</c:v>
                </c:pt>
                <c:pt idx="999">
                  <c:v>0.71771886156811826</c:v>
                </c:pt>
                <c:pt idx="1000">
                  <c:v>0.71693432546146885</c:v>
                </c:pt>
                <c:pt idx="1001">
                  <c:v>0.71503880671905162</c:v>
                </c:pt>
                <c:pt idx="1002">
                  <c:v>0.71203414225461237</c:v>
                </c:pt>
                <c:pt idx="1003">
                  <c:v>0.70792389220808261</c:v>
                </c:pt>
                <c:pt idx="1004">
                  <c:v>0.70271333610050013</c:v>
                </c:pt>
                <c:pt idx="1005">
                  <c:v>0.6964094663108662</c:v>
                </c:pt>
                <c:pt idx="1006">
                  <c:v>0.68902097888253389</c:v>
                </c:pt>
                <c:pt idx="1007">
                  <c:v>0.68055826167090971</c:v>
                </c:pt>
                <c:pt idx="1008">
                  <c:v>0.67103337984837041</c:v>
                </c:pt>
                <c:pt idx="1009">
                  <c:v>0.66046005878645409</c:v>
                </c:pt>
                <c:pt idx="1010">
                  <c:v>0.64885366433950797</c:v>
                </c:pt>
                <c:pt idx="1011">
                  <c:v>0.63623118055799743</c:v>
                </c:pt>
                <c:pt idx="1012">
                  <c:v>0.62261118486375178</c:v>
                </c:pt>
                <c:pt idx="1013">
                  <c:v>0.60801382072342591</c:v>
                </c:pt>
                <c:pt idx="1014">
                  <c:v>0.59246076786031976</c:v>
                </c:pt>
                <c:pt idx="1015">
                  <c:v>0.57597521004863195</c:v>
                </c:pt>
                <c:pt idx="1016">
                  <c:v>0.55858180053804274</c:v>
                </c:pt>
                <c:pt idx="1017">
                  <c:v>0.54030662516018146</c:v>
                </c:pt>
                <c:pt idx="1018">
                  <c:v>0.52117716317226082</c:v>
                </c:pt>
                <c:pt idx="1019">
                  <c:v>0.50122224589675735</c:v>
                </c:pt>
                <c:pt idx="1020">
                  <c:v>0.48047201321940453</c:v>
                </c:pt>
                <c:pt idx="1021">
                  <c:v>0.45895786801125243</c:v>
                </c:pt>
                <c:pt idx="1022">
                  <c:v>0.4367124285438535</c:v>
                </c:pt>
                <c:pt idx="1023">
                  <c:v>0.41376947896968863</c:v>
                </c:pt>
                <c:pt idx="1024">
                  <c:v>0.39016391794324201</c:v>
                </c:pt>
                <c:pt idx="1025">
                  <c:v>0.36593170546088322</c:v>
                </c:pt>
                <c:pt idx="1026">
                  <c:v>0.34110980800069646</c:v>
                </c:pt>
                <c:pt idx="1027">
                  <c:v>0.31573614204612654</c:v>
                </c:pt>
                <c:pt idx="1028">
                  <c:v>0.28984951607978382</c:v>
                </c:pt>
                <c:pt idx="1029">
                  <c:v>0.26348957113632687</c:v>
                </c:pt>
                <c:pt idx="1030">
                  <c:v>0.23669672000567635</c:v>
                </c:pt>
                <c:pt idx="1031">
                  <c:v>0.20951208517986897</c:v>
                </c:pt>
                <c:pt idx="1032">
                  <c:v>0.18197743563902688</c:v>
                </c:pt>
                <c:pt idx="1033">
                  <c:v>0.15413512257381956</c:v>
                </c:pt>
                <c:pt idx="1034">
                  <c:v>0.1260280141434022</c:v>
                </c:pt>
                <c:pt idx="1035">
                  <c:v>9.7699429369540319E-2</c:v>
                </c:pt>
                <c:pt idx="1036">
                  <c:v>6.9193071269070011E-2</c:v>
                </c:pt>
                <c:pt idx="1037">
                  <c:v>4.0552959327980663E-2</c:v>
                </c:pt>
                <c:pt idx="1038">
                  <c:v>1.1823361421664198E-2</c:v>
                </c:pt>
                <c:pt idx="1039">
                  <c:v>-1.6951274713168825E-2</c:v>
                </c:pt>
                <c:pt idx="1040">
                  <c:v>-4.572639034875315E-2</c:v>
                </c:pt>
                <c:pt idx="1041">
                  <c:v>-7.4457384871792973E-2</c:v>
                </c:pt>
                <c:pt idx="1042">
                  <c:v>-0.10309968501686452</c:v>
                </c:pt>
                <c:pt idx="1043">
                  <c:v>-0.13160881412016154</c:v>
                </c:pt>
                <c:pt idx="1044">
                  <c:v>-0.15994046128578079</c:v>
                </c:pt>
                <c:pt idx="1045">
                  <c:v>-0.18805055035678631</c:v>
                </c:pt>
                <c:pt idx="1046">
                  <c:v>-0.21589530858364003</c:v>
                </c:pt>
                <c:pt idx="1047">
                  <c:v>-0.2434313348828224</c:v>
                </c:pt>
                <c:pt idx="1048">
                  <c:v>-0.27061566757901351</c:v>
                </c:pt>
                <c:pt idx="1049">
                  <c:v>-0.297405851525053</c:v>
                </c:pt>
                <c:pt idx="1050">
                  <c:v>-0.32376000449463271</c:v>
                </c:pt>
                <c:pt idx="1051">
                  <c:v>-0.34963688274372623</c:v>
                </c:pt>
                <c:pt idx="1052">
                  <c:v>-0.3749959456380878</c:v>
                </c:pt>
                <c:pt idx="1053">
                  <c:v>-0.39979741924539008</c:v>
                </c:pt>
                <c:pt idx="1054">
                  <c:v>-0.42400235879209697</c:v>
                </c:pt>
                <c:pt idx="1055">
                  <c:v>-0.44757270988697473</c:v>
                </c:pt>
                <c:pt idx="1056">
                  <c:v>-0.47047136841484927</c:v>
                </c:pt>
                <c:pt idx="1057">
                  <c:v>-0.49266223900621625</c:v>
                </c:pt>
                <c:pt idx="1058">
                  <c:v>-0.51411029199058167</c:v>
                </c:pt>
                <c:pt idx="1059">
                  <c:v>-0.5347816187434743</c:v>
                </c:pt>
                <c:pt idx="1060">
                  <c:v>-0.55464348533971275</c:v>
                </c:pt>
                <c:pt idx="1061">
                  <c:v>-0.57366438442793499</c:v>
                </c:pt>
                <c:pt idx="1062">
                  <c:v>-0.59181408524410073</c:v>
                </c:pt>
                <c:pt idx="1063">
                  <c:v>-0.60906368168460789</c:v>
                </c:pt>
                <c:pt idx="1064">
                  <c:v>-0.62538563836250927</c:v>
                </c:pt>
                <c:pt idx="1065">
                  <c:v>-0.64075383457340818</c:v>
                </c:pt>
                <c:pt idx="1066">
                  <c:v>-0.6551436061008824</c:v>
                </c:pt>
                <c:pt idx="1067">
                  <c:v>-0.66853178479450237</c:v>
                </c:pt>
                <c:pt idx="1068">
                  <c:v>-0.68089673585693378</c:v>
                </c:pt>
                <c:pt idx="1069">
                  <c:v>-0.69221839278019659</c:v>
                </c:pt>
                <c:pt idx="1070">
                  <c:v>-0.70247828987468142</c:v>
                </c:pt>
                <c:pt idx="1071">
                  <c:v>-0.71165959233824971</c:v>
                </c:pt>
                <c:pt idx="1072">
                  <c:v>-0.71974712381656603</c:v>
                </c:pt>
                <c:pt idx="1073">
                  <c:v>-0.72672739140963138</c:v>
                </c:pt>
                <c:pt idx="1074">
                  <c:v>-0.73258860808342807</c:v>
                </c:pt>
                <c:pt idx="1075">
                  <c:v>-0.7373207124496316</c:v>
                </c:pt>
                <c:pt idx="1076">
                  <c:v>-0.74091538588036965</c:v>
                </c:pt>
                <c:pt idx="1077">
                  <c:v>-0.74336606692913998</c:v>
                </c:pt>
                <c:pt idx="1078">
                  <c:v>-0.74466796303319249</c:v>
                </c:pt>
                <c:pt idx="1079">
                  <c:v>-0.74481805947686019</c:v>
                </c:pt>
                <c:pt idx="1080">
                  <c:v>-0.74381512559959062</c:v>
                </c:pt>
                <c:pt idx="1081">
                  <c:v>-0.74165971823670318</c:v>
                </c:pt>
                <c:pt idx="1082">
                  <c:v>-0.7383541823851868</c:v>
                </c:pt>
                <c:pt idx="1083">
                  <c:v>-0.73390264909118519</c:v>
                </c:pt>
                <c:pt idx="1084">
                  <c:v>-0.72831103056011315</c:v>
                </c:pt>
                <c:pt idx="1085">
                  <c:v>-0.72158701249469126</c:v>
                </c:pt>
                <c:pt idx="1086">
                  <c:v>-0.71374004367051536</c:v>
                </c:pt>
                <c:pt idx="1087">
                  <c:v>-0.70478132276303818</c:v>
                </c:pt>
                <c:pt idx="1088">
                  <c:v>-0.69472378244420752</c:v>
                </c:pt>
                <c:pt idx="1089">
                  <c:v>-0.68358207077118927</c:v>
                </c:pt>
                <c:pt idx="1090">
                  <c:v>-0.67137252989388607</c:v>
                </c:pt>
                <c:pt idx="1091">
                  <c:v>-0.65811317211217268</c:v>
                </c:pt>
                <c:pt idx="1092">
                  <c:v>-0.64382365331785396</c:v>
                </c:pt>
                <c:pt idx="1093">
                  <c:v>-0.6285252438605079</c:v>
                </c:pt>
                <c:pt idx="1094">
                  <c:v>-0.61224079688042898</c:v>
                </c:pt>
                <c:pt idx="1095">
                  <c:v>-0.59499471415578919</c:v>
                </c:pt>
                <c:pt idx="1096">
                  <c:v>-0.57681290951511255</c:v>
                </c:pt>
                <c:pt idx="1097">
                  <c:v>-0.55772276986999536</c:v>
                </c:pt>
                <c:pt idx="1098">
                  <c:v>-0.53775311392667313</c:v>
                </c:pt>
                <c:pt idx="1099">
                  <c:v>-0.51693414863876819</c:v>
                </c:pt>
                <c:pt idx="1100">
                  <c:v>-0.49529742346713579</c:v>
                </c:pt>
                <c:pt idx="1101">
                  <c:v>-0.47287578251608814</c:v>
                </c:pt>
                <c:pt idx="1102">
                  <c:v>-0.4497033146187317</c:v>
                </c:pt>
                <c:pt idx="1103">
                  <c:v>-0.42581530144741558</c:v>
                </c:pt>
                <c:pt idx="1104">
                  <c:v>-0.40124816372830763</c:v>
                </c:pt>
                <c:pt idx="1105">
                  <c:v>-0.37603940564223887</c:v>
                </c:pt>
                <c:pt idx="1106">
                  <c:v>-0.35022755749685219</c:v>
                </c:pt>
                <c:pt idx="1107">
                  <c:v>-0.32385211675772702</c:v>
                </c:pt>
                <c:pt idx="1108">
                  <c:v>-0.29695348752889278</c:v>
                </c:pt>
                <c:pt idx="1109">
                  <c:v>-0.26957291857563859</c:v>
                </c:pt>
                <c:pt idx="1110">
                  <c:v>-0.24175243998473531</c:v>
                </c:pt>
                <c:pt idx="1111">
                  <c:v>-0.21353479855950933</c:v>
                </c:pt>
                <c:pt idx="1112">
                  <c:v>-0.1849633920492616</c:v>
                </c:pt>
                <c:pt idx="1113">
                  <c:v>-0.15608220231427644</c:v>
                </c:pt>
                <c:pt idx="1114">
                  <c:v>-0.12693572752953966</c:v>
                </c:pt>
                <c:pt idx="1115">
                  <c:v>-9.7568913531863602E-2</c:v>
                </c:pt>
                <c:pt idx="1116">
                  <c:v>-6.8027084416390896E-2</c:v>
                </c:pt>
                <c:pt idx="1117">
                  <c:v>-3.8355872489840674E-2</c:v>
                </c:pt>
                <c:pt idx="1118">
                  <c:v>-8.601147688947498E-3</c:v>
                </c:pt>
                <c:pt idx="1119">
                  <c:v>2.1191053426683967E-2</c:v>
                </c:pt>
                <c:pt idx="1120">
                  <c:v>5.0974598997194503E-2</c:v>
                </c:pt>
                <c:pt idx="1121">
                  <c:v>8.0703333389858842E-2</c:v>
                </c:pt>
                <c:pt idx="1122">
                  <c:v>0.11033114882033397</c:v>
                </c:pt>
                <c:pt idx="1123">
                  <c:v>0.13981205695632595</c:v>
                </c:pt>
                <c:pt idx="1124">
                  <c:v>0.16910026039247078</c:v>
                </c:pt>
                <c:pt idx="1125">
                  <c:v>0.19815022388515022</c:v>
                </c:pt>
                <c:pt idx="1126">
                  <c:v>0.22691674523625885</c:v>
                </c:pt>
                <c:pt idx="1127">
                  <c:v>0.25535502571554086</c:v>
                </c:pt>
                <c:pt idx="1128">
                  <c:v>0.28342073991160455</c:v>
                </c:pt>
                <c:pt idx="1129">
                  <c:v>0.31107010490253006</c:v>
                </c:pt>
                <c:pt idx="1130">
                  <c:v>0.33825994863809994</c:v>
                </c:pt>
                <c:pt idx="1131">
                  <c:v>0.36494777742668211</c:v>
                </c:pt>
                <c:pt idx="1132">
                  <c:v>0.39109184242111655</c:v>
                </c:pt>
                <c:pt idx="1133">
                  <c:v>0.41665120499955915</c:v>
                </c:pt>
                <c:pt idx="1134">
                  <c:v>0.44158580093874589</c:v>
                </c:pt>
                <c:pt idx="1135">
                  <c:v>0.46585650327894534</c:v>
                </c:pt>
                <c:pt idx="1136">
                  <c:v>0.48942518378194938</c:v>
                </c:pt>
                <c:pt idx="1137">
                  <c:v>0.51225477288544063</c:v>
                </c:pt>
                <c:pt idx="1138">
                  <c:v>0.53430931805934634</c:v>
                </c:pt>
                <c:pt idx="1139">
                  <c:v>0.55555404047231904</c:v>
                </c:pt>
                <c:pt idx="1140">
                  <c:v>0.57595538987892203</c:v>
                </c:pt>
                <c:pt idx="1141">
                  <c:v>0.59548109764081336</c:v>
                </c:pt>
                <c:pt idx="1142">
                  <c:v>0.61410022779815365</c:v>
                </c:pt>
                <c:pt idx="1143">
                  <c:v>0.63178322611033255</c:v>
                </c:pt>
                <c:pt idx="1144">
                  <c:v>0.64850196698821438</c:v>
                </c:pt>
                <c:pt idx="1145">
                  <c:v>0.66422979824341244</c:v>
                </c:pt>
                <c:pt idx="1146">
                  <c:v>0.67894158358335022</c:v>
                </c:pt>
                <c:pt idx="1147">
                  <c:v>0.69261374278432952</c:v>
                </c:pt>
                <c:pt idx="1148">
                  <c:v>0.70522428947846338</c:v>
                </c:pt>
                <c:pt idx="1149">
                  <c:v>0.71675286649391079</c:v>
                </c:pt>
                <c:pt idx="1150">
                  <c:v>0.72718077869162834</c:v>
                </c:pt>
                <c:pt idx="1151">
                  <c:v>0.73649102324577109</c:v>
                </c:pt>
                <c:pt idx="1152">
                  <c:v>0.74466831731870331</c:v>
                </c:pt>
                <c:pt idx="1153">
                  <c:v>0.75169912308570108</c:v>
                </c:pt>
                <c:pt idx="1154">
                  <c:v>0.75757167006845205</c:v>
                </c:pt>
                <c:pt idx="1155">
                  <c:v>0.76227597474062314</c:v>
                </c:pt>
                <c:pt idx="1156">
                  <c:v>0.76580385737301959</c:v>
                </c:pt>
                <c:pt idx="1157">
                  <c:v>0.76814895609008094</c:v>
                </c:pt>
                <c:pt idx="1158">
                  <c:v>0.76930673811380212</c:v>
                </c:pt>
                <c:pt idx="1159">
                  <c:v>0.76927450817552701</c:v>
                </c:pt>
                <c:pt idx="1160">
                  <c:v>0.76805141408043853</c:v>
                </c:pt>
                <c:pt idx="1161">
                  <c:v>0.76563844941399661</c:v>
                </c:pt>
                <c:pt idx="1162">
                  <c:v>0.76203845338401111</c:v>
                </c:pt>
                <c:pt idx="1163">
                  <c:v>0.757256107796481</c:v>
                </c:pt>
                <c:pt idx="1164">
                  <c:v>0.75129793116780452</c:v>
                </c:pt>
                <c:pt idx="1165">
                  <c:v>0.74417226998039543</c:v>
                </c:pt>
                <c:pt idx="1166">
                  <c:v>0.73588928709320411</c:v>
                </c:pt>
                <c:pt idx="1167">
                  <c:v>0.72646094732308897</c:v>
                </c:pt>
                <c:pt idx="1168">
                  <c:v>0.71590100021735636</c:v>
                </c:pt>
                <c:pt idx="1169">
                  <c:v>0.70422496004220003</c:v>
                </c:pt>
                <c:pt idx="1170">
                  <c:v>0.6914500830161322</c:v>
                </c:pt>
                <c:pt idx="1171">
                  <c:v>0.67759534182175141</c:v>
                </c:pt>
                <c:pt idx="1172">
                  <c:v>0.66268139743349064</c:v>
                </c:pt>
                <c:pt idx="1173">
                  <c:v>0.6467305683032093</c:v>
                </c:pt>
                <c:pt idx="1174">
                  <c:v>0.62976679694955728</c:v>
                </c:pt>
                <c:pt idx="1175">
                  <c:v>0.61181561400117113</c:v>
                </c:pt>
                <c:pt idx="1176">
                  <c:v>0.59290409974777525</c:v>
                </c:pt>
                <c:pt idx="1177">
                  <c:v>0.57306084325708395</c:v>
                </c:pt>
                <c:pt idx="1178">
                  <c:v>0.5523158991193079</c:v>
                </c:pt>
                <c:pt idx="1179">
                  <c:v>0.53070074188481353</c:v>
                </c:pt>
                <c:pt idx="1180">
                  <c:v>0.50824821826401589</c:v>
                </c:pt>
                <c:pt idx="1181">
                  <c:v>0.48499249716220844</c:v>
                </c:pt>
                <c:pt idx="1182">
                  <c:v>0.46096901762546172</c:v>
                </c:pt>
                <c:pt idx="1183">
                  <c:v>0.4362144347769138</c:v>
                </c:pt>
                <c:pt idx="1184">
                  <c:v>0.41076656382605814</c:v>
                </c:pt>
                <c:pt idx="1185">
                  <c:v>0.38466432223670827</c:v>
                </c:pt>
                <c:pt idx="1186">
                  <c:v>0.35794767014207823</c:v>
                </c:pt>
                <c:pt idx="1187">
                  <c:v>0.33065754909845485</c:v>
                </c:pt>
                <c:pt idx="1188">
                  <c:v>0.30283581927133535</c:v>
                </c:pt>
                <c:pt idx="1189">
                  <c:v>0.27452519515056345</c:v>
                </c:pt>
                <c:pt idx="1190">
                  <c:v>0.24576917989335831</c:v>
                </c:pt>
                <c:pt idx="1191">
                  <c:v>0.21661199839619116</c:v>
                </c:pt>
                <c:pt idx="1192">
                  <c:v>0.18709852919864653</c:v>
                </c:pt>
                <c:pt idx="1193">
                  <c:v>0.1572742353243004</c:v>
                </c:pt>
                <c:pt idx="1194">
                  <c:v>0.12718509416522497</c:v>
                </c:pt>
                <c:pt idx="1195">
                  <c:v>9.6877526518434495E-2</c:v>
                </c:pt>
                <c:pt idx="1196">
                  <c:v>6.63983248839837E-2</c:v>
                </c:pt>
                <c:pt idx="1197">
                  <c:v>3.5794581135503684E-2</c:v>
                </c:pt>
                <c:pt idx="1198">
                  <c:v>5.1136136751610455E-3</c:v>
                </c:pt>
                <c:pt idx="1199">
                  <c:v>-2.559710581409512E-2</c:v>
                </c:pt>
                <c:pt idx="1200">
                  <c:v>-5.6290025905579556E-2</c:v>
                </c:pt>
                <c:pt idx="1201">
                  <c:v>-8.691758914111497E-2</c:v>
                </c:pt>
                <c:pt idx="1202">
                  <c:v>-0.11743230580402797</c:v>
                </c:pt>
                <c:pt idx="1203">
                  <c:v>-0.14778682763842754</c:v>
                </c:pt>
                <c:pt idx="1204">
                  <c:v>-0.17793402140015285</c:v>
                </c:pt>
                <c:pt idx="1205">
                  <c:v>-0.20782704212496123</c:v>
                </c:pt>
                <c:pt idx="1206">
                  <c:v>-0.23741940600003802</c:v>
                </c:pt>
                <c:pt idx="1207">
                  <c:v>-0.2666650627252985</c:v>
                </c:pt>
                <c:pt idx="1208">
                  <c:v>-0.29551846725167358</c:v>
                </c:pt>
                <c:pt idx="1209">
                  <c:v>-0.32393465078460459</c:v>
                </c:pt>
                <c:pt idx="1210">
                  <c:v>-0.35186929094189479</c:v>
                </c:pt>
                <c:pt idx="1211">
                  <c:v>-0.3792787809563094</c:v>
                </c:pt>
                <c:pt idx="1212">
                  <c:v>-0.40612029781486453</c:v>
                </c:pt>
                <c:pt idx="1213">
                  <c:v>-0.43235186922818392</c:v>
                </c:pt>
                <c:pt idx="1214">
                  <c:v>-0.45793243932505384</c:v>
                </c:pt>
                <c:pt idx="1215">
                  <c:v>-0.48282193296938097</c:v>
                </c:pt>
                <c:pt idx="1216">
                  <c:v>-0.50698131859857021</c:v>
                </c:pt>
                <c:pt idx="1217">
                  <c:v>-0.53037266948483075</c:v>
                </c:pt>
                <c:pt idx="1218">
                  <c:v>-0.5529592233231363</c:v>
                </c:pt>
                <c:pt idx="1219">
                  <c:v>-0.57470544005211677</c:v>
                </c:pt>
                <c:pt idx="1220">
                  <c:v>-0.59557705781695625</c:v>
                </c:pt>
                <c:pt idx="1221">
                  <c:v>-0.61554114698607809</c:v>
                </c:pt>
                <c:pt idx="1222">
                  <c:v>-0.6345661621363804</c:v>
                </c:pt>
                <c:pt idx="1223">
                  <c:v>-0.65262199192498205</c:v>
                </c:pt>
                <c:pt idx="1224">
                  <c:v>-0.66968000676856376</c:v>
                </c:pt>
                <c:pt idx="1225">
                  <c:v>-0.68571310425475984</c:v>
                </c:pt>
                <c:pt idx="1226">
                  <c:v>-0.7006957522136118</c:v>
                </c:pt>
                <c:pt idx="1227">
                  <c:v>-0.71460402938059731</c:v>
                </c:pt>
                <c:pt idx="1228">
                  <c:v>-0.72741566358645315</c:v>
                </c:pt>
                <c:pt idx="1229">
                  <c:v>-0.73911006741288909</c:v>
                </c:pt>
                <c:pt idx="1230">
                  <c:v>-0.74966837125710273</c:v>
                </c:pt>
                <c:pt idx="1231">
                  <c:v>-0.7590734537520184</c:v>
                </c:pt>
                <c:pt idx="1232">
                  <c:v>-0.76730996949329056</c:v>
                </c:pt>
                <c:pt idx="1233">
                  <c:v>-0.77436437402821523</c:v>
                </c:pt>
                <c:pt idx="1234">
                  <c:v>-0.78022494606592674</c:v>
                </c:pt>
                <c:pt idx="1235">
                  <c:v>-0.78488180687258635</c:v>
                </c:pt>
                <c:pt idx="1236">
                  <c:v>-0.78832693681957877</c:v>
                </c:pt>
                <c:pt idx="1237">
                  <c:v>-0.79055418905714836</c:v>
                </c:pt>
                <c:pt idx="1238">
                  <c:v>-0.79155930029037647</c:v>
                </c:pt>
                <c:pt idx="1239">
                  <c:v>-0.79133989863886101</c:v>
                </c:pt>
                <c:pt idx="1240">
                  <c:v>-0.78989550856599566</c:v>
                </c:pt>
                <c:pt idx="1241">
                  <c:v>-0.78722755286829271</c:v>
                </c:pt>
                <c:pt idx="1242">
                  <c:v>-0.78333935171974312</c:v>
                </c:pt>
                <c:pt idx="1243">
                  <c:v>-0.77823611877079957</c:v>
                </c:pt>
                <c:pt idx="1244">
                  <c:v>-0.77192495430612695</c:v>
                </c:pt>
                <c:pt idx="1245">
                  <c:v>-0.7644148354698439</c:v>
                </c:pt>
                <c:pt idx="1246">
                  <c:v>-0.75571660357156123</c:v>
                </c:pt>
                <c:pt idx="1247">
                  <c:v>-0.74584294849102961</c:v>
                </c:pt>
                <c:pt idx="1248">
                  <c:v>-0.73480839020375399</c:v>
                </c:pt>
                <c:pt idx="1249">
                  <c:v>-0.72262925745444317</c:v>
                </c:pt>
                <c:pt idx="1250">
                  <c:v>-0.70932366360953425</c:v>
                </c:pt>
                <c:pt idx="1251">
                  <c:v>-0.69491147972454814</c:v>
                </c:pt>
                <c:pt idx="1252">
                  <c:v>-0.67941430486626841</c:v>
                </c:pt>
                <c:pt idx="1253">
                  <c:v>-0.6628554337340965</c:v>
                </c:pt>
                <c:pt idx="1254">
                  <c:v>-0.64525982162917672</c:v>
                </c:pt>
                <c:pt idx="1255">
                  <c:v>-0.62665404682394776</c:v>
                </c:pt>
                <c:pt idx="1256">
                  <c:v>-0.6070662703889329</c:v>
                </c:pt>
                <c:pt idx="1257">
                  <c:v>-0.58652619353757107</c:v>
                </c:pt>
                <c:pt idx="1258">
                  <c:v>-0.56506501255369679</c:v>
                </c:pt>
                <c:pt idx="1259">
                  <c:v>-0.54271537137015824</c:v>
                </c:pt>
                <c:pt idx="1260">
                  <c:v>-0.51951131187076893</c:v>
                </c:pt>
                <c:pt idx="1261">
                  <c:v>-0.4954882219912588</c:v>
                </c:pt>
                <c:pt idx="1262">
                  <c:v>-0.47068278169846378</c:v>
                </c:pt>
                <c:pt idx="1263">
                  <c:v>-0.44513290693034835</c:v>
                </c:pt>
                <c:pt idx="1264">
                  <c:v>-0.41887769158255028</c:v>
                </c:pt>
                <c:pt idx="1265">
                  <c:v>-0.39195734763034695</c:v>
                </c:pt>
                <c:pt idx="1266">
                  <c:v>-0.36441314347789749</c:v>
                </c:pt>
                <c:pt idx="1267">
                  <c:v>-0.33628734062929966</c:v>
                </c:pt>
                <c:pt idx="1268">
                  <c:v>-0.307623128778788</c:v>
                </c:pt>
                <c:pt idx="1269">
                  <c:v>-0.27846455941992759</c:v>
                </c:pt>
                <c:pt idx="1270">
                  <c:v>-0.24885647807587744</c:v>
                </c:pt>
                <c:pt idx="1271">
                  <c:v>-0.21884445525513926</c:v>
                </c:pt>
                <c:pt idx="1272">
                  <c:v>-0.18847471623925829</c:v>
                </c:pt>
                <c:pt idx="1273">
                  <c:v>-0.15779406981067509</c:v>
                </c:pt>
                <c:pt idx="1274">
                  <c:v>-0.12684983603078348</c:v>
                </c:pt>
                <c:pt idx="1275">
                  <c:v>-9.5689773179798057E-2</c:v>
                </c:pt>
                <c:pt idx="1276">
                  <c:v>-6.4362003971252399E-2</c:v>
                </c:pt>
                <c:pt idx="1277">
                  <c:v>-3.291494115529426E-2</c:v>
                </c:pt>
                <c:pt idx="1278">
                  <c:v>-1.3972126259713001E-3</c:v>
                </c:pt>
                <c:pt idx="1279">
                  <c:v>3.0142413851658011E-2</c:v>
                </c:pt>
                <c:pt idx="1280">
                  <c:v>6.1655106177780999E-2</c:v>
                </c:pt>
                <c:pt idx="1281">
                  <c:v>9.3092043600479915E-2</c:v>
                </c:pt>
                <c:pt idx="1282">
                  <c:v>0.12440449242730174</c:v>
                </c:pt>
                <c:pt idx="1283">
                  <c:v>0.15554388164816696</c:v>
                </c:pt>
                <c:pt idx="1284">
                  <c:v>0.18646187835225581</c:v>
                </c:pt>
                <c:pt idx="1285">
                  <c:v>0.2171104628216064</c:v>
                </c:pt>
                <c:pt idx="1286">
                  <c:v>0.24744200318459258</c:v>
                </c:pt>
                <c:pt idx="1287">
                  <c:v>0.27740932951321384</c:v>
                </c:pt>
                <c:pt idx="1288">
                  <c:v>0.30696580724877198</c:v>
                </c:pt>
                <c:pt idx="1289">
                  <c:v>0.33606540984148708</c:v>
                </c:pt>
                <c:pt idx="1290">
                  <c:v>0.36466279049090505</c:v>
                </c:pt>
                <c:pt idx="1291">
                  <c:v>0.39271335287512704</c:v>
                </c:pt>
                <c:pt idx="1292">
                  <c:v>0.42017332075840585</c:v>
                </c:pt>
                <c:pt idx="1293">
                  <c:v>0.44699980636846365</c:v>
                </c:pt>
                <c:pt idx="1294">
                  <c:v>0.47315087743659523</c:v>
                </c:pt>
                <c:pt idx="1295">
                  <c:v>0.49858562279563862</c:v>
                </c:pt>
                <c:pt idx="1296">
                  <c:v>0.52326421643320409</c:v>
                </c:pt>
                <c:pt idx="1297">
                  <c:v>0.5471479798997565</c:v>
                </c:pt>
                <c:pt idx="1298">
                  <c:v>0.57019944297365188</c:v>
                </c:pt>
                <c:pt idx="1299">
                  <c:v>0.59238240248799778</c:v>
                </c:pt>
                <c:pt idx="1300">
                  <c:v>0.61366197922687926</c:v>
                </c:pt>
                <c:pt idx="1301">
                  <c:v>0.63400467280145312</c:v>
                </c:pt>
                <c:pt idx="1302">
                  <c:v>0.65337841441959743</c:v>
                </c:pt>
                <c:pt idx="1303">
                  <c:v>0.6717526174659173</c:v>
                </c:pt>
                <c:pt idx="1304">
                  <c:v>0.6890982258122712</c:v>
                </c:pt>
                <c:pt idx="1305">
                  <c:v>0.70538775978255019</c:v>
                </c:pt>
                <c:pt idx="1306">
                  <c:v>0.72059535969894362</c:v>
                </c:pt>
                <c:pt idx="1307">
                  <c:v>0.73469682694065408</c:v>
                </c:pt>
                <c:pt idx="1308">
                  <c:v>0.74766966244992195</c:v>
                </c:pt>
                <c:pt idx="1309">
                  <c:v>0.75949310262406067</c:v>
                </c:pt>
                <c:pt idx="1310">
                  <c:v>0.77014815253624824</c:v>
                </c:pt>
                <c:pt idx="1311">
                  <c:v>0.77961761643199079</c:v>
                </c:pt>
                <c:pt idx="1312">
                  <c:v>0.78788612545230741</c:v>
                </c:pt>
                <c:pt idx="1313">
                  <c:v>0.79494016253898059</c:v>
                </c:pt>
                <c:pt idx="1314">
                  <c:v>0.80076808448161751</c:v>
                </c:pt>
                <c:pt idx="1315">
                  <c:v>0.80536014107059595</c:v>
                </c:pt>
                <c:pt idx="1316">
                  <c:v>0.80870849132453215</c:v>
                </c:pt>
                <c:pt idx="1317">
                  <c:v>0.81080721676536904</c:v>
                </c:pt>
                <c:pt idx="1318">
                  <c:v>0.81165233171877871</c:v>
                </c:pt>
                <c:pt idx="1319">
                  <c:v>0.81124179062219082</c:v>
                </c:pt>
                <c:pt idx="1320">
                  <c:v>0.8095754923273687</c:v>
                </c:pt>
                <c:pt idx="1321">
                  <c:v>0.80665528138913711</c:v>
                </c:pt>
                <c:pt idx="1322">
                  <c:v>0.80248494633653622</c:v>
                </c:pt>
                <c:pt idx="1323">
                  <c:v>0.79707021492734775</c:v>
                </c:pt>
                <c:pt idx="1324">
                  <c:v>0.79041874639165233</c:v>
                </c:pt>
                <c:pt idx="1325">
                  <c:v>0.78254012067472445</c:v>
                </c:pt>
                <c:pt idx="1326">
                  <c:v>0.77344582469425249</c:v>
                </c:pt>
                <c:pt idx="1327">
                  <c:v>0.76314923563153725</c:v>
                </c:pt>
                <c:pt idx="1328">
                  <c:v>0.75166560128088944</c:v>
                </c:pt>
                <c:pt idx="1329">
                  <c:v>0.7390120174860676</c:v>
                </c:pt>
                <c:pt idx="1330">
                  <c:v>0.72520740269715323</c:v>
                </c:pt>
                <c:pt idx="1331">
                  <c:v>0.71027246968568369</c:v>
                </c:pt>
                <c:pt idx="1332">
                  <c:v>0.69422969446035721</c:v>
                </c:pt>
                <c:pt idx="1333">
                  <c:v>0.67710328243000339</c:v>
                </c:pt>
                <c:pt idx="1334">
                  <c:v>0.65891913186473994</c:v>
                </c:pt>
                <c:pt idx="1335">
                  <c:v>0.63970479471052666</c:v>
                </c:pt>
                <c:pt idx="1336">
                  <c:v>0.61948943481648355</c:v>
                </c:pt>
                <c:pt idx="1337">
                  <c:v>0.59830378363829639</c:v>
                </c:pt>
                <c:pt idx="1338">
                  <c:v>0.57618009348507226</c:v>
                </c:pt>
                <c:pt idx="1339">
                  <c:v>0.5531520883808746</c:v>
                </c:pt>
                <c:pt idx="1340">
                  <c:v>0.52925491261579816</c:v>
                </c:pt>
                <c:pt idx="1341">
                  <c:v>0.50452507706518002</c:v>
                </c:pt>
                <c:pt idx="1342">
                  <c:v>0.47900040335906091</c:v>
                </c:pt>
                <c:pt idx="1343">
                  <c:v>0.45271996598724207</c:v>
                </c:pt>
                <c:pt idx="1344">
                  <c:v>0.42572403242877788</c:v>
                </c:pt>
                <c:pt idx="1345">
                  <c:v>0.39805400139761254</c:v>
                </c:pt>
                <c:pt idx="1346">
                  <c:v>0.36975233929920276</c:v>
                </c:pt>
                <c:pt idx="1347">
                  <c:v>0.34086251499580156</c:v>
                </c:pt>
                <c:pt idx="1348">
                  <c:v>0.31142893298062002</c:v>
                </c:pt>
                <c:pt idx="1349">
                  <c:v>0.28149686506374189</c:v>
                </c:pt>
                <c:pt idx="1350">
                  <c:v>0.25111238067504071</c:v>
                </c:pt>
                <c:pt idx="1351">
                  <c:v>0.22032227589140668</c:v>
                </c:pt>
                <c:pt idx="1352">
                  <c:v>0.18917400129777182</c:v>
                </c:pt>
                <c:pt idx="1353">
                  <c:v>0.15771558879329861</c:v>
                </c:pt>
                <c:pt idx="1354">
                  <c:v>0.12599557745564144</c:v>
                </c:pt>
                <c:pt idx="1355">
                  <c:v>9.4062938577863991E-2</c:v>
                </c:pt>
                <c:pt idx="1356">
                  <c:v>6.1966999993946073E-2</c:v>
                </c:pt>
                <c:pt idx="1357">
                  <c:v>2.9757369809823412E-2</c:v>
                </c:pt>
                <c:pt idx="1358">
                  <c:v>-2.5161403419555334E-3</c:v>
                </c:pt>
                <c:pt idx="1359">
                  <c:v>-3.48035924050666E-2</c:v>
                </c:pt>
                <c:pt idx="1360">
                  <c:v>-6.705499924039092E-2</c:v>
                </c:pt>
                <c:pt idx="1361">
                  <c:v>-9.9220402085199319E-2</c:v>
                </c:pt>
                <c:pt idx="1362">
                  <c:v>-0.1312499480103517</c:v>
                </c:pt>
                <c:pt idx="1363">
                  <c:v>-0.16309396725541955</c:v>
                </c:pt>
                <c:pt idx="1364">
                  <c:v>-0.19470305032160748</c:v>
                </c:pt>
                <c:pt idx="1365">
                  <c:v>-0.22602812470266329</c:v>
                </c:pt>
                <c:pt idx="1366">
                  <c:v>-0.25702053113461953</c:v>
                </c:pt>
                <c:pt idx="1367">
                  <c:v>-0.28763209924573785</c:v>
                </c:pt>
                <c:pt idx="1368">
                  <c:v>-0.31781522248889715</c:v>
                </c:pt>
                <c:pt idx="1369">
                  <c:v>-0.34752293223987124</c:v>
                </c:pt>
                <c:pt idx="1370">
                  <c:v>-0.37670897094602002</c:v>
                </c:pt>
                <c:pt idx="1371">
                  <c:v>-0.40532786421133976</c:v>
                </c:pt>
                <c:pt idx="1372">
                  <c:v>-0.43333499170554807</c:v>
                </c:pt>
                <c:pt idx="1373">
                  <c:v>-0.46068665678650433</c:v>
                </c:pt>
                <c:pt idx="1374">
                  <c:v>-0.48734015472720871</c:v>
                </c:pt>
                <c:pt idx="1375">
                  <c:v>-0.51325383944086911</c:v>
                </c:pt>
                <c:pt idx="1376">
                  <c:v>-0.53838718859965939</c:v>
                </c:pt>
                <c:pt idx="1377">
                  <c:v>-0.56270086704524058</c:v>
                </c:pt>
                <c:pt idx="1378">
                  <c:v>-0.58615678839186891</c:v>
                </c:pt>
                <c:pt idx="1379">
                  <c:v>-0.60871817472542011</c:v>
                </c:pt>
                <c:pt idx="1380">
                  <c:v>-0.63034961430481506</c:v>
                </c:pt>
                <c:pt idx="1381">
                  <c:v>-0.65101711717522248</c:v>
                </c:pt>
                <c:pt idx="1382">
                  <c:v>-0.67068816860562441</c:v>
                </c:pt>
                <c:pt idx="1383">
                  <c:v>-0.68933178026676767</c:v>
                </c:pt>
                <c:pt idx="1384">
                  <c:v>-0.70691853906887558</c:v>
                </c:pt>
                <c:pt idx="1385">
                  <c:v>-0.72342065358210283</c:v>
                </c:pt>
                <c:pt idx="1386">
                  <c:v>-0.7388119979665092</c:v>
                </c:pt>
                <c:pt idx="1387">
                  <c:v>-0.75306815334207056</c:v>
                </c:pt>
                <c:pt idx="1388">
                  <c:v>-0.76616644653318811</c:v>
                </c:pt>
                <c:pt idx="1389">
                  <c:v>-0.77808598612627655</c:v>
                </c:pt>
                <c:pt idx="1390">
                  <c:v>-0.78880769578306831</c:v>
                </c:pt>
                <c:pt idx="1391">
                  <c:v>-0.79831434475651564</c:v>
                </c:pt>
                <c:pt idx="1392">
                  <c:v>-0.80659057556054758</c:v>
                </c:pt>
                <c:pt idx="1393">
                  <c:v>-0.8136229287492569</c:v>
                </c:pt>
                <c:pt idx="1394">
                  <c:v>-0.81939986476558702</c:v>
                </c:pt>
                <c:pt idx="1395">
                  <c:v>-0.82391178282413979</c:v>
                </c:pt>
                <c:pt idx="1396">
                  <c:v>-0.82715103679727331</c:v>
                </c:pt>
                <c:pt idx="1397">
                  <c:v>-0.82911194807830968</c:v>
                </c:pt>
                <c:pt idx="1398">
                  <c:v>-0.82979081540036548</c:v>
                </c:pt>
                <c:pt idx="1399">
                  <c:v>-0.82918592159401017</c:v>
                </c:pt>
                <c:pt idx="1400">
                  <c:v>-0.82729753727171118</c:v>
                </c:pt>
                <c:pt idx="1401">
                  <c:v>-0.82412792143179592</c:v>
                </c:pt>
                <c:pt idx="1402">
                  <c:v>-0.81968131897941676</c:v>
                </c:pt>
                <c:pt idx="1403">
                  <c:v>-0.81396395516682185</c:v>
                </c:pt>
                <c:pt idx="1404">
                  <c:v>-0.80698402695998195</c:v>
                </c:pt>
                <c:pt idx="1405">
                  <c:v>-0.79875169134341939</c:v>
                </c:pt>
                <c:pt idx="1406">
                  <c:v>-0.78927905057985481</c:v>
                </c:pt>
                <c:pt idx="1407">
                  <c:v>-0.77858013444597152</c:v>
                </c:pt>
                <c:pt idx="1408">
                  <c:v>-0.76667087947038171</c:v>
                </c:pt>
                <c:pt idx="1409">
                  <c:v>-0.75356910520445808</c:v>
                </c:pt>
                <c:pt idx="1410">
                  <c:v>-0.73929448756137017</c:v>
                </c:pt>
                <c:pt idx="1411">
                  <c:v>-0.72386852926324374</c:v>
                </c:pt>
                <c:pt idx="1412">
                  <c:v>-0.70731452744080137</c:v>
                </c:pt>
                <c:pt idx="1413">
                  <c:v>-0.68965753843434452</c:v>
                </c:pt>
                <c:pt idx="1414">
                  <c:v>-0.67092433984931965</c:v>
                </c:pt>
                <c:pt idx="1415">
                  <c:v>-0.65114338992391163</c:v>
                </c:pt>
                <c:pt idx="1416">
                  <c:v>-0.63034478427038654</c:v>
                </c:pt>
                <c:pt idx="1417">
                  <c:v>-0.60856021005602356</c:v>
                </c:pt>
                <c:pt idx="1418">
                  <c:v>-0.5858228976933828</c:v>
                </c:pt>
                <c:pt idx="1419">
                  <c:v>-0.56216757011364937</c:v>
                </c:pt>
                <c:pt idx="1420">
                  <c:v>-0.53763038970058863</c:v>
                </c:pt>
                <c:pt idx="1421">
                  <c:v>-0.51224890296620984</c:v>
                </c:pt>
                <c:pt idx="1422">
                  <c:v>-0.48606198305287762</c:v>
                </c:pt>
                <c:pt idx="1423">
                  <c:v>-0.45910977015004495</c:v>
                </c:pt>
                <c:pt idx="1424">
                  <c:v>-0.43143360991692725</c:v>
                </c:pt>
                <c:pt idx="1425">
                  <c:v>-0.40307599000570188</c:v>
                </c:pt>
                <c:pt idx="1426">
                  <c:v>-0.3740804747828162</c:v>
                </c:pt>
                <c:pt idx="1427">
                  <c:v>-0.34449163834869734</c:v>
                </c:pt>
                <c:pt idx="1428">
                  <c:v>-0.31435499595897548</c:v>
                </c:pt>
                <c:pt idx="1429">
                  <c:v>-0.28371693395287267</c:v>
                </c:pt>
                <c:pt idx="1430">
                  <c:v>-0.25262463829662973</c:v>
                </c:pt>
                <c:pt idx="1431">
                  <c:v>-0.22112602185218677</c:v>
                </c:pt>
                <c:pt idx="1432">
                  <c:v>-0.18926965048337166</c:v>
                </c:pt>
                <c:pt idx="1433">
                  <c:v>-0.15710466811355436</c:v>
                </c:pt>
                <c:pt idx="1434">
                  <c:v>-0.12468072085055644</c:v>
                </c:pt>
                <c:pt idx="1435">
                  <c:v>-9.204788029611452E-2</c:v>
                </c:pt>
                <c:pt idx="1436">
                  <c:v>-5.9256566158357157E-2</c:v>
                </c:pt>
                <c:pt idx="1437">
                  <c:v>-2.6357468287050965E-2</c:v>
                </c:pt>
                <c:pt idx="1438">
                  <c:v>6.5985317476740584E-3</c:v>
                </c:pt>
                <c:pt idx="1439">
                  <c:v>3.9560439411804468E-2</c:v>
                </c:pt>
                <c:pt idx="1440">
                  <c:v>7.2477226177075485E-2</c:v>
                </c:pt>
                <c:pt idx="1441">
                  <c:v>0.10529790858130707</c:v>
                </c:pt>
                <c:pt idx="1442">
                  <c:v>0.13797162725700535</c:v>
                </c:pt>
                <c:pt idx="1443">
                  <c:v>0.17044772580545489</c:v>
                </c:pt>
                <c:pt idx="1444">
                  <c:v>0.20267582939403708</c:v>
                </c:pt>
                <c:pt idx="1445">
                  <c:v>0.23460592295467098</c:v>
                </c:pt>
                <c:pt idx="1446">
                  <c:v>0.26618842886184535</c:v>
                </c:pt>
                <c:pt idx="1447">
                  <c:v>0.29737428396961602</c:v>
                </c:pt>
                <c:pt idx="1448">
                  <c:v>0.32811501588772235</c:v>
                </c:pt>
                <c:pt idx="1449">
                  <c:v>0.35836281837810624</c:v>
                </c:pt>
                <c:pt idx="1450">
                  <c:v>0.3880706257545769</c:v>
                </c:pt>
                <c:pt idx="1451">
                  <c:v>0.41719218616970177</c:v>
                </c:pt>
                <c:pt idx="1452">
                  <c:v>0.44568213367468523</c:v>
                </c:pt>
                <c:pt idx="1453">
                  <c:v>0.47349605893998697</c:v>
                </c:pt>
                <c:pt idx="1454">
                  <c:v>0.50059057852631428</c:v>
                </c:pt>
                <c:pt idx="1455">
                  <c:v>0.52692340259782511</c:v>
                </c:pt>
                <c:pt idx="1456">
                  <c:v>0.55245340097188256</c:v>
                </c:pt>
                <c:pt idx="1457">
                  <c:v>0.57714066740209136</c:v>
                </c:pt>
                <c:pt idx="1458">
                  <c:v>0.60094658199405326</c:v>
                </c:pt>
                <c:pt idx="1459">
                  <c:v>0.62383387165624837</c:v>
                </c:pt>
                <c:pt idx="1460">
                  <c:v>0.6457666684913288</c:v>
                </c:pt>
                <c:pt idx="1461">
                  <c:v>0.66671056603626777</c:v>
                </c:pt>
                <c:pt idx="1462">
                  <c:v>0.68663267326322075</c:v>
                </c:pt>
                <c:pt idx="1463">
                  <c:v>0.70550166625626365</c:v>
                </c:pt>
                <c:pt idx="1464">
                  <c:v>0.72328783748276182</c:v>
                </c:pt>
                <c:pt idx="1465">
                  <c:v>0.73996314258190399</c:v>
                </c:pt>
                <c:pt idx="1466">
                  <c:v>0.75550124459665868</c:v>
                </c:pt>
                <c:pt idx="1467">
                  <c:v>0.76987755557935056</c:v>
                </c:pt>
                <c:pt idx="1468">
                  <c:v>0.78306927550517957</c:v>
                </c:pt>
                <c:pt idx="1469">
                  <c:v>0.79505542843206289</c:v>
                </c:pt>
                <c:pt idx="1470">
                  <c:v>0.80581689584944249</c:v>
                </c:pt>
                <c:pt idx="1471">
                  <c:v>0.81533644716310305</c:v>
                </c:pt>
                <c:pt idx="1472">
                  <c:v>0.82359876726735393</c:v>
                </c:pt>
                <c:pt idx="1473">
                  <c:v>0.83059048116053424</c:v>
                </c:pt>
                <c:pt idx="1474">
                  <c:v>0.83630017556429515</c:v>
                </c:pt>
                <c:pt idx="1475">
                  <c:v>0.84071841751176335</c:v>
                </c:pt>
                <c:pt idx="1476">
                  <c:v>0.84383776987440196</c:v>
                </c:pt>
                <c:pt idx="1477">
                  <c:v>0.84565280380208585</c:v>
                </c:pt>
                <c:pt idx="1478">
                  <c:v>0.8461601080557013</c:v>
                </c:pt>
                <c:pt idx="1479">
                  <c:v>0.8453582952164026</c:v>
                </c:pt>
                <c:pt idx="1480">
                  <c:v>0.84324800476047213</c:v>
                </c:pt>
                <c:pt idx="1481">
                  <c:v>0.8398319029936151</c:v>
                </c:pt>
                <c:pt idx="1482">
                  <c:v>0.83511467984336818</c:v>
                </c:pt>
                <c:pt idx="1483">
                  <c:v>0.82910304251318523</c:v>
                </c:pt>
                <c:pt idx="1484">
                  <c:v>0.82180570600664227</c:v>
                </c:pt>
                <c:pt idx="1485">
                  <c:v>0.81323338053504157</c:v>
                </c:pt>
                <c:pt idx="1486">
                  <c:v>0.8033987558265473</c:v>
                </c:pt>
                <c:pt idx="1487">
                  <c:v>0.79231648235982421</c:v>
                </c:pt>
                <c:pt idx="1488">
                  <c:v>0.78000314954987859</c:v>
                </c:pt>
                <c:pt idx="1489">
                  <c:v>0.76647726091858237</c:v>
                </c:pt>
                <c:pt idx="1490">
                  <c:v>0.75175920628706761</c:v>
                </c:pt>
                <c:pt idx="1491">
                  <c:v>0.73587123103175223</c:v>
                </c:pt>
                <c:pt idx="1492">
                  <c:v>0.71883740245038352</c:v>
                </c:pt>
                <c:pt idx="1493">
                  <c:v>0.70068357328900999</c:v>
                </c:pt>
                <c:pt idx="1494">
                  <c:v>0.68143734248513133</c:v>
                </c:pt>
                <c:pt idx="1495">
                  <c:v>0.66112801318669612</c:v>
                </c:pt>
                <c:pt idx="1496">
                  <c:v>0.63978654811088154</c:v>
                </c:pt>
                <c:pt idx="1497">
                  <c:v>0.61744552231064753</c:v>
                </c:pt>
                <c:pt idx="1498">
                  <c:v>0.59413907342119621</c:v>
                </c:pt>
                <c:pt idx="1499">
                  <c:v>0.5699028494624232</c:v>
                </c:pt>
                <c:pt idx="1500">
                  <c:v>0.54477395427716035</c:v>
                </c:pt>
                <c:pt idx="1501">
                  <c:v>0.51879089068881112</c:v>
                </c:pt>
                <c:pt idx="1502">
                  <c:v>0.49199350146557519</c:v>
                </c:pt>
                <c:pt idx="1503">
                  <c:v>0.46442290818176363</c:v>
                </c:pt>
                <c:pt idx="1504">
                  <c:v>0.43612144807013214</c:v>
                </c:pt>
                <c:pt idx="1505">
                  <c:v>0.40713260896233266</c:v>
                </c:pt>
                <c:pt idx="1506">
                  <c:v>0.37750096241740616</c:v>
                </c:pt>
                <c:pt idx="1507">
                  <c:v>0.34727209514138185</c:v>
                </c:pt>
                <c:pt idx="1508">
                  <c:v>0.31649253880345135</c:v>
                </c:pt>
                <c:pt idx="1509">
                  <c:v>0.28520969835690579</c:v>
                </c:pt>
                <c:pt idx="1510">
                  <c:v>0.25347177897538686</c:v>
                </c:pt>
                <c:pt idx="1511">
                  <c:v>0.22132771171704882</c:v>
                </c:pt>
                <c:pt idx="1512">
                  <c:v>0.18882707803139581</c:v>
                </c:pt>
                <c:pt idx="1513">
                  <c:v>0.15602003322540997</c:v>
                </c:pt>
                <c:pt idx="1514">
                  <c:v>0.12295722900709254</c:v>
                </c:pt>
                <c:pt idx="1515">
                  <c:v>8.9689735226173614E-2</c:v>
                </c:pt>
                <c:pt idx="1516">
                  <c:v>5.6268960933050324E-2</c:v>
                </c:pt>
                <c:pt idx="1517">
                  <c:v>2.2746574877956317E-2</c:v>
                </c:pt>
                <c:pt idx="1518">
                  <c:v>-1.0825574426551861E-2</c:v>
                </c:pt>
                <c:pt idx="1519">
                  <c:v>-4.43955389559757E-2</c:v>
                </c:pt>
                <c:pt idx="1520">
                  <c:v>-7.7911351612933152E-2</c:v>
                </c:pt>
                <c:pt idx="1521">
                  <c:v>-0.11132110673019657</c:v>
                </c:pt>
                <c:pt idx="1522">
                  <c:v>-0.14457304051286027</c:v>
                </c:pt>
                <c:pt idx="1523">
                  <c:v>-0.17761561129499337</c:v>
                </c:pt>
                <c:pt idx="1524">
                  <c:v>-0.21039757948620497</c:v>
                </c:pt>
                <c:pt idx="1525">
                  <c:v>-0.24286808708397933</c:v>
                </c:pt>
                <c:pt idx="1526">
                  <c:v>-0.27497673662842159</c:v>
                </c:pt>
                <c:pt idx="1527">
                  <c:v>-0.30667366947670366</c:v>
                </c:pt>
                <c:pt idx="1528">
                  <c:v>-0.33790964327551148</c:v>
                </c:pt>
                <c:pt idx="1529">
                  <c:v>-0.36863610851113865</c:v>
                </c:pt>
                <c:pt idx="1530">
                  <c:v>-0.39880528401809895</c:v>
                </c:pt>
                <c:pt idx="1531">
                  <c:v>-0.42837023132869706</c:v>
                </c:pt>
                <c:pt idx="1532">
                  <c:v>-0.45728492774789764</c:v>
                </c:pt>
                <c:pt idx="1533">
                  <c:v>-0.48550433803960896</c:v>
                </c:pt>
                <c:pt idx="1534">
                  <c:v>-0.51298448461260437</c:v>
                </c:pt>
                <c:pt idx="1535">
                  <c:v>-0.53968251609676832</c:v>
                </c:pt>
                <c:pt idx="1536">
                  <c:v>-0.56555677420251926</c:v>
                </c:pt>
                <c:pt idx="1537">
                  <c:v>-0.59056685875916404</c:v>
                </c:pt>
                <c:pt idx="1538">
                  <c:v>-0.6146736908305368</c:v>
                </c:pt>
                <c:pt idx="1539">
                  <c:v>-0.63783957380923462</c:v>
                </c:pt>
                <c:pt idx="1540">
                  <c:v>-0.66002825239397356</c:v>
                </c:pt>
                <c:pt idx="1541">
                  <c:v>-0.6812049693577078</c:v>
                </c:pt>
                <c:pt idx="1542">
                  <c:v>-0.70133652001755853</c:v>
                </c:pt>
                <c:pt idx="1543">
                  <c:v>-0.72039130432122434</c:v>
                </c:pt>
                <c:pt idx="1544">
                  <c:v>-0.73833937646810344</c:v>
                </c:pt>
                <c:pt idx="1545">
                  <c:v>-0.75515249198715684</c:v>
                </c:pt>
                <c:pt idx="1546">
                  <c:v>-0.77080415219754184</c:v>
                </c:pt>
                <c:pt idx="1547">
                  <c:v>-0.78526964598198268</c:v>
                </c:pt>
                <c:pt idx="1548">
                  <c:v>-0.79852608880699305</c:v>
                </c:pt>
                <c:pt idx="1549">
                  <c:v>-0.81055245892838423</c:v>
                </c:pt>
                <c:pt idx="1550">
                  <c:v>-0.82132963072475218</c:v>
                </c:pt>
                <c:pt idx="1551">
                  <c:v>-0.83084040510607859</c:v>
                </c:pt>
                <c:pt idx="1552">
                  <c:v>-0.83906953694915853</c:v>
                </c:pt>
                <c:pt idx="1553">
                  <c:v>-0.84600375951608697</c:v>
                </c:pt>
                <c:pt idx="1554">
                  <c:v>-0.85163180581671882</c:v>
                </c:pt>
                <c:pt idx="1555">
                  <c:v>-0.85594442688077388</c:v>
                </c:pt>
                <c:pt idx="1556">
                  <c:v>-0.85893440690999645</c:v>
                </c:pt>
                <c:pt idx="1557">
                  <c:v>-0.86059657528561462</c:v>
                </c:pt>
                <c:pt idx="1558">
                  <c:v>-0.8609278154112352</c:v>
                </c:pt>
                <c:pt idx="1559">
                  <c:v>-0.85992707037618166</c:v>
                </c:pt>
                <c:pt idx="1560">
                  <c:v>-0.85759534542922033</c:v>
                </c:pt>
                <c:pt idx="1561">
                  <c:v>-0.85393570725756707</c:v>
                </c:pt>
                <c:pt idx="1562">
                  <c:v>-0.84895328007100357</c:v>
                </c:pt>
                <c:pt idx="1563">
                  <c:v>-0.84265523849591173</c:v>
                </c:pt>
                <c:pt idx="1564">
                  <c:v>-0.83505079728895626</c:v>
                </c:pt>
                <c:pt idx="1565">
                  <c:v>-0.82615119788509428</c:v>
                </c:pt>
                <c:pt idx="1566">
                  <c:v>-0.8159696917995265</c:v>
                </c:pt>
                <c:pt idx="1567">
                  <c:v>-0.80452152090804485</c:v>
                </c:pt>
                <c:pt idx="1568">
                  <c:v>-0.79182389463511504</c:v>
                </c:pt>
                <c:pt idx="1569">
                  <c:v>-0.77789596408386241</c:v>
                </c:pt>
                <c:pt idx="1570">
                  <c:v>-0.76275879314679607</c:v>
                </c:pt>
                <c:pt idx="1571">
                  <c:v>-0.74643532664093615</c:v>
                </c:pt>
                <c:pt idx="1572">
                  <c:v>-0.72895035551550746</c:v>
                </c:pt>
                <c:pt idx="1573">
                  <c:v>-0.71033047918500103</c:v>
                </c:pt>
                <c:pt idx="1574">
                  <c:v>-0.69060406504490135</c:v>
                </c:pt>
                <c:pt idx="1575">
                  <c:v>-0.66980120523166964</c:v>
                </c:pt>
                <c:pt idx="1576">
                  <c:v>-0.6479536706929625</c:v>
                </c:pt>
                <c:pt idx="1577">
                  <c:v>-0.62509486263826686</c:v>
                </c:pt>
                <c:pt idx="1578">
                  <c:v>-0.60125976144412285</c:v>
                </c:pt>
                <c:pt idx="1579">
                  <c:v>-0.57648487309217289</c:v>
                </c:pt>
                <c:pt idx="1580">
                  <c:v>-0.55080817322215414</c:v>
                </c:pt>
                <c:pt idx="1581">
                  <c:v>-0.52426904888554771</c:v>
                </c:pt>
                <c:pt idx="1582">
                  <c:v>-0.49690823808932599</c:v>
                </c:pt>
                <c:pt idx="1583">
                  <c:v>-0.46876776722269564</c:v>
                </c:pt>
                <c:pt idx="1584">
                  <c:v>-0.4398908864629324</c:v>
                </c:pt>
                <c:pt idx="1585">
                  <c:v>-0.41032200325969514</c:v>
                </c:pt>
                <c:pt idx="1586">
                  <c:v>-0.38010661400023255</c:v>
                </c:pt>
                <c:pt idx="1587">
                  <c:v>-0.34929123396061773</c:v>
                </c:pt>
                <c:pt idx="1588">
                  <c:v>-0.31792332565097686</c:v>
                </c:pt>
                <c:pt idx="1589">
                  <c:v>-0.28605122566522151</c:v>
                </c:pt>
                <c:pt idx="1590">
                  <c:v>-0.25372407014800025</c:v>
                </c:pt>
                <c:pt idx="1591">
                  <c:v>-0.22099171899392198</c:v>
                </c:pt>
                <c:pt idx="1592">
                  <c:v>-0.18790467889611873</c:v>
                </c:pt>
                <c:pt idx="1593">
                  <c:v>-0.1545140253628848</c:v>
                </c:pt>
                <c:pt idx="1594">
                  <c:v>-0.12087132382293125</c:v>
                </c:pt>
                <c:pt idx="1595">
                  <c:v>-8.7028549941256236E-2</c:v>
                </c:pt>
                <c:pt idx="1596">
                  <c:v>-5.3038009268740041E-2</c:v>
                </c:pt>
                <c:pt idx="1597">
                  <c:v>-1.8952256349813346E-2</c:v>
                </c:pt>
                <c:pt idx="1598">
                  <c:v>1.5175986586555903E-2</c:v>
                </c:pt>
                <c:pt idx="1599">
                  <c:v>4.9293911226834596E-2</c:v>
                </c:pt>
                <c:pt idx="1600">
                  <c:v>8.3348704937296417E-2</c:v>
                </c:pt>
                <c:pt idx="1601">
                  <c:v>0.11728763256627069</c:v>
                </c:pt>
                <c:pt idx="1602">
                  <c:v>0.15105811815742315</c:v>
                </c:pt>
                <c:pt idx="1603">
                  <c:v>0.18460782644732124</c:v>
                </c:pt>
                <c:pt idx="1604">
                  <c:v>0.21788474402098876</c:v>
                </c:pt>
                <c:pt idx="1605">
                  <c:v>0.25083725999947193</c:v>
                </c:pt>
                <c:pt idx="1606">
                  <c:v>0.28341424613411953</c:v>
                </c:pt>
                <c:pt idx="1607">
                  <c:v>0.3155651361833165</c:v>
                </c:pt>
                <c:pt idx="1608">
                  <c:v>0.34724000444831021</c:v>
                </c:pt>
                <c:pt idx="1609">
                  <c:v>0.37838964334603448</c:v>
                </c:pt>
                <c:pt idx="1610">
                  <c:v>0.40896563989843698</c:v>
                </c:pt>
                <c:pt idx="1611">
                  <c:v>0.43892045101929522</c:v>
                </c:pt>
                <c:pt idx="1612">
                  <c:v>0.46820747748133029</c:v>
                </c:pt>
                <c:pt idx="1613">
                  <c:v>0.49678113644858063</c:v>
                </c:pt>
                <c:pt idx="1614">
                  <c:v>0.52459693246102634</c:v>
                </c:pt>
                <c:pt idx="1615">
                  <c:v>0.55161152676082292</c:v>
                </c:pt>
                <c:pt idx="1616">
                  <c:v>0.57778280485216937</c:v>
                </c:pt>
                <c:pt idx="1617">
                  <c:v>0.60306994218939391</c:v>
                </c:pt>
                <c:pt idx="1618">
                  <c:v>0.62743346789071186</c:v>
                </c:pt>
                <c:pt idx="1619">
                  <c:v>0.65083532637826313</c:v>
                </c:pt>
                <c:pt idx="1620">
                  <c:v>0.67323893684807623</c:v>
                </c:pt>
                <c:pt idx="1621">
                  <c:v>0.69460925047695765</c:v>
                </c:pt>
                <c:pt idx="1622">
                  <c:v>0.71491280527688195</c:v>
                </c:pt>
                <c:pt idx="1623">
                  <c:v>0.73411777851095872</c:v>
                </c:pt>
                <c:pt idx="1624">
                  <c:v>0.75219403658881456</c:v>
                </c:pt>
                <c:pt idx="1625">
                  <c:v>0.76911318236320381</c:v>
                </c:pt>
                <c:pt idx="1626">
                  <c:v>0.78484859975355237</c:v>
                </c:pt>
                <c:pt idx="1627">
                  <c:v>0.79937549562627952</c:v>
                </c:pt>
                <c:pt idx="1628">
                  <c:v>0.81267093886604336</c:v>
                </c:pt>
                <c:pt idx="1629">
                  <c:v>0.82471389657629712</c:v>
                </c:pt>
                <c:pt idx="1630">
                  <c:v>0.83548526735200912</c:v>
                </c:pt>
                <c:pt idx="1631">
                  <c:v>0.84496791157191475</c:v>
                </c:pt>
                <c:pt idx="1632">
                  <c:v>0.8531466786623163</c:v>
                </c:pt>
                <c:pt idx="1633">
                  <c:v>0.86000843128901261</c:v>
                </c:pt>
                <c:pt idx="1634">
                  <c:v>0.86554206643879872</c:v>
                </c:pt>
                <c:pt idx="1635">
                  <c:v>0.86973853335675411</c:v>
                </c:pt>
                <c:pt idx="1636">
                  <c:v>0.87259084831034572</c:v>
                </c:pt>
                <c:pt idx="1637">
                  <c:v>0.87409410615635752</c:v>
                </c:pt>
                <c:pt idx="1638">
                  <c:v>0.87424548869156782</c:v>
                </c:pt>
                <c:pt idx="1639">
                  <c:v>0.87304426977306904</c:v>
                </c:pt>
                <c:pt idx="1640">
                  <c:v>0.87049181719915403</c:v>
                </c:pt>
                <c:pt idx="1641">
                  <c:v>0.8665915913466844</c:v>
                </c:pt>
                <c:pt idx="1642">
                  <c:v>0.86134914056590617</c:v>
                </c:pt>
                <c:pt idx="1643">
                  <c:v>0.85477209333870119</c:v>
                </c:pt>
                <c:pt idx="1644">
                  <c:v>0.84687014721124887</c:v>
                </c:pt>
                <c:pt idx="1645">
                  <c:v>0.83765505451714195</c:v>
                </c:pt>
                <c:pt idx="1646">
                  <c:v>0.82714060491193842</c:v>
                </c:pt>
                <c:pt idx="1647">
                  <c:v>0.81534260474504661</c:v>
                </c:pt>
                <c:pt idx="1648">
                  <c:v>0.8022788532998586</c:v>
                </c:pt>
                <c:pt idx="1649">
                  <c:v>0.7879691159378287</c:v>
                </c:pt>
                <c:pt idx="1650">
                  <c:v>0.77243509418697298</c:v>
                </c:pt>
                <c:pt idx="1651">
                  <c:v>0.75570039282015955</c:v>
                </c:pt>
                <c:pt idx="1652">
                  <c:v>0.73779048397311731</c:v>
                </c:pt>
                <c:pt idx="1653">
                  <c:v>0.71873266835667249</c:v>
                </c:pt>
                <c:pt idx="1654">
                  <c:v>0.6985560336224137</c:v>
                </c:pt>
                <c:pt idx="1655">
                  <c:v>0.67729140994526948</c:v>
                </c:pt>
                <c:pt idx="1656">
                  <c:v>0.6549713228907873</c:v>
                </c:pt>
                <c:pt idx="1657">
                  <c:v>0.63162994363934233</c:v>
                </c:pt>
                <c:pt idx="1658">
                  <c:v>0.60730303664343854</c:v>
                </c:pt>
                <c:pt idx="1659">
                  <c:v>0.58202790479824207</c:v>
                </c:pt>
                <c:pt idx="1660">
                  <c:v>0.55584333220960869</c:v>
                </c:pt>
                <c:pt idx="1661">
                  <c:v>0.52878952464739559</c:v>
                </c:pt>
                <c:pt idx="1662">
                  <c:v>0.50090804777544617</c:v>
                </c:pt>
                <c:pt idx="1663">
                  <c:v>0.47224176325337558</c:v>
                </c:pt>
                <c:pt idx="1664">
                  <c:v>0.44283476280836848</c:v>
                </c:pt>
                <c:pt idx="1665">
                  <c:v>0.41273230037835862</c:v>
                </c:pt>
                <c:pt idx="1666">
                  <c:v>0.38198072243127068</c:v>
                </c:pt>
                <c:pt idx="1667">
                  <c:v>0.35062739656759634</c:v>
                </c:pt>
                <c:pt idx="1668">
                  <c:v>0.31872063851625221</c:v>
                </c:pt>
                <c:pt idx="1669">
                  <c:v>0.2863096376365043</c:v>
                </c:pt>
                <c:pt idx="1670">
                  <c:v>0.25344438104080069</c:v>
                </c:pt>
                <c:pt idx="1671">
                  <c:v>0.22017557645551761</c:v>
                </c:pt>
                <c:pt idx="1672">
                  <c:v>0.18655457393893932</c:v>
                </c:pt>
                <c:pt idx="1673">
                  <c:v>0.15263328657729308</c:v>
                </c:pt>
                <c:pt idx="1674">
                  <c:v>0.11846411028127314</c:v>
                </c:pt>
                <c:pt idx="1675">
                  <c:v>8.4099842807256131E-2</c:v>
                </c:pt>
                <c:pt idx="1676">
                  <c:v>4.9593602128326891E-2</c:v>
                </c:pt>
                <c:pt idx="1677">
                  <c:v>1.4998744281277832E-2</c:v>
                </c:pt>
                <c:pt idx="1678">
                  <c:v>-1.9631219183050837E-2</c:v>
                </c:pt>
                <c:pt idx="1679">
                  <c:v>-5.4242704018499351E-2</c:v>
                </c:pt>
                <c:pt idx="1680">
                  <c:v>-8.8782136242987406E-2</c:v>
                </c:pt>
                <c:pt idx="1681">
                  <c:v>-0.12319603511027374</c:v>
                </c:pt>
                <c:pt idx="1682">
                  <c:v>-0.15743109596526711</c:v>
                </c:pt>
                <c:pt idx="1683">
                  <c:v>-0.19143427285456779</c:v>
                </c:pt>
                <c:pt idx="1684">
                  <c:v>-0.22515286076425242</c:v>
                </c:pt>
                <c:pt idx="1685">
                  <c:v>-0.25853457735711721</c:v>
                </c:pt>
                <c:pt idx="1686">
                  <c:v>-0.29152764408266418</c:v>
                </c:pt>
                <c:pt idx="1687">
                  <c:v>-0.32408086653403811</c:v>
                </c:pt>
                <c:pt idx="1688">
                  <c:v>-0.35614371392692395</c:v>
                </c:pt>
                <c:pt idx="1689">
                  <c:v>-0.38766639757706411</c:v>
                </c:pt>
                <c:pt idx="1690">
                  <c:v>-0.41859994825455388</c:v>
                </c:pt>
                <c:pt idx="1691">
                  <c:v>-0.4488962922944657</c:v>
                </c:pt>
                <c:pt idx="1692">
                  <c:v>-0.47850832634555912</c:v>
                </c:pt>
                <c:pt idx="1693">
                  <c:v>-0.50738999064088863</c:v>
                </c:pt>
                <c:pt idx="1694">
                  <c:v>-0.53549634067608542</c:v>
                </c:pt>
                <c:pt idx="1695">
                  <c:v>-0.56278361718382097</c:v>
                </c:pt>
                <c:pt idx="1696">
                  <c:v>-0.58920931429554391</c:v>
                </c:pt>
                <c:pt idx="1697">
                  <c:v>-0.61473224578409091</c:v>
                </c:pt>
                <c:pt idx="1698">
                  <c:v>-0.63931260928399081</c:v>
                </c:pt>
                <c:pt idx="1699">
                  <c:v>-0.66291204838936124</c:v>
                </c:pt>
                <c:pt idx="1700">
                  <c:v>-0.68549371253231051</c:v>
                </c:pt>
                <c:pt idx="1701">
                  <c:v>-0.70702231454842623</c:v>
                </c:pt>
                <c:pt idx="1702">
                  <c:v>-0.72746418583945727</c:v>
                </c:pt>
                <c:pt idx="1703">
                  <c:v>-0.74678732904678302</c:v>
                </c:pt>
                <c:pt idx="1704">
                  <c:v>-0.76496146815331822</c:v>
                </c:pt>
                <c:pt idx="1705">
                  <c:v>-0.78195809593543908</c:v>
                </c:pt>
                <c:pt idx="1706">
                  <c:v>-0.79775051869041047</c:v>
                </c:pt>
                <c:pt idx="1707">
                  <c:v>-0.81231389816920208</c:v>
                </c:pt>
                <c:pt idx="1708">
                  <c:v>-0.82562529064884604</c:v>
                </c:pt>
                <c:pt idx="1709">
                  <c:v>-0.83766368308277084</c:v>
                </c:pt>
                <c:pt idx="1710">
                  <c:v>-0.84841002627220774</c:v>
                </c:pt>
                <c:pt idx="1711">
                  <c:v>-0.85784726500634056</c:v>
                </c:pt>
                <c:pt idx="1712">
                  <c:v>-0.86596036512344021</c:v>
                </c:pt>
                <c:pt idx="1713">
                  <c:v>-0.87273633745011014</c:v>
                </c:pt>
                <c:pt idx="1714">
                  <c:v>-0.87816425858056257</c:v>
                </c:pt>
                <c:pt idx="1715">
                  <c:v>-0.88223528846265964</c:v>
                </c:pt>
                <c:pt idx="1716">
                  <c:v>-0.88494268476248561</c:v>
                </c:pt>
                <c:pt idx="1717">
                  <c:v>-0.88628181398415951</c:v>
                </c:pt>
                <c:pt idx="1718">
                  <c:v>-0.88625015932659923</c:v>
                </c:pt>
                <c:pt idx="1719">
                  <c:v>-0.88484732526404264</c:v>
                </c:pt>
                <c:pt idx="1720">
                  <c:v>-0.88207503884217364</c:v>
                </c:pt>
                <c:pt idx="1721">
                  <c:v>-0.87793714768679765</c:v>
                </c:pt>
                <c:pt idx="1722">
                  <c:v>-0.8724396147271225</c:v>
                </c:pt>
                <c:pt idx="1723">
                  <c:v>-0.86559050964074546</c:v>
                </c:pt>
                <c:pt idx="1724">
                  <c:v>-0.85739999703259862</c:v>
                </c:pt>
                <c:pt idx="1725">
                  <c:v>-0.84788032136512337</c:v>
                </c:pt>
                <c:pt idx="1726">
                  <c:v>-0.83704578866196622</c:v>
                </c:pt>
                <c:pt idx="1727">
                  <c:v>-0.82491274501257339</c:v>
                </c:pt>
                <c:pt idx="1728">
                  <c:v>-0.81149955190997114</c:v>
                </c:pt>
                <c:pt idx="1729">
                  <c:v>-0.79682655845889183</c:v>
                </c:pt>
                <c:pt idx="1730">
                  <c:v>-0.78091607049640477</c:v>
                </c:pt>
                <c:pt idx="1731">
                  <c:v>-0.76379231667189906</c:v>
                </c:pt>
                <c:pt idx="1732">
                  <c:v>-0.74548141153795577</c:v>
                </c:pt>
                <c:pt idx="1733">
                  <c:v>-0.726011315708468</c:v>
                </c:pt>
                <c:pt idx="1734">
                  <c:v>-0.70541179314477953</c:v>
                </c:pt>
                <c:pt idx="1735">
                  <c:v>-0.68371436563505261</c:v>
                </c:pt>
                <c:pt idx="1736">
                  <c:v>-0.66095226453664802</c:v>
                </c:pt>
                <c:pt idx="1737">
                  <c:v>-0.63716037985537732</c:v>
                </c:pt>
                <c:pt idx="1738">
                  <c:v>-0.61237520673961754</c:v>
                </c:pt>
                <c:pt idx="1739">
                  <c:v>-0.58663478947152781</c:v>
                </c:pt>
                <c:pt idx="1740">
                  <c:v>-0.55997866304131272</c:v>
                </c:pt>
                <c:pt idx="1741">
                  <c:v>-0.53244779239420814</c:v>
                </c:pt>
                <c:pt idx="1742">
                  <c:v>-0.50408450944377203</c:v>
                </c:pt>
                <c:pt idx="1743">
                  <c:v>-0.47493244794829986</c:v>
                </c:pt>
                <c:pt idx="1744">
                  <c:v>-0.44503647635050797</c:v>
                </c:pt>
                <c:pt idx="1745">
                  <c:v>-0.41444262868410775</c:v>
                </c:pt>
                <c:pt idx="1746">
                  <c:v>-0.38319803365356331</c:v>
                </c:pt>
                <c:pt idx="1747">
                  <c:v>-0.35135084199647898</c:v>
                </c:pt>
                <c:pt idx="1748">
                  <c:v>-0.31895015224045259</c:v>
                </c:pt>
                <c:pt idx="1749">
                  <c:v>-0.28604593496914205</c:v>
                </c:pt>
                <c:pt idx="1750">
                  <c:v>-0.25268895571433231</c:v>
                </c:pt>
                <c:pt idx="1751">
                  <c:v>-0.21893069659293435</c:v>
                </c:pt>
                <c:pt idx="1752">
                  <c:v>-0.1848232768101595</c:v>
                </c:pt>
                <c:pt idx="1753">
                  <c:v>-0.15041937215158546</c:v>
                </c:pt>
                <c:pt idx="1754">
                  <c:v>-0.11577213358842398</c:v>
                </c:pt>
                <c:pt idx="1755">
                  <c:v>-8.0935105122049919E-2</c:v>
                </c:pt>
                <c:pt idx="1756">
                  <c:v>-4.5962140994735182E-2</c:v>
                </c:pt>
                <c:pt idx="1757">
                  <c:v>-1.0907322394546259E-2</c:v>
                </c:pt>
                <c:pt idx="1758">
                  <c:v>2.4175126216471724E-2</c:v>
                </c:pt>
                <c:pt idx="1759">
                  <c:v>5.9230921021418921E-2</c:v>
                </c:pt>
                <c:pt idx="1760">
                  <c:v>9.4205802885146822E-2</c:v>
                </c:pt>
                <c:pt idx="1761">
                  <c:v>0.12904562137795697</c:v>
                </c:pt>
                <c:pt idx="1762">
                  <c:v>0.16369641865632681</c:v>
                </c:pt>
                <c:pt idx="1763">
                  <c:v>0.19810451307077837</c:v>
                </c:pt>
                <c:pt idx="1764">
                  <c:v>0.23221658237104931</c:v>
                </c:pt>
                <c:pt idx="1765">
                  <c:v>0.2659797463796551</c:v>
                </c:pt>
                <c:pt idx="1766">
                  <c:v>0.29934164900570814</c:v>
                </c:pt>
                <c:pt idx="1767">
                  <c:v>0.33225053947151506</c:v>
                </c:pt>
                <c:pt idx="1768">
                  <c:v>0.36465535262599108</c:v>
                </c:pt>
                <c:pt idx="1769">
                  <c:v>0.39650578822029736</c:v>
                </c:pt>
                <c:pt idx="1770">
                  <c:v>0.42775238902236196</c:v>
                </c:pt>
                <c:pt idx="1771">
                  <c:v>0.45834661764903256</c:v>
                </c:pt>
                <c:pt idx="1772">
                  <c:v>0.48824093199654711</c:v>
                </c:pt>
                <c:pt idx="1773">
                  <c:v>0.51738885915184463</c:v>
                </c:pt>
                <c:pt idx="1774">
                  <c:v>0.54574506766986897</c:v>
                </c:pt>
                <c:pt idx="1775">
                  <c:v>0.57326543810449959</c:v>
                </c:pt>
                <c:pt idx="1776">
                  <c:v>0.59990713168313481</c:v>
                </c:pt>
                <c:pt idx="1777">
                  <c:v>0.62562865701809434</c:v>
                </c:pt>
                <c:pt idx="1778">
                  <c:v>0.65038993475099072</c:v>
                </c:pt>
                <c:pt idx="1779">
                  <c:v>0.67415236002914414</c:v>
                </c:pt>
                <c:pt idx="1780">
                  <c:v>0.69687886271671129</c:v>
                </c:pt>
                <c:pt idx="1781">
                  <c:v>0.71853396524665381</c:v>
                </c:pt>
                <c:pt idx="1782">
                  <c:v>0.73908383802308131</c:v>
                </c:pt>
                <c:pt idx="1783">
                  <c:v>0.75849635228750867</c:v>
                </c:pt>
                <c:pt idx="1784">
                  <c:v>0.77674113036644898</c:v>
                </c:pt>
                <c:pt idx="1785">
                  <c:v>0.79378959322160236</c:v>
                </c:pt>
                <c:pt idx="1786">
                  <c:v>0.80961500522827146</c:v>
                </c:pt>
                <c:pt idx="1787">
                  <c:v>0.82419251611187305</c:v>
                </c:pt>
                <c:pt idx="1788">
                  <c:v>0.83749919997664779</c:v>
                </c:pt>
                <c:pt idx="1789">
                  <c:v>0.84951409136532796</c:v>
                </c:pt>
                <c:pt idx="1790">
                  <c:v>0.86021821829307776</c:v>
                </c:pt>
                <c:pt idx="1791">
                  <c:v>0.86959463220357114</c:v>
                </c:pt>
                <c:pt idx="1792">
                  <c:v>0.87762843479996933</c:v>
                </c:pt>
                <c:pt idx="1793">
                  <c:v>0.8843068017083503</c:v>
                </c:pt>
                <c:pt idx="1794">
                  <c:v>0.88961900293596652</c:v>
                </c:pt>
                <c:pt idx="1795">
                  <c:v>0.89355642009175451</c:v>
                </c:pt>
                <c:pt idx="1796">
                  <c:v>0.89611256034150299</c:v>
                </c:pt>
                <c:pt idx="1797">
                  <c:v>0.89728306707508931</c:v>
                </c:pt>
                <c:pt idx="1798">
                  <c:v>0.8970657272683511</c:v>
                </c:pt>
                <c:pt idx="1799">
                  <c:v>0.89546047552723562</c:v>
                </c:pt>
                <c:pt idx="1800">
                  <c:v>0.89246939480701371</c:v>
                </c:pt>
                <c:pt idx="1801">
                  <c:v>0.88809671380450872</c:v>
                </c:pt>
                <c:pt idx="1802">
                  <c:v>0.88234880102641766</c:v>
                </c:pt>
                <c:pt idx="1803">
                  <c:v>0.87523415554199069</c:v>
                </c:pt>
                <c:pt idx="1804">
                  <c:v>0.86676339443345229</c:v>
                </c:pt>
                <c:pt idx="1805">
                  <c:v>0.85694923696264191</c:v>
                </c:pt>
                <c:pt idx="1806">
                  <c:v>0.84580648547752224</c:v>
                </c:pt>
                <c:pt idx="1807">
                  <c:v>0.83335200308716972</c:v>
                </c:pt>
                <c:pt idx="1808">
                  <c:v>0.81960468813896747</c:v>
                </c:pt>
                <c:pt idx="1809">
                  <c:v>0.80458544553656408</c:v>
                </c:pt>
                <c:pt idx="1810">
                  <c:v>0.78831715494222709</c:v>
                </c:pt>
                <c:pt idx="1811">
                  <c:v>0.7708246359119455</c:v>
                </c:pt>
                <c:pt idx="1812">
                  <c:v>0.75213461001636572</c:v>
                </c:pt>
                <c:pt idx="1813">
                  <c:v>0.73227566000550437</c:v>
                </c:pt>
                <c:pt idx="1814">
                  <c:v>0.71127818607962356</c:v>
                </c:pt>
                <c:pt idx="1815">
                  <c:v>0.68917435933312821</c:v>
                </c:pt>
                <c:pt idx="1816">
                  <c:v>0.66599807244294629</c:v>
                </c:pt>
                <c:pt idx="1817">
                  <c:v>0.64178488767695552</c:v>
                </c:pt>
                <c:pt idx="1818">
                  <c:v>0.61657198230216814</c:v>
                </c:pt>
                <c:pt idx="1819">
                  <c:v>0.59039809147666766</c:v>
                </c:pt>
                <c:pt idx="1820">
                  <c:v>0.56330344871299753</c:v>
                </c:pt>
                <c:pt idx="1821">
                  <c:v>0.5353297240044631</c:v>
                </c:pt>
                <c:pt idx="1822">
                  <c:v>0.50651995970971408</c:v>
                </c:pt>
                <c:pt idx="1823">
                  <c:v>0.47691850429423349</c:v>
                </c:pt>
                <c:pt idx="1824">
                  <c:v>0.44657094403067454</c:v>
                </c:pt>
                <c:pt idx="1825">
                  <c:v>0.41552403276347272</c:v>
                </c:pt>
                <c:pt idx="1826">
                  <c:v>0.3838256198459109</c:v>
                </c:pt>
                <c:pt idx="1827">
                  <c:v>0.35152457636065498</c:v>
                </c:pt>
                <c:pt idx="1828">
                  <c:v>0.31867071973777999</c:v>
                </c:pt>
                <c:pt idx="1829">
                  <c:v>0.28531473688651998</c:v>
                </c:pt>
                <c:pt idx="1830">
                  <c:v>0.25150810595929363</c:v>
                </c:pt>
                <c:pt idx="1831">
                  <c:v>0.21730301686903622</c:v>
                </c:pt>
                <c:pt idx="1832">
                  <c:v>0.182752290682514</c:v>
                </c:pt>
                <c:pt idx="1833">
                  <c:v>0.14790929801406033</c:v>
                </c:pt>
                <c:pt idx="1834">
                  <c:v>0.11282787654609383</c:v>
                </c:pt>
                <c:pt idx="1835">
                  <c:v>7.7562247803833098E-2</c:v>
                </c:pt>
                <c:pt idx="1836">
                  <c:v>4.2166933312805008E-2</c:v>
                </c:pt>
                <c:pt idx="1837">
                  <c:v>6.6966702690794541E-3</c:v>
                </c:pt>
                <c:pt idx="1838">
                  <c:v>-2.8793673147388052E-2</c:v>
                </c:pt>
                <c:pt idx="1839">
                  <c:v>-6.4249182685340758E-2</c:v>
                </c:pt>
                <c:pt idx="1840">
                  <c:v>-9.9614983029033669E-2</c:v>
                </c:pt>
                <c:pt idx="1841">
                  <c:v>-0.1348363227677426</c:v>
                </c:pt>
                <c:pt idx="1842">
                  <c:v>-0.16985865919645871</c:v>
                </c:pt>
                <c:pt idx="1843">
                  <c:v>-0.20462774281613899</c:v>
                </c:pt>
                <c:pt idx="1844">
                  <c:v>-0.23908970140266092</c:v>
                </c:pt>
                <c:pt idx="1845">
                  <c:v>-0.27319112351425795</c:v>
                </c:pt>
                <c:pt idx="1846">
                  <c:v>-0.30687914130770988</c:v>
                </c:pt>
                <c:pt idx="1847">
                  <c:v>-0.34010151253494059</c:v>
                </c:pt>
                <c:pt idx="1848">
                  <c:v>-0.37280670159290369</c:v>
                </c:pt>
                <c:pt idx="1849">
                  <c:v>-0.40494395950074225</c:v>
                </c:pt>
                <c:pt idx="1850">
                  <c:v>-0.4364634026801712</c:v>
                </c:pt>
                <c:pt idx="1851">
                  <c:v>-0.46731609041683969</c:v>
                </c:pt>
                <c:pt idx="1852">
                  <c:v>-0.49745410088213154</c:v>
                </c:pt>
                <c:pt idx="1853">
                  <c:v>-0.52683060559738037</c:v>
                </c:pt>
                <c:pt idx="1854">
                  <c:v>-0.55539994222484113</c:v>
                </c:pt>
                <c:pt idx="1855">
                  <c:v>-0.5831176855720317</c:v>
                </c:pt>
                <c:pt idx="1856">
                  <c:v>-0.60994071669909955</c:v>
                </c:pt>
                <c:pt idx="1857">
                  <c:v>-0.63582729002175509</c:v>
                </c:pt>
                <c:pt idx="1858">
                  <c:v>-0.66073709830512917</c:v>
                </c:pt>
                <c:pt idx="1859">
                  <c:v>-0.68463133544742805</c:v>
                </c:pt>
                <c:pt idx="1860">
                  <c:v>-0.70747275695563694</c:v>
                </c:pt>
                <c:pt idx="1861">
                  <c:v>-0.7292257380188305</c:v>
                </c:pt>
                <c:pt idx="1862">
                  <c:v>-0.74985632908860811</c:v>
                </c:pt>
                <c:pt idx="1863">
                  <c:v>-0.7693323088799725</c:v>
                </c:pt>
                <c:pt idx="1864">
                  <c:v>-0.78762323470974938</c:v>
                </c:pt>
                <c:pt idx="1865">
                  <c:v>-0.80470049009396349</c:v>
                </c:pt>
                <c:pt idx="1866">
                  <c:v>-0.82053732952979019</c:v>
                </c:pt>
                <c:pt idx="1867">
                  <c:v>-0.83510892039186591</c:v>
                </c:pt>
                <c:pt idx="1868">
                  <c:v>-0.84839238187739363</c:v>
                </c:pt>
                <c:pt idx="1869">
                  <c:v>-0.86036682093899031</c:v>
                </c:pt>
                <c:pt idx="1870">
                  <c:v>-0.87101336514875216</c:v>
                </c:pt>
                <c:pt idx="1871">
                  <c:v>-0.88031519244189882</c:v>
                </c:pt>
                <c:pt idx="1872">
                  <c:v>-0.88825755769315129</c:v>
                </c:pt>
                <c:pt idx="1873">
                  <c:v>-0.89482781608379058</c:v>
                </c:pt>
                <c:pt idx="1874">
                  <c:v>-0.90001544322244409</c:v>
                </c:pt>
                <c:pt idx="1875">
                  <c:v>-0.90381205198756709</c:v>
                </c:pt>
                <c:pt idx="1876">
                  <c:v>-0.90621140606472361</c:v>
                </c:pt>
                <c:pt idx="1877">
                  <c:v>-0.9072094301568191</c:v>
                </c:pt>
                <c:pt idx="1878">
                  <c:v>-0.90680421685064605</c:v>
                </c:pt>
                <c:pt idx="1879">
                  <c:v>-0.90499603012824859</c:v>
                </c:pt>
                <c:pt idx="1880">
                  <c:v>-0.90178730551680653</c:v>
                </c:pt>
                <c:pt idx="1881">
                  <c:v>-0.89718264687596527</c:v>
                </c:pt>
                <c:pt idx="1882">
                  <c:v>-0.8911888198267115</c:v>
                </c:pt>
                <c:pt idx="1883">
                  <c:v>-0.88381474183114328</c:v>
                </c:pt>
                <c:pt idx="1884">
                  <c:v>-0.87507146893764931</c:v>
                </c:pt>
                <c:pt idx="1885">
                  <c:v>-0.86497217921114977</c:v>
                </c:pt>
                <c:pt idx="1886">
                  <c:v>-0.85353215287327266</c:v>
                </c:pt>
                <c:pt idx="1887">
                  <c:v>-0.84076874918238176</c:v>
                </c:pt>
                <c:pt idx="1888">
                  <c:v>-0.82670138008839522</c:v>
                </c:pt>
                <c:pt idx="1889">
                  <c:v>-0.81135148070246377</c:v>
                </c:pt>
                <c:pt idx="1890">
                  <c:v>-0.79474247662641495</c:v>
                </c:pt>
                <c:pt idx="1891">
                  <c:v>-0.77689974819171914</c:v>
                </c:pt>
                <c:pt idx="1892">
                  <c:v>-0.75785059166268842</c:v>
                </c:pt>
                <c:pt idx="1893">
                  <c:v>-0.73762417746319775</c:v>
                </c:pt>
                <c:pt idx="1894">
                  <c:v>-0.71625150549080985</c:v>
                </c:pt>
                <c:pt idx="1895">
                  <c:v>-0.69376535758691371</c:v>
                </c:pt>
                <c:pt idx="1896">
                  <c:v>-0.67020024723572602</c:v>
                </c:pt>
                <c:pt idx="1897">
                  <c:v>-0.64559236656929109</c:v>
                </c:pt>
                <c:pt idx="1898">
                  <c:v>-0.61997953076003431</c:v>
                </c:pt>
                <c:pt idx="1899">
                  <c:v>-0.59340111988627886</c:v>
                </c:pt>
                <c:pt idx="1900">
                  <c:v>-0.56589801836004638</c:v>
                </c:pt>
                <c:pt idx="1901">
                  <c:v>-0.53751255201051762</c:v>
                </c:pt>
                <c:pt idx="1902">
                  <c:v>-0.5082884229199417</c:v>
                </c:pt>
                <c:pt idx="1903">
                  <c:v>-0.47827064211226222</c:v>
                </c:pt>
                <c:pt idx="1904">
                  <c:v>-0.44750546019836829</c:v>
                </c:pt>
                <c:pt idx="1905">
                  <c:v>-0.41604029608479304</c:v>
                </c:pt>
                <c:pt idx="1906">
                  <c:v>-0.38392366385569149</c:v>
                </c:pt>
                <c:pt idx="1907">
                  <c:v>-0.35120509794109256</c:v>
                </c:pt>
                <c:pt idx="1908">
                  <c:v>-0.31793507668680454</c:v>
                </c:pt>
                <c:pt idx="1909">
                  <c:v>-0.28416494444384433</c:v>
                </c:pt>
                <c:pt idx="1910">
                  <c:v>-0.24994683229790321</c:v>
                </c:pt>
                <c:pt idx="1911">
                  <c:v>-0.2153335775611869</c:v>
                </c:pt>
                <c:pt idx="1912">
                  <c:v>-0.18037864215089683</c:v>
                </c:pt>
                <c:pt idx="1913">
                  <c:v>-0.14513602998071651</c:v>
                </c:pt>
                <c:pt idx="1914">
                  <c:v>-0.10966020349289222</c:v>
                </c:pt>
                <c:pt idx="1915">
                  <c:v>-7.4005999459851382E-2</c:v>
                </c:pt>
                <c:pt idx="1916">
                  <c:v>-3.8228544185811682E-2</c:v>
                </c:pt>
                <c:pt idx="1917">
                  <c:v>-2.383168239451445E-3</c:v>
                </c:pt>
                <c:pt idx="1918">
                  <c:v>3.3474679150534419E-2</c:v>
                </c:pt>
                <c:pt idx="1919">
                  <c:v>6.928951590426434E-2</c:v>
                </c:pt>
                <c:pt idx="1920">
                  <c:v>0.10500591297115809</c:v>
                </c:pt>
                <c:pt idx="1921">
                  <c:v>0.14056858014921272</c:v>
                </c:pt>
                <c:pt idx="1922">
                  <c:v>0.17592245170990928</c:v>
                </c:pt>
                <c:pt idx="1923">
                  <c:v>0.21101277169621435</c:v>
                </c:pt>
                <c:pt idx="1924">
                  <c:v>0.24578517876160996</c:v>
                </c:pt>
                <c:pt idx="1925">
                  <c:v>0.28018579041842234</c:v>
                </c:pt>
                <c:pt idx="1926">
                  <c:v>0.31416128656495068</c:v>
                </c:pt>
                <c:pt idx="1927">
                  <c:v>0.3476589921619751</c:v>
                </c:pt>
                <c:pt idx="1928">
                  <c:v>0.38062695893017801</c:v>
                </c:pt>
                <c:pt idx="1929">
                  <c:v>0.41301404594183611</c:v>
                </c:pt>
                <c:pt idx="1930">
                  <c:v>0.44476999898181457</c:v>
                </c:pt>
                <c:pt idx="1931">
                  <c:v>0.47584552855445006</c:v>
                </c:pt>
                <c:pt idx="1932">
                  <c:v>0.50619238641530861</c:v>
                </c:pt>
                <c:pt idx="1933">
                  <c:v>0.5357634405090409</c:v>
                </c:pt>
                <c:pt idx="1934">
                  <c:v>0.56451274819669139</c:v>
                </c:pt>
                <c:pt idx="1935">
                  <c:v>0.59239562765883358</c:v>
                </c:pt>
                <c:pt idx="1936">
                  <c:v>0.61936872736339299</c:v>
                </c:pt>
                <c:pt idx="1937">
                  <c:v>0.6453900934902812</c:v>
                </c:pt>
                <c:pt idx="1938">
                  <c:v>0.6704192352077526</c:v>
                </c:pt>
                <c:pt idx="1939">
                  <c:v>0.69441718769898497</c:v>
                </c:pt>
                <c:pt idx="1940">
                  <c:v>0.7173465728408257</c:v>
                </c:pt>
                <c:pt idx="1941">
                  <c:v>0.73917165744002</c:v>
                </c:pt>
                <c:pt idx="1942">
                  <c:v>0.75985840893625378</c:v>
                </c:pt>
                <c:pt idx="1943">
                  <c:v>0.77937454848521648</c:v>
                </c:pt>
                <c:pt idx="1944">
                  <c:v>0.79768960133872702</c:v>
                </c:pt>
                <c:pt idx="1945">
                  <c:v>0.81477494444335063</c:v>
                </c:pt>
                <c:pt idx="1946">
                  <c:v>0.83060385118319957</c:v>
                </c:pt>
                <c:pt idx="1947">
                  <c:v>0.84515153319684388</c:v>
                </c:pt>
                <c:pt idx="1948">
                  <c:v>0.85839517920296526</c:v>
                </c:pt>
                <c:pt idx="1949">
                  <c:v>0.87031399077397331</c:v>
                </c:pt>
                <c:pt idx="1950">
                  <c:v>0.88088921500138151</c:v>
                </c:pt>
                <c:pt idx="1951">
                  <c:v>0.89010417400170061</c:v>
                </c:pt>
                <c:pt idx="1952">
                  <c:v>0.89794429121644703</c:v>
                </c:pt>
                <c:pt idx="1953">
                  <c:v>0.90439711446473525</c:v>
                </c:pt>
                <c:pt idx="1954">
                  <c:v>0.90945233571205109</c:v>
                </c:pt>
                <c:pt idx="1955">
                  <c:v>0.91310180752384695</c:v>
                </c:pt>
                <c:pt idx="1956">
                  <c:v>0.91533955617767937</c:v>
                </c:pt>
                <c:pt idx="1957">
                  <c:v>0.91616179141284837</c:v>
                </c:pt>
                <c:pt idx="1958">
                  <c:v>0.91556691280166846</c:v>
                </c:pt>
                <c:pt idx="1959">
                  <c:v>0.91355551273171831</c:v>
                </c:pt>
                <c:pt idx="1960">
                  <c:v>0.9101303759936985</c:v>
                </c:pt>
                <c:pt idx="1961">
                  <c:v>0.90529647597474083</c:v>
                </c:pt>
                <c:pt idx="1962">
                  <c:v>0.89906096746230946</c:v>
                </c:pt>
                <c:pt idx="1963">
                  <c:v>0.89143317606907035</c:v>
                </c:pt>
                <c:pt idx="1964">
                  <c:v>0.88242458429430937</c:v>
                </c:pt>
                <c:pt idx="1965">
                  <c:v>0.8720488142427596</c:v>
                </c:pt>
                <c:pt idx="1966">
                  <c:v>0.86032160702683869</c:v>
                </c:pt>
                <c:pt idx="1967">
                  <c:v>0.84726079888339634</c:v>
                </c:pt>
                <c:pt idx="1968">
                  <c:v>0.83288629404128334</c:v>
                </c:pt>
                <c:pt idx="1969">
                  <c:v>0.81722003438100499</c:v>
                </c:pt>
                <c:pt idx="1970">
                  <c:v>0.80028596593266477</c:v>
                </c:pt>
                <c:pt idx="1971">
                  <c:v>0.78211000226345884</c:v>
                </c:pt>
                <c:pt idx="1972">
                  <c:v>0.76271998481068637</c:v>
                </c:pt>
                <c:pt idx="1973">
                  <c:v>0.74214564022094809</c:v>
                </c:pt>
                <c:pt idx="1974">
                  <c:v>0.72041853476104345</c:v>
                </c:pt>
                <c:pt idx="1975">
                  <c:v>0.69757202587046085</c:v>
                </c:pt>
                <c:pt idx="1976">
                  <c:v>0.67364121092976625</c:v>
                </c:pt>
                <c:pt idx="1977">
                  <c:v>0.64866287332374517</c:v>
                </c:pt>
                <c:pt idx="1978">
                  <c:v>0.6226754258821583</c:v>
                </c:pt>
                <c:pt idx="1979">
                  <c:v>0.59571885178502337</c:v>
                </c:pt>
                <c:pt idx="1980">
                  <c:v>0.56783464302353193</c:v>
                </c:pt>
                <c:pt idx="1981">
                  <c:v>0.53906573651128253</c:v>
                </c:pt>
                <c:pt idx="1982">
                  <c:v>0.50945644794414613</c:v>
                </c:pt>
                <c:pt idx="1983">
                  <c:v>0.47905240351086675</c:v>
                </c:pt>
                <c:pt idx="1984">
                  <c:v>0.44790046955958746</c:v>
                </c:pt>
                <c:pt idx="1985">
                  <c:v>0.41604868032865938</c:v>
                </c:pt>
                <c:pt idx="1986">
                  <c:v>0.38354616385341478</c:v>
                </c:pt>
                <c:pt idx="1987">
                  <c:v>0.35044306616314613</c:v>
                </c:pt>
                <c:pt idx="1988">
                  <c:v>0.31679047388518555</c:v>
                </c:pt>
                <c:pt idx="1989">
                  <c:v>0.28264033537579664</c:v>
                </c:pt>
                <c:pt idx="1990">
                  <c:v>0.24804538049958388</c:v>
                </c:pt>
                <c:pt idx="1991">
                  <c:v>0.21305903918123117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680512"/>
        <c:axId val="119227136"/>
      </c:scatterChart>
      <c:valAx>
        <c:axId val="1116805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9227136"/>
        <c:crosses val="autoZero"/>
        <c:crossBetween val="midCat"/>
      </c:valAx>
      <c:valAx>
        <c:axId val="119227136"/>
        <c:scaling>
          <c:orientation val="minMax"/>
          <c:max val="1"/>
          <c:min val="-1"/>
        </c:scaling>
        <c:delete val="1"/>
        <c:axPos val="l"/>
        <c:numFmt formatCode="General" sourceLinked="1"/>
        <c:majorTickMark val="none"/>
        <c:minorTickMark val="none"/>
        <c:tickLblPos val="nextTo"/>
        <c:crossAx val="111680512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noProof="0" smtClean="0"/>
              <a:t>Click to edit Master text styles</a:t>
            </a:r>
          </a:p>
          <a:p>
            <a:pPr lvl="1"/>
            <a:r>
              <a:rPr lang="en-US" altLang="de-DE" noProof="0" smtClean="0"/>
              <a:t>Second level</a:t>
            </a:r>
          </a:p>
          <a:p>
            <a:pPr lvl="2"/>
            <a:r>
              <a:rPr lang="en-US" altLang="de-DE" noProof="0" smtClean="0"/>
              <a:t>Third level</a:t>
            </a:r>
          </a:p>
          <a:p>
            <a:pPr lvl="3"/>
            <a:r>
              <a:rPr lang="en-US" altLang="de-DE" noProof="0" smtClean="0"/>
              <a:t>Fourth level</a:t>
            </a:r>
          </a:p>
          <a:p>
            <a:pPr lvl="4"/>
            <a:r>
              <a:rPr lang="en-US" altLang="de-DE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16082AC-9A83-429F-A222-BCD2F0A54FC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288423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F7E3140-A2CA-4B65-A3F5-0B882AE27A55}" type="slidenum">
              <a:rPr lang="en-US" altLang="de-DE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015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E4E5F6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/>
        </p:nvSpPr>
        <p:spPr bwMode="auto">
          <a:xfrm>
            <a:off x="323850" y="404813"/>
            <a:ext cx="8424863" cy="0"/>
          </a:xfrm>
          <a:prstGeom prst="lin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Line 8"/>
          <p:cNvSpPr>
            <a:spLocks noChangeShapeType="1"/>
          </p:cNvSpPr>
          <p:nvPr/>
        </p:nvSpPr>
        <p:spPr bwMode="auto">
          <a:xfrm flipV="1">
            <a:off x="323850" y="6597650"/>
            <a:ext cx="8569325" cy="0"/>
          </a:xfrm>
          <a:prstGeom prst="lin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Text Box 9"/>
          <p:cNvSpPr txBox="1">
            <a:spLocks noChangeArrowheads="1"/>
          </p:cNvSpPr>
          <p:nvPr/>
        </p:nvSpPr>
        <p:spPr bwMode="auto">
          <a:xfrm>
            <a:off x="323849" y="6583363"/>
            <a:ext cx="33115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de-DE" sz="1200" dirty="0" smtClean="0">
                <a:cs typeface="+mn-cs"/>
              </a:rPr>
              <a:t>PULPOKS-2018, CERN, 12.03.2018</a:t>
            </a:r>
            <a:endParaRPr lang="en-US" altLang="de-DE" sz="1200" dirty="0">
              <a:cs typeface="+mn-cs"/>
            </a:endParaRPr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6948488" y="6583363"/>
            <a:ext cx="19446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de-DE" sz="1200" dirty="0" smtClean="0"/>
              <a:t>M. Paraliev</a:t>
            </a:r>
            <a:endParaRPr lang="en-US" altLang="de-DE" dirty="0" smtClean="0"/>
          </a:p>
        </p:txBody>
      </p:sp>
      <p:sp>
        <p:nvSpPr>
          <p:cNvPr id="1030" name="Text Box 11"/>
          <p:cNvSpPr txBox="1">
            <a:spLocks noChangeArrowheads="1"/>
          </p:cNvSpPr>
          <p:nvPr/>
        </p:nvSpPr>
        <p:spPr bwMode="auto">
          <a:xfrm>
            <a:off x="3635375" y="65833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de-DE" sz="1200" dirty="0">
                <a:cs typeface="+mn-cs"/>
              </a:rPr>
              <a:t>Slide </a:t>
            </a:r>
            <a:fld id="{63A6BDCD-1046-4392-9ADA-7FB4E45E06E0}" type="slidenum">
              <a:rPr lang="en-US" altLang="de-DE" sz="1200" smtClean="0">
                <a:cs typeface="+mn-cs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de-DE" sz="1200" dirty="0">
              <a:cs typeface="+mn-cs"/>
            </a:endParaRPr>
          </a:p>
        </p:txBody>
      </p:sp>
      <p:graphicFrame>
        <p:nvGraphicFramePr>
          <p:cNvPr id="1031" name="Object 13"/>
          <p:cNvGraphicFramePr>
            <a:graphicFrameLocks/>
          </p:cNvGraphicFramePr>
          <p:nvPr/>
        </p:nvGraphicFramePr>
        <p:xfrm>
          <a:off x="323850" y="115888"/>
          <a:ext cx="1244600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Document" r:id="rId4" imgW="3842533" imgH="320268" progId="Word.Document.8">
                  <p:embed/>
                </p:oleObj>
              </mc:Choice>
              <mc:Fallback>
                <p:oleObj name="Document" r:id="rId4" imgW="3842533" imgH="320268" progId="Word.Document.8">
                  <p:embed/>
                  <p:pic>
                    <p:nvPicPr>
                      <p:cNvPr id="0" name="Object 1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66960"/>
                      <a:stretch>
                        <a:fillRect/>
                      </a:stretch>
                    </p:blipFill>
                    <p:spPr bwMode="auto">
                      <a:xfrm>
                        <a:off x="323850" y="115888"/>
                        <a:ext cx="1244600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14"/>
          <p:cNvSpPr>
            <a:spLocks noChangeArrowheads="1"/>
          </p:cNvSpPr>
          <p:nvPr/>
        </p:nvSpPr>
        <p:spPr bwMode="auto">
          <a:xfrm>
            <a:off x="2555875" y="65088"/>
            <a:ext cx="38163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GB" altLang="de-DE" smtClean="0">
                <a:solidFill>
                  <a:schemeClr val="bg2"/>
                </a:solidFill>
              </a:rPr>
              <a:t>PAUL SCHERRER INSTITUTE</a:t>
            </a:r>
            <a:endParaRPr lang="en-US" altLang="de-DE" smtClean="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1033" name="TextBox 1"/>
          <p:cNvSpPr txBox="1">
            <a:spLocks noChangeArrowheads="1"/>
          </p:cNvSpPr>
          <p:nvPr userDrawn="1"/>
        </p:nvSpPr>
        <p:spPr bwMode="auto">
          <a:xfrm>
            <a:off x="7235825" y="44450"/>
            <a:ext cx="1296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1" smtClean="0">
                <a:solidFill>
                  <a:srgbClr val="7F7F7F"/>
                </a:solidFill>
              </a:rPr>
              <a:t>SwissFEL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chart" Target="../charts/char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sz="quarter" idx="4294967295"/>
          </p:nvPr>
        </p:nvSpPr>
        <p:spPr bwMode="auto">
          <a:xfrm>
            <a:off x="334963" y="485775"/>
            <a:ext cx="8413750" cy="1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r>
              <a:rPr lang="en-US" altLang="de-DE" sz="2800" b="1" dirty="0" smtClean="0">
                <a:solidFill>
                  <a:srgbClr val="000099"/>
                </a:solidFill>
              </a:rPr>
              <a:t>High stability resonant kicker system for SwissFEL at Paul Scherrer Institute</a:t>
            </a:r>
            <a:endParaRPr lang="en-US" altLang="de-DE" sz="1200" b="1" dirty="0" smtClean="0">
              <a:solidFill>
                <a:srgbClr val="000099"/>
              </a:solidFill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446088" y="1464631"/>
            <a:ext cx="82296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dirty="0">
                <a:latin typeface="+mn-lt"/>
              </a:rPr>
              <a:t>M. </a:t>
            </a:r>
            <a:r>
              <a:rPr lang="en-US" altLang="de-DE" dirty="0" smtClean="0">
                <a:latin typeface="+mn-lt"/>
              </a:rPr>
              <a:t>Paraliev, C. Gough, S. Dordevic</a:t>
            </a:r>
            <a:endParaRPr lang="en-US" altLang="de-DE" dirty="0">
              <a:latin typeface="+mn-lt"/>
            </a:endParaRPr>
          </a:p>
        </p:txBody>
      </p:sp>
      <p:grpSp>
        <p:nvGrpSpPr>
          <p:cNvPr id="2052" name="Group 1"/>
          <p:cNvGrpSpPr>
            <a:grpSpLocks/>
          </p:cNvGrpSpPr>
          <p:nvPr/>
        </p:nvGrpSpPr>
        <p:grpSpPr bwMode="auto">
          <a:xfrm>
            <a:off x="2843213" y="1728788"/>
            <a:ext cx="6049962" cy="2708275"/>
            <a:chOff x="3609975" y="4076700"/>
            <a:chExt cx="5065713" cy="2376488"/>
          </a:xfrm>
        </p:grpSpPr>
        <p:grpSp>
          <p:nvGrpSpPr>
            <p:cNvPr id="2074" name="Group 18"/>
            <p:cNvGrpSpPr>
              <a:grpSpLocks/>
            </p:cNvGrpSpPr>
            <p:nvPr/>
          </p:nvGrpSpPr>
          <p:grpSpPr bwMode="auto">
            <a:xfrm>
              <a:off x="3609975" y="4076700"/>
              <a:ext cx="5065713" cy="2376488"/>
              <a:chOff x="3177519" y="3932287"/>
              <a:chExt cx="5714961" cy="2593057"/>
            </a:xfrm>
          </p:grpSpPr>
          <p:pic>
            <p:nvPicPr>
              <p:cNvPr id="2076" name="Picture 59" descr="J:\Paraliev\LEG_SwissFEL\ResonantKicker\Layout.bmp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7519" y="4307223"/>
                <a:ext cx="5714961" cy="2218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077" name="Straight Connector 13"/>
              <p:cNvCxnSpPr>
                <a:cxnSpLocks noChangeShapeType="1"/>
              </p:cNvCxnSpPr>
              <p:nvPr/>
            </p:nvCxnSpPr>
            <p:spPr bwMode="auto">
              <a:xfrm flipV="1">
                <a:off x="6647193" y="4149080"/>
                <a:ext cx="0" cy="635578"/>
              </a:xfrm>
              <a:prstGeom prst="line">
                <a:avLst/>
              </a:prstGeom>
              <a:noFill/>
              <a:ln w="19050" algn="ctr">
                <a:solidFill>
                  <a:srgbClr val="00B050"/>
                </a:solidFill>
                <a:round/>
                <a:headEnd type="arrow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78" name="Straight Connector 15"/>
              <p:cNvCxnSpPr>
                <a:cxnSpLocks noChangeShapeType="1"/>
              </p:cNvCxnSpPr>
              <p:nvPr/>
            </p:nvCxnSpPr>
            <p:spPr bwMode="auto">
              <a:xfrm>
                <a:off x="6647193" y="4149080"/>
                <a:ext cx="301071" cy="0"/>
              </a:xfrm>
              <a:prstGeom prst="line">
                <a:avLst/>
              </a:prstGeom>
              <a:noFill/>
              <a:ln w="19050" algn="ctr">
                <a:solidFill>
                  <a:srgbClr val="00B05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79" name="TextBox 16"/>
              <p:cNvSpPr txBox="1">
                <a:spLocks noChangeArrowheads="1"/>
              </p:cNvSpPr>
              <p:nvPr/>
            </p:nvSpPr>
            <p:spPr bwMode="auto">
              <a:xfrm>
                <a:off x="7014776" y="3932287"/>
                <a:ext cx="1715267" cy="3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altLang="de-DE" sz="1600">
                    <a:solidFill>
                      <a:srgbClr val="00B050"/>
                    </a:solidFill>
                  </a:rPr>
                  <a:t>Switchyard</a:t>
                </a:r>
                <a:endParaRPr lang="de-CH" altLang="de-DE" sz="160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2075" name="Oval 11"/>
            <p:cNvSpPr>
              <a:spLocks noChangeArrowheads="1"/>
            </p:cNvSpPr>
            <p:nvPr/>
          </p:nvSpPr>
          <p:spPr bwMode="auto">
            <a:xfrm>
              <a:off x="6443663" y="5084763"/>
              <a:ext cx="406400" cy="360362"/>
            </a:xfrm>
            <a:prstGeom prst="ellipse">
              <a:avLst/>
            </a:prstGeom>
            <a:noFill/>
            <a:ln w="19050" algn="ctr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pic>
        <p:nvPicPr>
          <p:cNvPr id="2053" name="Picture 21" descr="J:\Paraliev\_Publications\_Conferences_Journals_WShops\2016_IPMHVC_pr\Tank_pip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2133600"/>
            <a:ext cx="19018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4" name="Group 10"/>
          <p:cNvGrpSpPr>
            <a:grpSpLocks/>
          </p:cNvGrpSpPr>
          <p:nvPr/>
        </p:nvGrpSpPr>
        <p:grpSpPr bwMode="auto">
          <a:xfrm>
            <a:off x="539750" y="4368800"/>
            <a:ext cx="2914650" cy="1512888"/>
            <a:chOff x="823658" y="4472339"/>
            <a:chExt cx="3429785" cy="1750896"/>
          </a:xfrm>
        </p:grpSpPr>
        <p:graphicFrame>
          <p:nvGraphicFramePr>
            <p:cNvPr id="25" name="Chart 24"/>
            <p:cNvGraphicFramePr>
              <a:graphicFrameLocks/>
            </p:cNvGraphicFramePr>
            <p:nvPr/>
          </p:nvGraphicFramePr>
          <p:xfrm>
            <a:off x="823658" y="4639059"/>
            <a:ext cx="3429785" cy="14946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2068" name="Straight Connector 2"/>
            <p:cNvCxnSpPr>
              <a:cxnSpLocks noChangeShapeType="1"/>
            </p:cNvCxnSpPr>
            <p:nvPr/>
          </p:nvCxnSpPr>
          <p:spPr bwMode="auto">
            <a:xfrm>
              <a:off x="823658" y="5359139"/>
              <a:ext cx="3312368" cy="0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9" name="Straight Connector 21"/>
            <p:cNvCxnSpPr>
              <a:cxnSpLocks noChangeShapeType="1"/>
            </p:cNvCxnSpPr>
            <p:nvPr/>
          </p:nvCxnSpPr>
          <p:spPr bwMode="auto">
            <a:xfrm flipV="1">
              <a:off x="823658" y="4783075"/>
              <a:ext cx="0" cy="1080120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70" name="TextBox 7"/>
            <p:cNvSpPr txBox="1">
              <a:spLocks noChangeArrowheads="1"/>
            </p:cNvSpPr>
            <p:nvPr/>
          </p:nvSpPr>
          <p:spPr bwMode="auto">
            <a:xfrm>
              <a:off x="823658" y="4711067"/>
              <a:ext cx="36004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altLang="de-DE" sz="1400">
                  <a:solidFill>
                    <a:srgbClr val="FF00FF"/>
                  </a:solidFill>
                </a:rPr>
                <a:t>A</a:t>
              </a:r>
              <a:endParaRPr lang="de-CH" altLang="de-DE">
                <a:solidFill>
                  <a:srgbClr val="FF00FF"/>
                </a:solidFill>
              </a:endParaRPr>
            </a:p>
          </p:txBody>
        </p:sp>
        <p:sp>
          <p:nvSpPr>
            <p:cNvPr id="2071" name="TextBox 26"/>
            <p:cNvSpPr txBox="1">
              <a:spLocks noChangeArrowheads="1"/>
            </p:cNvSpPr>
            <p:nvPr/>
          </p:nvSpPr>
          <p:spPr bwMode="auto">
            <a:xfrm>
              <a:off x="3775986" y="5359139"/>
              <a:ext cx="36004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altLang="de-DE" sz="1400">
                  <a:solidFill>
                    <a:srgbClr val="FF00FF"/>
                  </a:solidFill>
                </a:rPr>
                <a:t>t</a:t>
              </a:r>
              <a:endParaRPr lang="de-CH" altLang="de-DE">
                <a:solidFill>
                  <a:srgbClr val="FF00FF"/>
                </a:solidFill>
              </a:endParaRPr>
            </a:p>
          </p:txBody>
        </p:sp>
        <p:sp>
          <p:nvSpPr>
            <p:cNvPr id="2072" name="Up Arrow 9"/>
            <p:cNvSpPr>
              <a:spLocks noChangeArrowheads="1"/>
            </p:cNvSpPr>
            <p:nvPr/>
          </p:nvSpPr>
          <p:spPr bwMode="auto">
            <a:xfrm>
              <a:off x="3527884" y="5949280"/>
              <a:ext cx="216024" cy="273955"/>
            </a:xfrm>
            <a:prstGeom prst="upArrow">
              <a:avLst>
                <a:gd name="adj1" fmla="val 50000"/>
                <a:gd name="adj2" fmla="val 49999"/>
              </a:avLst>
            </a:prstGeom>
            <a:solidFill>
              <a:srgbClr val="0070C0"/>
            </a:solidFill>
            <a:ln w="9525" algn="ctr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2073" name="Up Arrow 29"/>
            <p:cNvSpPr>
              <a:spLocks noChangeArrowheads="1"/>
            </p:cNvSpPr>
            <p:nvPr/>
          </p:nvSpPr>
          <p:spPr bwMode="auto">
            <a:xfrm rot="10800000">
              <a:off x="3417833" y="4472339"/>
              <a:ext cx="216024" cy="273955"/>
            </a:xfrm>
            <a:prstGeom prst="upArrow">
              <a:avLst>
                <a:gd name="adj1" fmla="val 50000"/>
                <a:gd name="adj2" fmla="val 49999"/>
              </a:avLst>
            </a:prstGeom>
            <a:solidFill>
              <a:srgbClr val="FF3300"/>
            </a:solidFill>
            <a:ln w="9525" algn="ctr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grpSp>
        <p:nvGrpSpPr>
          <p:cNvPr id="2055" name="Group 33"/>
          <p:cNvGrpSpPr>
            <a:grpSpLocks/>
          </p:cNvGrpSpPr>
          <p:nvPr/>
        </p:nvGrpSpPr>
        <p:grpSpPr bwMode="auto">
          <a:xfrm>
            <a:off x="5153025" y="4346575"/>
            <a:ext cx="2190750" cy="1916113"/>
            <a:chOff x="5126584" y="4509124"/>
            <a:chExt cx="2190104" cy="1916675"/>
          </a:xfrm>
        </p:grpSpPr>
        <p:pic>
          <p:nvPicPr>
            <p:cNvPr id="2060" name="Picture 23" descr="J:\Paraliev\_Publications\_Conferences_Journals_WShops\2016_IPMHVC_pr\Resonator.pn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4768135"/>
              <a:ext cx="1964629" cy="1397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61" name="Straight Connector 2"/>
            <p:cNvCxnSpPr>
              <a:cxnSpLocks noChangeShapeType="1"/>
            </p:cNvCxnSpPr>
            <p:nvPr/>
          </p:nvCxnSpPr>
          <p:spPr bwMode="auto">
            <a:xfrm flipV="1">
              <a:off x="5126584" y="5812108"/>
              <a:ext cx="691208" cy="613691"/>
            </a:xfrm>
            <a:prstGeom prst="line">
              <a:avLst/>
            </a:prstGeom>
            <a:noFill/>
            <a:ln w="1270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2" name="Straight Connector 5"/>
            <p:cNvCxnSpPr>
              <a:cxnSpLocks noChangeShapeType="1"/>
            </p:cNvCxnSpPr>
            <p:nvPr/>
          </p:nvCxnSpPr>
          <p:spPr bwMode="auto">
            <a:xfrm flipV="1">
              <a:off x="6834736" y="4509124"/>
              <a:ext cx="329552" cy="333658"/>
            </a:xfrm>
            <a:prstGeom prst="line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3" name="Straight Connector 37"/>
            <p:cNvCxnSpPr>
              <a:cxnSpLocks noChangeShapeType="1"/>
            </p:cNvCxnSpPr>
            <p:nvPr/>
          </p:nvCxnSpPr>
          <p:spPr bwMode="auto">
            <a:xfrm flipV="1">
              <a:off x="6948264" y="4661521"/>
              <a:ext cx="368424" cy="269180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4" name="Straight Connector 44"/>
            <p:cNvCxnSpPr>
              <a:cxnSpLocks noChangeShapeType="1"/>
            </p:cNvCxnSpPr>
            <p:nvPr/>
          </p:nvCxnSpPr>
          <p:spPr bwMode="auto">
            <a:xfrm flipV="1">
              <a:off x="6075244" y="5403966"/>
              <a:ext cx="199150" cy="173422"/>
            </a:xfrm>
            <a:prstGeom prst="line">
              <a:avLst/>
            </a:prstGeom>
            <a:noFill/>
            <a:ln w="12700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5" name="Straight Connector 48"/>
            <p:cNvCxnSpPr>
              <a:cxnSpLocks noChangeShapeType="1"/>
            </p:cNvCxnSpPr>
            <p:nvPr/>
          </p:nvCxnSpPr>
          <p:spPr bwMode="auto">
            <a:xfrm flipV="1">
              <a:off x="6428416" y="5118186"/>
              <a:ext cx="147215" cy="153422"/>
            </a:xfrm>
            <a:prstGeom prst="line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6" name="Straight Connector 64"/>
            <p:cNvCxnSpPr>
              <a:cxnSpLocks noChangeShapeType="1"/>
            </p:cNvCxnSpPr>
            <p:nvPr/>
          </p:nvCxnSpPr>
          <p:spPr bwMode="auto">
            <a:xfrm flipV="1">
              <a:off x="6428416" y="5118186"/>
              <a:ext cx="171834" cy="153422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8" name="TextBox 151"/>
          <p:cNvSpPr txBox="1">
            <a:spLocks noChangeArrowheads="1"/>
          </p:cNvSpPr>
          <p:nvPr/>
        </p:nvSpPr>
        <p:spPr bwMode="auto">
          <a:xfrm>
            <a:off x="1011238" y="3187700"/>
            <a:ext cx="14668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de-DE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Kicker chamber   (in-vacuum magnet)</a:t>
            </a:r>
          </a:p>
        </p:txBody>
      </p:sp>
      <p:sp>
        <p:nvSpPr>
          <p:cNvPr id="29" name="TextBox 151"/>
          <p:cNvSpPr txBox="1">
            <a:spLocks noChangeArrowheads="1"/>
          </p:cNvSpPr>
          <p:nvPr/>
        </p:nvSpPr>
        <p:spPr bwMode="auto">
          <a:xfrm>
            <a:off x="947738" y="5697538"/>
            <a:ext cx="189865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de-DE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build-up in the kicker magnet and bunch extraction positions </a:t>
            </a:r>
          </a:p>
        </p:txBody>
      </p:sp>
      <p:sp>
        <p:nvSpPr>
          <p:cNvPr id="30" name="TextBox 151"/>
          <p:cNvSpPr txBox="1">
            <a:spLocks noChangeArrowheads="1"/>
          </p:cNvSpPr>
          <p:nvPr/>
        </p:nvSpPr>
        <p:spPr bwMode="auto">
          <a:xfrm>
            <a:off x="6008688" y="5940425"/>
            <a:ext cx="13112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de-DE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Kicker resonator</a:t>
            </a:r>
          </a:p>
        </p:txBody>
      </p:sp>
      <p:sp>
        <p:nvSpPr>
          <p:cNvPr id="31" name="TextBox 151"/>
          <p:cNvSpPr txBox="1">
            <a:spLocks noChangeArrowheads="1"/>
          </p:cNvSpPr>
          <p:nvPr/>
        </p:nvSpPr>
        <p:spPr bwMode="auto">
          <a:xfrm>
            <a:off x="5048250" y="4064000"/>
            <a:ext cx="131286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de-DE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SwissFEL layout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17" y="3810135"/>
            <a:ext cx="1579510" cy="108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 smtClean="0">
                <a:latin typeface="+mj-lt"/>
              </a:rPr>
              <a:t>Pulse amplitude measurement </a:t>
            </a:r>
            <a:endParaRPr lang="en-US" altLang="de-DE" sz="2400" dirty="0">
              <a:latin typeface="+mj-lt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027238" y="933450"/>
            <a:ext cx="4999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dirty="0" smtClean="0">
                <a:latin typeface="+mj-lt"/>
              </a:rPr>
              <a:t>Different methods comparison </a:t>
            </a:r>
            <a:endParaRPr lang="en-US" altLang="de-DE" dirty="0">
              <a:latin typeface="+mj-lt"/>
            </a:endParaRPr>
          </a:p>
        </p:txBody>
      </p:sp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94237" y="2851956"/>
            <a:ext cx="40017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MOSFET based pseudo-rectangular pulse generator </a:t>
            </a:r>
            <a:r>
              <a:rPr lang="en-US" altLang="de-DE" sz="1200" dirty="0">
                <a:latin typeface="+mj-lt"/>
              </a:rPr>
              <a:t>with exponentially decaying plateau </a:t>
            </a:r>
            <a:endParaRPr lang="en-US" altLang="de-DE" sz="1200" dirty="0" smtClean="0">
              <a:latin typeface="+mj-lt"/>
            </a:endParaRPr>
          </a:p>
        </p:txBody>
      </p:sp>
      <p:sp>
        <p:nvSpPr>
          <p:cNvPr id="99" name="Text Box 3"/>
          <p:cNvSpPr txBox="1">
            <a:spLocks noChangeArrowheads="1"/>
          </p:cNvSpPr>
          <p:nvPr/>
        </p:nvSpPr>
        <p:spPr bwMode="auto">
          <a:xfrm>
            <a:off x="4776911" y="1524347"/>
            <a:ext cx="4148932" cy="482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de-DE" sz="1400" dirty="0" smtClean="0">
                <a:latin typeface="+mn-lt"/>
              </a:rPr>
              <a:t>Low inductance MOSFET </a:t>
            </a:r>
            <a:r>
              <a:rPr lang="en-US" altLang="de-DE" sz="1400" dirty="0" smtClean="0">
                <a:latin typeface="+mn-lt"/>
              </a:rPr>
              <a:t>based </a:t>
            </a:r>
            <a:r>
              <a:rPr lang="en-US" altLang="de-DE" sz="1400" dirty="0">
                <a:latin typeface="+mn-lt"/>
              </a:rPr>
              <a:t>pseudo-rectangular pulse generator with exponentially decaying </a:t>
            </a:r>
            <a:r>
              <a:rPr lang="en-US" altLang="de-DE" sz="1400" dirty="0" smtClean="0">
                <a:latin typeface="+mn-lt"/>
              </a:rPr>
              <a:t>plateau was used to compare* different pulse measurements with exponentially decaying synthetic pulse. </a:t>
            </a:r>
          </a:p>
          <a:p>
            <a:pPr eaLnBrk="1" hangingPunct="1">
              <a:buFont typeface="Wingdings" pitchFamily="2" charset="2"/>
              <a:buNone/>
            </a:pPr>
            <a:endParaRPr lang="en-US" altLang="de-DE" sz="14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de-DE" sz="1400" u="sng" dirty="0" smtClean="0">
                <a:latin typeface="+mn-lt"/>
              </a:rPr>
              <a:t>Measurement configurations:</a:t>
            </a:r>
            <a:endParaRPr lang="en-US" altLang="de-DE" sz="1400" u="sng" dirty="0">
              <a:latin typeface="+mn-lt"/>
            </a:endParaRPr>
          </a:p>
          <a:p>
            <a:pPr marL="180975" lvl="0" indent="268288">
              <a:spcBef>
                <a:spcPts val="1000"/>
              </a:spcBef>
              <a:buFont typeface="+mj-lt"/>
              <a:buAutoNum type="arabicPeriod"/>
            </a:pPr>
            <a:r>
              <a:rPr lang="en-US" sz="1400" dirty="0"/>
              <a:t>Direct scope measurement (signal is attenuated 40 </a:t>
            </a:r>
            <a:r>
              <a:rPr lang="en-US" sz="1400" dirty="0" smtClean="0"/>
              <a:t>d</a:t>
            </a:r>
            <a:r>
              <a:rPr lang="en-US" sz="1400" dirty="0"/>
              <a:t>B</a:t>
            </a:r>
            <a:r>
              <a:rPr lang="en-US" sz="1400" dirty="0" smtClean="0"/>
              <a:t> </a:t>
            </a:r>
            <a:r>
              <a:rPr lang="en-US" sz="1400" dirty="0"/>
              <a:t>and measured directly with the scope)</a:t>
            </a:r>
          </a:p>
          <a:p>
            <a:pPr marL="180975" lvl="0" indent="268288">
              <a:spcBef>
                <a:spcPts val="1000"/>
              </a:spcBef>
              <a:buFont typeface="+mj-lt"/>
              <a:buAutoNum type="arabicPeriod"/>
            </a:pPr>
            <a:r>
              <a:rPr lang="en-US" sz="1400" dirty="0"/>
              <a:t>Offset scope measurement (signal is attenuated 40 </a:t>
            </a:r>
            <a:r>
              <a:rPr lang="en-US" sz="1400" dirty="0" smtClean="0"/>
              <a:t>dB </a:t>
            </a:r>
            <a:r>
              <a:rPr lang="en-US" sz="1400" dirty="0"/>
              <a:t>and scope offset function is used to increase precision)</a:t>
            </a:r>
          </a:p>
          <a:p>
            <a:pPr marL="180975" lvl="0" indent="268288">
              <a:spcBef>
                <a:spcPts val="1000"/>
              </a:spcBef>
              <a:buFont typeface="+mj-lt"/>
              <a:buAutoNum type="arabicPeriod"/>
            </a:pPr>
            <a:r>
              <a:rPr lang="en-US" sz="1400" dirty="0"/>
              <a:t> Offset scope measurement (signal is attenuated 35 </a:t>
            </a:r>
            <a:r>
              <a:rPr lang="en-US" sz="1400" dirty="0" smtClean="0"/>
              <a:t>dB </a:t>
            </a:r>
            <a:r>
              <a:rPr lang="en-US" sz="1400" dirty="0"/>
              <a:t>and scope offset function is used to increase precision.) This is to produce maximum signal using ~scope offset limits.</a:t>
            </a:r>
          </a:p>
          <a:p>
            <a:pPr marL="180975" lvl="0" indent="268288">
              <a:spcBef>
                <a:spcPts val="1000"/>
              </a:spcBef>
              <a:buFont typeface="+mj-lt"/>
              <a:buAutoNum type="arabicPeriod"/>
            </a:pPr>
            <a:r>
              <a:rPr lang="en-US" sz="1400" dirty="0"/>
              <a:t>Balanced measurement </a:t>
            </a:r>
            <a:r>
              <a:rPr lang="en-US" sz="1400" dirty="0" smtClean="0"/>
              <a:t>(with PMS3)   </a:t>
            </a:r>
            <a:endParaRPr lang="en-US" sz="1400" dirty="0"/>
          </a:p>
          <a:p>
            <a:pPr marL="180975" lvl="0" indent="268288">
              <a:spcBef>
                <a:spcPts val="1000"/>
              </a:spcBef>
              <a:buFont typeface="+mj-lt"/>
              <a:buAutoNum type="arabicPeriod"/>
            </a:pPr>
            <a:r>
              <a:rPr lang="en-US" sz="1400" dirty="0"/>
              <a:t>Mathematical exponentially decaying pulse.</a:t>
            </a:r>
          </a:p>
        </p:txBody>
      </p:sp>
      <p:sp>
        <p:nvSpPr>
          <p:cNvPr id="100" name="TextBox 3"/>
          <p:cNvSpPr txBox="1">
            <a:spLocks noChangeArrowheads="1"/>
          </p:cNvSpPr>
          <p:nvPr/>
        </p:nvSpPr>
        <p:spPr bwMode="auto">
          <a:xfrm>
            <a:off x="429200" y="4925802"/>
            <a:ext cx="3582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Precision offset measurement and its frequency </a:t>
            </a:r>
            <a:r>
              <a:rPr lang="en-US" altLang="de-DE" sz="1200" dirty="0" err="1" smtClean="0">
                <a:latin typeface="+mj-lt"/>
              </a:rPr>
              <a:t>responce</a:t>
            </a:r>
            <a:endParaRPr lang="en-US" altLang="de-DE" sz="1200" dirty="0" smtClean="0">
              <a:latin typeface="+mj-lt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259475" y="3698066"/>
            <a:ext cx="2575261" cy="1075867"/>
            <a:chOff x="854669" y="1558981"/>
            <a:chExt cx="2575261" cy="1075867"/>
          </a:xfrm>
        </p:grpSpPr>
        <p:sp>
          <p:nvSpPr>
            <p:cNvPr id="102" name="Flowchart: Connector 33"/>
            <p:cNvSpPr>
              <a:spLocks noChangeArrowheads="1"/>
            </p:cNvSpPr>
            <p:nvPr/>
          </p:nvSpPr>
          <p:spPr bwMode="auto">
            <a:xfrm>
              <a:off x="854669" y="2111164"/>
              <a:ext cx="350125" cy="331014"/>
            </a:xfrm>
            <a:prstGeom prst="flowChartConnector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cxnSp>
          <p:nvCxnSpPr>
            <p:cNvPr id="103" name="Straight Connector 36"/>
            <p:cNvCxnSpPr>
              <a:cxnSpLocks noChangeShapeType="1"/>
            </p:cNvCxnSpPr>
            <p:nvPr/>
          </p:nvCxnSpPr>
          <p:spPr bwMode="auto">
            <a:xfrm>
              <a:off x="898685" y="2634848"/>
              <a:ext cx="262094" cy="0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Straight Connector 37"/>
            <p:cNvCxnSpPr>
              <a:cxnSpLocks noChangeShapeType="1"/>
            </p:cNvCxnSpPr>
            <p:nvPr/>
          </p:nvCxnSpPr>
          <p:spPr bwMode="auto">
            <a:xfrm>
              <a:off x="1029732" y="2442178"/>
              <a:ext cx="0" cy="192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Straight Connector 38"/>
            <p:cNvCxnSpPr>
              <a:cxnSpLocks noChangeShapeType="1"/>
            </p:cNvCxnSpPr>
            <p:nvPr/>
          </p:nvCxnSpPr>
          <p:spPr bwMode="auto">
            <a:xfrm>
              <a:off x="1029732" y="1760453"/>
              <a:ext cx="0" cy="350711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6" name="Flowchart: Connector 40"/>
            <p:cNvSpPr>
              <a:spLocks noChangeArrowheads="1"/>
            </p:cNvSpPr>
            <p:nvPr/>
          </p:nvSpPr>
          <p:spPr bwMode="auto">
            <a:xfrm>
              <a:off x="1567268" y="1594938"/>
              <a:ext cx="350125" cy="331014"/>
            </a:xfrm>
            <a:prstGeom prst="flowChartConnector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cxnSp>
          <p:nvCxnSpPr>
            <p:cNvPr id="107" name="Straight Connector 42"/>
            <p:cNvCxnSpPr>
              <a:cxnSpLocks noChangeShapeType="1"/>
            </p:cNvCxnSpPr>
            <p:nvPr/>
          </p:nvCxnSpPr>
          <p:spPr bwMode="auto">
            <a:xfrm>
              <a:off x="1025350" y="1760453"/>
              <a:ext cx="541918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" name="Flowchart: Connector 47"/>
            <p:cNvSpPr>
              <a:spLocks noChangeArrowheads="1"/>
            </p:cNvSpPr>
            <p:nvPr/>
          </p:nvSpPr>
          <p:spPr bwMode="auto">
            <a:xfrm>
              <a:off x="1567268" y="2110949"/>
              <a:ext cx="350125" cy="331014"/>
            </a:xfrm>
            <a:prstGeom prst="flowChartConnector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109" name="TextBox 48"/>
            <p:cNvSpPr txBox="1">
              <a:spLocks noChangeArrowheads="1"/>
            </p:cNvSpPr>
            <p:nvPr/>
          </p:nvSpPr>
          <p:spPr bwMode="auto">
            <a:xfrm>
              <a:off x="1450559" y="2157268"/>
              <a:ext cx="58354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>
                  <a:solidFill>
                    <a:srgbClr val="002060"/>
                  </a:solidFill>
                </a:rPr>
                <a:t>Ref</a:t>
              </a:r>
              <a:endParaRPr lang="de-CH" altLang="de-DE" dirty="0">
                <a:solidFill>
                  <a:srgbClr val="002060"/>
                </a:solidFill>
              </a:endParaRPr>
            </a:p>
          </p:txBody>
        </p:sp>
        <p:cxnSp>
          <p:nvCxnSpPr>
            <p:cNvPr id="110" name="Straight Connector 49"/>
            <p:cNvCxnSpPr>
              <a:cxnSpLocks noChangeShapeType="1"/>
            </p:cNvCxnSpPr>
            <p:nvPr/>
          </p:nvCxnSpPr>
          <p:spPr bwMode="auto">
            <a:xfrm>
              <a:off x="1611283" y="2634633"/>
              <a:ext cx="262094" cy="0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Straight Connector 50"/>
            <p:cNvCxnSpPr>
              <a:cxnSpLocks noChangeShapeType="1"/>
            </p:cNvCxnSpPr>
            <p:nvPr/>
          </p:nvCxnSpPr>
          <p:spPr bwMode="auto">
            <a:xfrm>
              <a:off x="1742330" y="2441963"/>
              <a:ext cx="0" cy="192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" name="Straight Connector 51"/>
            <p:cNvCxnSpPr>
              <a:cxnSpLocks noChangeShapeType="1"/>
            </p:cNvCxnSpPr>
            <p:nvPr/>
          </p:nvCxnSpPr>
          <p:spPr bwMode="auto">
            <a:xfrm>
              <a:off x="1742330" y="1918279"/>
              <a:ext cx="0" cy="192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Straight Connector 58"/>
            <p:cNvCxnSpPr>
              <a:cxnSpLocks noChangeShapeType="1"/>
            </p:cNvCxnSpPr>
            <p:nvPr/>
          </p:nvCxnSpPr>
          <p:spPr bwMode="auto">
            <a:xfrm>
              <a:off x="1543326" y="1994737"/>
              <a:ext cx="135914" cy="1132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4" name="TextBox 66"/>
            <p:cNvSpPr txBox="1">
              <a:spLocks noChangeArrowheads="1"/>
            </p:cNvSpPr>
            <p:nvPr/>
          </p:nvSpPr>
          <p:spPr bwMode="auto">
            <a:xfrm>
              <a:off x="1450904" y="1558981"/>
              <a:ext cx="5835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2000" dirty="0" smtClean="0">
                  <a:solidFill>
                    <a:srgbClr val="002060"/>
                  </a:solidFill>
                </a:rPr>
                <a:t>+</a:t>
              </a:r>
              <a:endParaRPr lang="de-CH" altLang="de-DE" sz="2000" dirty="0">
                <a:solidFill>
                  <a:srgbClr val="002060"/>
                </a:solidFill>
              </a:endParaRPr>
            </a:p>
          </p:txBody>
        </p:sp>
        <p:cxnSp>
          <p:nvCxnSpPr>
            <p:cNvPr id="115" name="Straight Connector 72"/>
            <p:cNvCxnSpPr>
              <a:cxnSpLocks noChangeShapeType="1"/>
            </p:cNvCxnSpPr>
            <p:nvPr/>
          </p:nvCxnSpPr>
          <p:spPr bwMode="auto">
            <a:xfrm>
              <a:off x="1917393" y="1759318"/>
              <a:ext cx="279616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6" name="Rectangle 7185"/>
            <p:cNvSpPr>
              <a:spLocks noChangeArrowheads="1"/>
            </p:cNvSpPr>
            <p:nvPr/>
          </p:nvSpPr>
          <p:spPr bwMode="auto">
            <a:xfrm>
              <a:off x="2197009" y="1602242"/>
              <a:ext cx="473372" cy="293505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117" name="TextBox 76"/>
            <p:cNvSpPr txBox="1">
              <a:spLocks noChangeArrowheads="1"/>
            </p:cNvSpPr>
            <p:nvPr/>
          </p:nvSpPr>
          <p:spPr bwMode="auto">
            <a:xfrm>
              <a:off x="2141924" y="1627831"/>
              <a:ext cx="58354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/>
                <a:t>Limiter</a:t>
              </a:r>
              <a:endParaRPr lang="de-CH" altLang="de-DE" sz="1050" dirty="0"/>
            </a:p>
          </p:txBody>
        </p:sp>
        <p:sp>
          <p:nvSpPr>
            <p:cNvPr id="118" name="Rectangle 7185"/>
            <p:cNvSpPr>
              <a:spLocks noChangeArrowheads="1"/>
            </p:cNvSpPr>
            <p:nvPr/>
          </p:nvSpPr>
          <p:spPr bwMode="auto">
            <a:xfrm>
              <a:off x="2896888" y="1607036"/>
              <a:ext cx="473372" cy="293505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cxnSp>
          <p:nvCxnSpPr>
            <p:cNvPr id="119" name="Straight Connector 35"/>
            <p:cNvCxnSpPr>
              <a:cxnSpLocks noChangeShapeType="1"/>
            </p:cNvCxnSpPr>
            <p:nvPr/>
          </p:nvCxnSpPr>
          <p:spPr bwMode="auto">
            <a:xfrm flipV="1">
              <a:off x="2677206" y="1750920"/>
              <a:ext cx="219682" cy="7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0" name="TextBox 76"/>
            <p:cNvSpPr txBox="1">
              <a:spLocks noChangeArrowheads="1"/>
            </p:cNvSpPr>
            <p:nvPr/>
          </p:nvSpPr>
          <p:spPr bwMode="auto">
            <a:xfrm>
              <a:off x="2846388" y="1624963"/>
              <a:ext cx="58354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 smtClean="0"/>
                <a:t>Scope</a:t>
              </a:r>
              <a:endParaRPr lang="de-CH" altLang="de-DE" sz="1050" dirty="0"/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920114" y="2209800"/>
              <a:ext cx="219520" cy="117832"/>
              <a:chOff x="3323909" y="3359301"/>
              <a:chExt cx="394751" cy="142288"/>
            </a:xfrm>
          </p:grpSpPr>
          <p:cxnSp>
            <p:nvCxnSpPr>
              <p:cNvPr id="122" name="Straight Connector 121"/>
              <p:cNvCxnSpPr/>
              <p:nvPr/>
            </p:nvCxnSpPr>
            <p:spPr bwMode="auto">
              <a:xfrm>
                <a:off x="3323909" y="3501589"/>
                <a:ext cx="106021" cy="0"/>
              </a:xfrm>
              <a:prstGeom prst="line">
                <a:avLst/>
              </a:prstGeom>
              <a:noFill/>
              <a:ln w="12700" algn="ctr">
                <a:solidFill>
                  <a:srgbClr val="0033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3" name="Straight Connector 122"/>
              <p:cNvCxnSpPr/>
              <p:nvPr/>
            </p:nvCxnSpPr>
            <p:spPr bwMode="auto">
              <a:xfrm>
                <a:off x="3427549" y="3361682"/>
                <a:ext cx="186347" cy="0"/>
              </a:xfrm>
              <a:prstGeom prst="line">
                <a:avLst/>
              </a:prstGeom>
              <a:noFill/>
              <a:ln w="12700" algn="ctr">
                <a:solidFill>
                  <a:srgbClr val="0033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4" name="Straight Connector 123"/>
              <p:cNvCxnSpPr/>
              <p:nvPr/>
            </p:nvCxnSpPr>
            <p:spPr bwMode="auto">
              <a:xfrm flipV="1">
                <a:off x="3429930" y="3359301"/>
                <a:ext cx="0" cy="142288"/>
              </a:xfrm>
              <a:prstGeom prst="line">
                <a:avLst/>
              </a:prstGeom>
              <a:noFill/>
              <a:ln w="12700" algn="ctr">
                <a:solidFill>
                  <a:srgbClr val="0033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5" name="Straight Connector 124"/>
              <p:cNvCxnSpPr/>
              <p:nvPr/>
            </p:nvCxnSpPr>
            <p:spPr bwMode="auto">
              <a:xfrm>
                <a:off x="3612639" y="3501589"/>
                <a:ext cx="106021" cy="0"/>
              </a:xfrm>
              <a:prstGeom prst="line">
                <a:avLst/>
              </a:prstGeom>
              <a:noFill/>
              <a:ln w="12700" algn="ctr">
                <a:solidFill>
                  <a:srgbClr val="0033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6" name="Straight Connector 125"/>
              <p:cNvCxnSpPr/>
              <p:nvPr/>
            </p:nvCxnSpPr>
            <p:spPr bwMode="auto">
              <a:xfrm flipV="1">
                <a:off x="3613896" y="3359301"/>
                <a:ext cx="0" cy="142288"/>
              </a:xfrm>
              <a:prstGeom prst="line">
                <a:avLst/>
              </a:prstGeom>
              <a:noFill/>
              <a:ln w="12700" algn="ctr">
                <a:solidFill>
                  <a:srgbClr val="0033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6406" name="Group 16405"/>
          <p:cNvGrpSpPr/>
          <p:nvPr/>
        </p:nvGrpSpPr>
        <p:grpSpPr>
          <a:xfrm>
            <a:off x="342441" y="1302601"/>
            <a:ext cx="2809394" cy="1435915"/>
            <a:chOff x="661603" y="1302601"/>
            <a:chExt cx="2809394" cy="1435915"/>
          </a:xfrm>
        </p:grpSpPr>
        <p:sp>
          <p:nvSpPr>
            <p:cNvPr id="60" name="Flowchart: Connector 33"/>
            <p:cNvSpPr>
              <a:spLocks noChangeArrowheads="1"/>
            </p:cNvSpPr>
            <p:nvPr/>
          </p:nvSpPr>
          <p:spPr bwMode="auto">
            <a:xfrm>
              <a:off x="764419" y="2214832"/>
              <a:ext cx="350125" cy="331014"/>
            </a:xfrm>
            <a:prstGeom prst="flowChartConnector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cxnSp>
          <p:nvCxnSpPr>
            <p:cNvPr id="62" name="Straight Connector 36"/>
            <p:cNvCxnSpPr>
              <a:cxnSpLocks noChangeShapeType="1"/>
            </p:cNvCxnSpPr>
            <p:nvPr/>
          </p:nvCxnSpPr>
          <p:spPr bwMode="auto">
            <a:xfrm>
              <a:off x="808435" y="2738516"/>
              <a:ext cx="262094" cy="0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Straight Connector 37"/>
            <p:cNvCxnSpPr>
              <a:cxnSpLocks noChangeShapeType="1"/>
            </p:cNvCxnSpPr>
            <p:nvPr/>
          </p:nvCxnSpPr>
          <p:spPr bwMode="auto">
            <a:xfrm>
              <a:off x="939482" y="2545846"/>
              <a:ext cx="0" cy="192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Straight Connector 38"/>
            <p:cNvCxnSpPr>
              <a:cxnSpLocks noChangeShapeType="1"/>
            </p:cNvCxnSpPr>
            <p:nvPr/>
          </p:nvCxnSpPr>
          <p:spPr bwMode="auto">
            <a:xfrm>
              <a:off x="939482" y="1864121"/>
              <a:ext cx="0" cy="350711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Straight Connector 42"/>
            <p:cNvCxnSpPr>
              <a:cxnSpLocks noChangeShapeType="1"/>
            </p:cNvCxnSpPr>
            <p:nvPr/>
          </p:nvCxnSpPr>
          <p:spPr bwMode="auto">
            <a:xfrm>
              <a:off x="935100" y="1864121"/>
              <a:ext cx="233082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5" name="TextBox 48"/>
            <p:cNvSpPr txBox="1">
              <a:spLocks noChangeArrowheads="1"/>
            </p:cNvSpPr>
            <p:nvPr/>
          </p:nvSpPr>
          <p:spPr bwMode="auto">
            <a:xfrm>
              <a:off x="661603" y="2269562"/>
              <a:ext cx="58354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>
                  <a:solidFill>
                    <a:srgbClr val="002060"/>
                  </a:solidFill>
                </a:rPr>
                <a:t>U</a:t>
              </a:r>
              <a:endParaRPr lang="de-CH" altLang="de-DE" dirty="0">
                <a:solidFill>
                  <a:srgbClr val="002060"/>
                </a:solidFill>
              </a:endParaRPr>
            </a:p>
          </p:txBody>
        </p:sp>
        <p:cxnSp>
          <p:nvCxnSpPr>
            <p:cNvPr id="76" name="Straight Connector 49"/>
            <p:cNvCxnSpPr>
              <a:cxnSpLocks noChangeShapeType="1"/>
            </p:cNvCxnSpPr>
            <p:nvPr/>
          </p:nvCxnSpPr>
          <p:spPr bwMode="auto">
            <a:xfrm>
              <a:off x="1629681" y="2738301"/>
              <a:ext cx="262094" cy="0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7" name="Straight Connector 50"/>
            <p:cNvCxnSpPr>
              <a:cxnSpLocks noChangeShapeType="1"/>
            </p:cNvCxnSpPr>
            <p:nvPr/>
          </p:nvCxnSpPr>
          <p:spPr bwMode="auto">
            <a:xfrm>
              <a:off x="1760728" y="2392743"/>
              <a:ext cx="0" cy="345558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Straight Connector 51"/>
            <p:cNvCxnSpPr>
              <a:cxnSpLocks noChangeShapeType="1"/>
            </p:cNvCxnSpPr>
            <p:nvPr/>
          </p:nvCxnSpPr>
          <p:spPr bwMode="auto">
            <a:xfrm>
              <a:off x="1761073" y="1870085"/>
              <a:ext cx="0" cy="473099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 type="oval" w="sm" len="sm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Straight Connector 72"/>
            <p:cNvCxnSpPr>
              <a:cxnSpLocks noChangeShapeType="1"/>
            </p:cNvCxnSpPr>
            <p:nvPr/>
          </p:nvCxnSpPr>
          <p:spPr bwMode="auto">
            <a:xfrm>
              <a:off x="2226716" y="1867513"/>
              <a:ext cx="279616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7" name="Rectangle 7185"/>
            <p:cNvSpPr>
              <a:spLocks noChangeArrowheads="1"/>
            </p:cNvSpPr>
            <p:nvPr/>
          </p:nvSpPr>
          <p:spPr bwMode="auto">
            <a:xfrm>
              <a:off x="1168183" y="1814687"/>
              <a:ext cx="314024" cy="96597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cxnSp>
          <p:nvCxnSpPr>
            <p:cNvPr id="128" name="Straight Connector 49"/>
            <p:cNvCxnSpPr>
              <a:cxnSpLocks noChangeShapeType="1"/>
            </p:cNvCxnSpPr>
            <p:nvPr/>
          </p:nvCxnSpPr>
          <p:spPr bwMode="auto">
            <a:xfrm>
              <a:off x="1629681" y="2392743"/>
              <a:ext cx="262094" cy="0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Connector 49"/>
            <p:cNvCxnSpPr>
              <a:cxnSpLocks noChangeShapeType="1"/>
            </p:cNvCxnSpPr>
            <p:nvPr/>
          </p:nvCxnSpPr>
          <p:spPr bwMode="auto">
            <a:xfrm>
              <a:off x="1629681" y="2343184"/>
              <a:ext cx="262094" cy="0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0" name="Straight Connector 72"/>
            <p:cNvCxnSpPr>
              <a:cxnSpLocks noChangeShapeType="1"/>
            </p:cNvCxnSpPr>
            <p:nvPr/>
          </p:nvCxnSpPr>
          <p:spPr bwMode="auto">
            <a:xfrm>
              <a:off x="1481457" y="1870085"/>
              <a:ext cx="487973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 type="none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2" name="Flowchart: Connector 33"/>
            <p:cNvSpPr>
              <a:spLocks noChangeArrowheads="1"/>
            </p:cNvSpPr>
            <p:nvPr/>
          </p:nvSpPr>
          <p:spPr bwMode="auto">
            <a:xfrm>
              <a:off x="2506332" y="1845788"/>
              <a:ext cx="46800" cy="45719"/>
            </a:xfrm>
            <a:prstGeom prst="flowChartConnector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cxnSp>
          <p:nvCxnSpPr>
            <p:cNvPr id="134" name="Straight Connector 49"/>
            <p:cNvCxnSpPr>
              <a:cxnSpLocks noChangeShapeType="1"/>
            </p:cNvCxnSpPr>
            <p:nvPr/>
          </p:nvCxnSpPr>
          <p:spPr bwMode="auto">
            <a:xfrm flipV="1">
              <a:off x="1964622" y="1710658"/>
              <a:ext cx="248513" cy="159428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9" name="Rectangle 7185"/>
            <p:cNvSpPr>
              <a:spLocks noChangeArrowheads="1"/>
            </p:cNvSpPr>
            <p:nvPr/>
          </p:nvSpPr>
          <p:spPr bwMode="auto">
            <a:xfrm rot="5400000">
              <a:off x="2671737" y="2256536"/>
              <a:ext cx="314024" cy="96597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cxnSp>
          <p:nvCxnSpPr>
            <p:cNvPr id="140" name="Straight Connector 42"/>
            <p:cNvCxnSpPr>
              <a:cxnSpLocks noChangeShapeType="1"/>
            </p:cNvCxnSpPr>
            <p:nvPr/>
          </p:nvCxnSpPr>
          <p:spPr bwMode="auto">
            <a:xfrm>
              <a:off x="2553965" y="1870086"/>
              <a:ext cx="274785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1" name="Straight Connector 36"/>
            <p:cNvCxnSpPr>
              <a:cxnSpLocks noChangeShapeType="1"/>
            </p:cNvCxnSpPr>
            <p:nvPr/>
          </p:nvCxnSpPr>
          <p:spPr bwMode="auto">
            <a:xfrm>
              <a:off x="2697703" y="2738516"/>
              <a:ext cx="262094" cy="0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2" name="Straight Connector 37"/>
            <p:cNvCxnSpPr>
              <a:cxnSpLocks noChangeShapeType="1"/>
            </p:cNvCxnSpPr>
            <p:nvPr/>
          </p:nvCxnSpPr>
          <p:spPr bwMode="auto">
            <a:xfrm>
              <a:off x="2828750" y="2461846"/>
              <a:ext cx="0" cy="276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5" name="Straight Connector 37"/>
            <p:cNvCxnSpPr>
              <a:cxnSpLocks noChangeShapeType="1"/>
            </p:cNvCxnSpPr>
            <p:nvPr/>
          </p:nvCxnSpPr>
          <p:spPr bwMode="auto">
            <a:xfrm>
              <a:off x="2828750" y="1864121"/>
              <a:ext cx="0" cy="276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7" name="TextBox 48"/>
            <p:cNvSpPr txBox="1">
              <a:spLocks noChangeArrowheads="1"/>
            </p:cNvSpPr>
            <p:nvPr/>
          </p:nvSpPr>
          <p:spPr bwMode="auto">
            <a:xfrm>
              <a:off x="1710833" y="2044500"/>
              <a:ext cx="69054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 smtClean="0">
                  <a:solidFill>
                    <a:srgbClr val="002060"/>
                  </a:solidFill>
                </a:rPr>
                <a:t>1000 </a:t>
              </a:r>
              <a:r>
                <a:rPr lang="en-US" altLang="de-DE" sz="1000" dirty="0">
                  <a:solidFill>
                    <a:srgbClr val="002060"/>
                  </a:solidFill>
                  <a:sym typeface="Symbol"/>
                </a:rPr>
                <a:t></a:t>
              </a:r>
              <a:r>
                <a:rPr lang="en-US" altLang="de-DE" sz="1000" dirty="0" smtClean="0">
                  <a:solidFill>
                    <a:srgbClr val="002060"/>
                  </a:solidFill>
                </a:rPr>
                <a:t>F</a:t>
              </a:r>
              <a:endParaRPr lang="de-CH" altLang="de-DE" dirty="0">
                <a:solidFill>
                  <a:srgbClr val="002060"/>
                </a:solidFill>
              </a:endParaRPr>
            </a:p>
          </p:txBody>
        </p:sp>
        <p:sp>
          <p:nvSpPr>
            <p:cNvPr id="148" name="TextBox 48"/>
            <p:cNvSpPr txBox="1">
              <a:spLocks noChangeArrowheads="1"/>
            </p:cNvSpPr>
            <p:nvPr/>
          </p:nvSpPr>
          <p:spPr bwMode="auto">
            <a:xfrm>
              <a:off x="1735225" y="1302601"/>
              <a:ext cx="9563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 smtClean="0">
                  <a:solidFill>
                    <a:srgbClr val="002060"/>
                  </a:solidFill>
                </a:rPr>
                <a:t>MOSFET switch</a:t>
              </a:r>
              <a:endParaRPr lang="de-CH" altLang="de-DE" dirty="0">
                <a:solidFill>
                  <a:srgbClr val="002060"/>
                </a:solidFill>
              </a:endParaRPr>
            </a:p>
          </p:txBody>
        </p:sp>
        <p:sp>
          <p:nvSpPr>
            <p:cNvPr id="149" name="TextBox 48"/>
            <p:cNvSpPr txBox="1">
              <a:spLocks noChangeArrowheads="1"/>
            </p:cNvSpPr>
            <p:nvPr/>
          </p:nvSpPr>
          <p:spPr bwMode="auto">
            <a:xfrm>
              <a:off x="2780450" y="2173969"/>
              <a:ext cx="69054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 smtClean="0">
                  <a:solidFill>
                    <a:srgbClr val="002060"/>
                  </a:solidFill>
                </a:rPr>
                <a:t>50 </a:t>
              </a:r>
              <a:r>
                <a:rPr lang="en-US" altLang="de-DE" sz="1000" dirty="0">
                  <a:solidFill>
                    <a:srgbClr val="002060"/>
                  </a:solidFill>
                  <a:sym typeface="Symbol"/>
                </a:rPr>
                <a:t></a:t>
              </a:r>
              <a:endParaRPr lang="de-CH" altLang="de-DE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6407" name="Group 16406"/>
          <p:cNvGrpSpPr/>
          <p:nvPr/>
        </p:nvGrpSpPr>
        <p:grpSpPr>
          <a:xfrm>
            <a:off x="3177062" y="1937162"/>
            <a:ext cx="1186289" cy="994370"/>
            <a:chOff x="3034647" y="1911284"/>
            <a:chExt cx="1186289" cy="994370"/>
          </a:xfrm>
        </p:grpSpPr>
        <p:grpSp>
          <p:nvGrpSpPr>
            <p:cNvPr id="16405" name="Group 16404"/>
            <p:cNvGrpSpPr/>
            <p:nvPr/>
          </p:nvGrpSpPr>
          <p:grpSpPr>
            <a:xfrm>
              <a:off x="3315729" y="1911284"/>
              <a:ext cx="902588" cy="780414"/>
              <a:chOff x="3470997" y="1710658"/>
              <a:chExt cx="1011582" cy="1032796"/>
            </a:xfrm>
          </p:grpSpPr>
          <p:cxnSp>
            <p:nvCxnSpPr>
              <p:cNvPr id="16404" name="Straight Arrow Connector 16403"/>
              <p:cNvCxnSpPr/>
              <p:nvPr/>
            </p:nvCxnSpPr>
            <p:spPr bwMode="auto">
              <a:xfrm>
                <a:off x="3470997" y="2743454"/>
                <a:ext cx="1011582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6400" name="Group 16399"/>
              <p:cNvGrpSpPr/>
              <p:nvPr/>
            </p:nvGrpSpPr>
            <p:grpSpPr>
              <a:xfrm>
                <a:off x="3470997" y="2132416"/>
                <a:ext cx="732320" cy="611038"/>
                <a:chOff x="3470997" y="2132416"/>
                <a:chExt cx="732320" cy="611038"/>
              </a:xfrm>
            </p:grpSpPr>
            <p:cxnSp>
              <p:nvCxnSpPr>
                <p:cNvPr id="151" name="Straight Connector 38"/>
                <p:cNvCxnSpPr>
                  <a:cxnSpLocks noChangeShapeType="1"/>
                </p:cNvCxnSpPr>
                <p:nvPr/>
              </p:nvCxnSpPr>
              <p:spPr bwMode="auto">
                <a:xfrm flipH="1">
                  <a:off x="3470997" y="2743454"/>
                  <a:ext cx="171530" cy="0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3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3642527" y="2461847"/>
                  <a:ext cx="0" cy="281607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5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3642527" y="2132416"/>
                  <a:ext cx="0" cy="281607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6392" name="Freeform 16391"/>
                <p:cNvSpPr/>
                <p:nvPr/>
              </p:nvSpPr>
              <p:spPr bwMode="auto">
                <a:xfrm>
                  <a:off x="3642527" y="2132416"/>
                  <a:ext cx="391886" cy="180870"/>
                </a:xfrm>
                <a:custGeom>
                  <a:avLst/>
                  <a:gdLst>
                    <a:gd name="connsiteX0" fmla="*/ 0 w 391886"/>
                    <a:gd name="connsiteY0" fmla="*/ 0 h 180870"/>
                    <a:gd name="connsiteX1" fmla="*/ 221064 w 391886"/>
                    <a:gd name="connsiteY1" fmla="*/ 130628 h 180870"/>
                    <a:gd name="connsiteX2" fmla="*/ 391886 w 391886"/>
                    <a:gd name="connsiteY2" fmla="*/ 180870 h 180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6" h="180870">
                      <a:moveTo>
                        <a:pt x="0" y="0"/>
                      </a:moveTo>
                      <a:cubicBezTo>
                        <a:pt x="77875" y="50241"/>
                        <a:pt x="155750" y="100483"/>
                        <a:pt x="221064" y="130628"/>
                      </a:cubicBezTo>
                      <a:cubicBezTo>
                        <a:pt x="286378" y="160773"/>
                        <a:pt x="339132" y="170821"/>
                        <a:pt x="391886" y="180870"/>
                      </a:cubicBezTo>
                    </a:path>
                  </a:pathLst>
                </a:cu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4176713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 typeface="Wingdings" pitchFamily="2" charset="2"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157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3602334" y="2434879"/>
                  <a:ext cx="80386" cy="53936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1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3602334" y="2392672"/>
                  <a:ext cx="80386" cy="53936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2" name="Straight Connector 38"/>
                <p:cNvCxnSpPr>
                  <a:cxnSpLocks noChangeShapeType="1"/>
                </p:cNvCxnSpPr>
                <p:nvPr/>
              </p:nvCxnSpPr>
              <p:spPr bwMode="auto">
                <a:xfrm flipH="1">
                  <a:off x="4031787" y="2741486"/>
                  <a:ext cx="171530" cy="0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3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4030217" y="2476402"/>
                  <a:ext cx="0" cy="265084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4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4030217" y="2319056"/>
                  <a:ext cx="0" cy="98769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5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3990024" y="2443139"/>
                  <a:ext cx="80386" cy="53936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6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3990024" y="2400932"/>
                  <a:ext cx="80386" cy="53936"/>
                </a:xfrm>
                <a:prstGeom prst="line">
                  <a:avLst/>
                </a:prstGeom>
                <a:noFill/>
                <a:ln w="12700" algn="ctr">
                  <a:solidFill>
                    <a:srgbClr val="0033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6402" name="Straight Arrow Connector 16401"/>
              <p:cNvCxnSpPr/>
              <p:nvPr/>
            </p:nvCxnSpPr>
            <p:spPr bwMode="auto">
              <a:xfrm flipV="1">
                <a:off x="3470997" y="1710658"/>
                <a:ext cx="0" cy="1027643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78" name="TextBox 48"/>
            <p:cNvSpPr txBox="1">
              <a:spLocks noChangeArrowheads="1"/>
            </p:cNvSpPr>
            <p:nvPr/>
          </p:nvSpPr>
          <p:spPr bwMode="auto">
            <a:xfrm>
              <a:off x="3034647" y="1964519"/>
              <a:ext cx="3785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>
                  <a:solidFill>
                    <a:srgbClr val="002060"/>
                  </a:solidFill>
                </a:rPr>
                <a:t>U</a:t>
              </a:r>
              <a:endParaRPr lang="de-CH" altLang="de-DE" dirty="0">
                <a:solidFill>
                  <a:srgbClr val="002060"/>
                </a:solidFill>
              </a:endParaRPr>
            </a:p>
          </p:txBody>
        </p:sp>
        <p:sp>
          <p:nvSpPr>
            <p:cNvPr id="179" name="TextBox 48"/>
            <p:cNvSpPr txBox="1">
              <a:spLocks noChangeArrowheads="1"/>
            </p:cNvSpPr>
            <p:nvPr/>
          </p:nvSpPr>
          <p:spPr bwMode="auto">
            <a:xfrm>
              <a:off x="3842402" y="2659433"/>
              <a:ext cx="3785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 smtClean="0">
                  <a:solidFill>
                    <a:srgbClr val="002060"/>
                  </a:solidFill>
                </a:rPr>
                <a:t>t</a:t>
              </a:r>
              <a:endParaRPr lang="de-CH" altLang="de-DE" dirty="0">
                <a:solidFill>
                  <a:srgbClr val="00206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81" name="TextBox 48"/>
              <p:cNvSpPr txBox="1">
                <a:spLocks noChangeArrowheads="1"/>
              </p:cNvSpPr>
              <p:nvPr/>
            </p:nvSpPr>
            <p:spPr bwMode="auto">
              <a:xfrm>
                <a:off x="3435662" y="1930060"/>
                <a:ext cx="1065528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de-DE" sz="9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𝑈</m:t>
                      </m:r>
                      <m:d>
                        <m:dPr>
                          <m:ctrlPr>
                            <a:rPr lang="en-US" altLang="de-DE" sz="9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de-DE" sz="9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de-DE" sz="9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de-DE" sz="9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𝐴</m:t>
                      </m:r>
                      <m:sSup>
                        <m:sSupPr>
                          <m:ctrlPr>
                            <a:rPr lang="en-US" altLang="de-DE" sz="9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de-DE" sz="9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de-DE" sz="9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de-DE" sz="9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de-DE" sz="9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altLang="de-DE" sz="9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𝑅𝐶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de-CH" altLang="de-DE" sz="9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81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35662" y="1930060"/>
                <a:ext cx="1065528" cy="29238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" name="Text Box 3"/>
          <p:cNvSpPr txBox="1">
            <a:spLocks noChangeArrowheads="1"/>
          </p:cNvSpPr>
          <p:nvPr/>
        </p:nvSpPr>
        <p:spPr bwMode="auto">
          <a:xfrm>
            <a:off x="112704" y="5610392"/>
            <a:ext cx="414893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buFont typeface="Wingdings" pitchFamily="2" charset="2"/>
              <a:buNone/>
            </a:pPr>
            <a:r>
              <a:rPr lang="en-US" sz="1050" dirty="0" smtClean="0"/>
              <a:t>*The </a:t>
            </a:r>
            <a:r>
              <a:rPr lang="en-US" sz="1050" dirty="0"/>
              <a:t>following variables are adjusted to overlap at the end of the pulse where the influence of limited bandwidth and skin effect should be least pronounced: offset of 2., gain of 3., gain (2.05 used instead 2.19 calculated) and offset of 4</a:t>
            </a:r>
          </a:p>
        </p:txBody>
      </p:sp>
    </p:spTree>
    <p:extLst>
      <p:ext uri="{BB962C8B-B14F-4D97-AF65-F5344CB8AC3E}">
        <p14:creationId xmlns:p14="http://schemas.microsoft.com/office/powerpoint/2010/main" val="332800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 smtClean="0">
                <a:latin typeface="+mj-lt"/>
              </a:rPr>
              <a:t>Pulse amplitude measurement </a:t>
            </a:r>
            <a:endParaRPr lang="en-US" altLang="de-DE" sz="2400" dirty="0">
              <a:latin typeface="+mj-lt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027238" y="933450"/>
            <a:ext cx="4999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dirty="0" smtClean="0">
                <a:latin typeface="+mj-lt"/>
              </a:rPr>
              <a:t>Different methods comparison </a:t>
            </a:r>
            <a:endParaRPr lang="en-US" altLang="de-DE" dirty="0">
              <a:latin typeface="+mj-lt"/>
            </a:endParaRPr>
          </a:p>
        </p:txBody>
      </p:sp>
      <p:sp>
        <p:nvSpPr>
          <p:cNvPr id="100" name="TextBox 3"/>
          <p:cNvSpPr txBox="1">
            <a:spLocks noChangeArrowheads="1"/>
          </p:cNvSpPr>
          <p:nvPr/>
        </p:nvSpPr>
        <p:spPr bwMode="auto">
          <a:xfrm>
            <a:off x="1268727" y="5212500"/>
            <a:ext cx="6584321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sz="1200" dirty="0" smtClean="0"/>
              <a:t>Pulse waveform measured with the different methods compared with synthetic 180 </a:t>
            </a:r>
            <a:r>
              <a:rPr lang="en-US" sz="1200" dirty="0"/>
              <a:t>us exponentially decaying </a:t>
            </a:r>
            <a:r>
              <a:rPr lang="en-US" sz="1200" dirty="0" smtClean="0"/>
              <a:t>pulse </a:t>
            </a:r>
          </a:p>
          <a:p>
            <a:pPr algn="ctr" eaLnBrk="1" hangingPunct="1">
              <a:spcBef>
                <a:spcPts val="1200"/>
              </a:spcBef>
              <a:defRPr/>
            </a:pPr>
            <a:r>
              <a:rPr lang="en-US" sz="1200" dirty="0"/>
              <a:t>D</a:t>
            </a:r>
            <a:r>
              <a:rPr lang="en-US" sz="1200" dirty="0" smtClean="0"/>
              <a:t>ue to small difference in the load impedance two different synthetic pulses are </a:t>
            </a:r>
            <a:r>
              <a:rPr lang="en-US" sz="1200" dirty="0"/>
              <a:t>shown – with </a:t>
            </a:r>
            <a:r>
              <a:rPr lang="en-US" sz="1200" dirty="0" smtClean="0"/>
              <a:t>time constant 56.1 </a:t>
            </a:r>
            <a:r>
              <a:rPr lang="en-US" sz="1200" dirty="0"/>
              <a:t>ms </a:t>
            </a:r>
            <a:r>
              <a:rPr lang="en-US" sz="1200" dirty="0" smtClean="0"/>
              <a:t>(“attenuated”) and 52.9 ms (“PMS3”)</a:t>
            </a:r>
            <a:endParaRPr lang="en-US" altLang="de-DE" sz="1200" dirty="0" smtClean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916" y="1736725"/>
            <a:ext cx="5748337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0" name="Straight Arrow Connector 79"/>
          <p:cNvCxnSpPr/>
          <p:nvPr/>
        </p:nvCxnSpPr>
        <p:spPr bwMode="auto">
          <a:xfrm>
            <a:off x="3728139" y="2738437"/>
            <a:ext cx="0" cy="221406"/>
          </a:xfrm>
          <a:prstGeom prst="straightConnector1">
            <a:avLst/>
          </a:prstGeom>
          <a:noFill/>
          <a:ln w="9525" cap="flat" cmpd="sng" algn="ctr">
            <a:solidFill>
              <a:srgbClr val="FF00FF"/>
            </a:solidFill>
            <a:prstDash val="solid"/>
            <a:round/>
            <a:headEnd type="arrow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" name="TextBox 48"/>
          <p:cNvSpPr txBox="1">
            <a:spLocks noChangeArrowheads="1"/>
          </p:cNvSpPr>
          <p:nvPr/>
        </p:nvSpPr>
        <p:spPr bwMode="auto">
          <a:xfrm>
            <a:off x="3775738" y="2716510"/>
            <a:ext cx="69054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de-DE" sz="1000" b="1" dirty="0" smtClean="0">
                <a:solidFill>
                  <a:srgbClr val="FF00FF"/>
                </a:solidFill>
              </a:rPr>
              <a:t>~ 0.26%</a:t>
            </a:r>
            <a:endParaRPr lang="de-CH" altLang="de-DE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46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 smtClean="0">
                <a:latin typeface="+mj-lt"/>
              </a:rPr>
              <a:t>Pulse amplitude measurement </a:t>
            </a:r>
            <a:endParaRPr lang="en-US" altLang="de-DE" sz="2400" dirty="0">
              <a:latin typeface="+mj-lt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027238" y="933450"/>
            <a:ext cx="4999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dirty="0" smtClean="0">
                <a:latin typeface="+mj-lt"/>
              </a:rPr>
              <a:t>Different methods comparison </a:t>
            </a:r>
            <a:endParaRPr lang="en-US" altLang="de-DE" dirty="0">
              <a:latin typeface="+mj-lt"/>
            </a:endParaRPr>
          </a:p>
        </p:txBody>
      </p:sp>
      <p:sp>
        <p:nvSpPr>
          <p:cNvPr id="100" name="TextBox 3"/>
          <p:cNvSpPr txBox="1">
            <a:spLocks noChangeArrowheads="1"/>
          </p:cNvSpPr>
          <p:nvPr/>
        </p:nvSpPr>
        <p:spPr bwMode="auto">
          <a:xfrm>
            <a:off x="1697038" y="5272882"/>
            <a:ext cx="57483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200" dirty="0"/>
              <a:t>Pulse waveform measured with the different </a:t>
            </a:r>
            <a:r>
              <a:rPr lang="en-US" sz="1200" dirty="0" smtClean="0"/>
              <a:t>methods (smaller vertical scale) – </a:t>
            </a:r>
            <a:r>
              <a:rPr lang="en-US" sz="1200" dirty="0"/>
              <a:t>for better comparison measurements 1., 2. and 3. are filtered to reduce noise (running average of 100 samples)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38" y="1654175"/>
            <a:ext cx="5748337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>
            <a:off x="3728138" y="2600325"/>
            <a:ext cx="1" cy="402385"/>
          </a:xfrm>
          <a:prstGeom prst="straightConnector1">
            <a:avLst/>
          </a:prstGeom>
          <a:noFill/>
          <a:ln w="9525" cap="flat" cmpd="sng" algn="ctr">
            <a:solidFill>
              <a:srgbClr val="FF00FF"/>
            </a:solidFill>
            <a:prstDash val="solid"/>
            <a:round/>
            <a:headEnd type="arrow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48"/>
          <p:cNvSpPr txBox="1">
            <a:spLocks noChangeArrowheads="1"/>
          </p:cNvSpPr>
          <p:nvPr/>
        </p:nvSpPr>
        <p:spPr bwMode="auto">
          <a:xfrm>
            <a:off x="3775738" y="2678406"/>
            <a:ext cx="69054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de-DE" sz="1000" b="1" dirty="0" smtClean="0">
                <a:solidFill>
                  <a:srgbClr val="FF00FF"/>
                </a:solidFill>
              </a:rPr>
              <a:t>~ 0.13%</a:t>
            </a:r>
            <a:endParaRPr lang="de-CH" altLang="de-DE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02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38" y="1651000"/>
            <a:ext cx="5748337" cy="355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 smtClean="0">
                <a:latin typeface="+mj-lt"/>
              </a:rPr>
              <a:t>Pulse amplitude measurement </a:t>
            </a:r>
            <a:endParaRPr lang="en-US" altLang="de-DE" sz="2400" dirty="0">
              <a:latin typeface="+mj-lt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027238" y="933450"/>
            <a:ext cx="4999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dirty="0" smtClean="0">
                <a:latin typeface="+mj-lt"/>
              </a:rPr>
              <a:t>Different methods comparison </a:t>
            </a:r>
            <a:endParaRPr lang="en-US" altLang="de-DE" dirty="0">
              <a:latin typeface="+mj-lt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4148536" y="2213746"/>
            <a:ext cx="0" cy="246221"/>
          </a:xfrm>
          <a:prstGeom prst="straightConnector1">
            <a:avLst/>
          </a:prstGeom>
          <a:noFill/>
          <a:ln w="9525" cap="flat" cmpd="sng" algn="ctr">
            <a:solidFill>
              <a:srgbClr val="FF00FF"/>
            </a:solidFill>
            <a:prstDash val="solid"/>
            <a:round/>
            <a:headEnd type="arrow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48"/>
          <p:cNvSpPr txBox="1">
            <a:spLocks noChangeArrowheads="1"/>
          </p:cNvSpPr>
          <p:nvPr/>
        </p:nvSpPr>
        <p:spPr bwMode="auto">
          <a:xfrm>
            <a:off x="4225933" y="2213747"/>
            <a:ext cx="69054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de-DE" sz="1000" b="1" dirty="0" smtClean="0">
                <a:solidFill>
                  <a:srgbClr val="FF00FF"/>
                </a:solidFill>
              </a:rPr>
              <a:t>~ 0.26%</a:t>
            </a:r>
            <a:endParaRPr lang="de-CH" altLang="de-DE" b="1" dirty="0">
              <a:solidFill>
                <a:srgbClr val="FF00FF"/>
              </a:solidFill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97038" y="5281508"/>
            <a:ext cx="57483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200" dirty="0" smtClean="0"/>
              <a:t>Theoretical </a:t>
            </a:r>
            <a:r>
              <a:rPr lang="en-US" sz="1200" dirty="0"/>
              <a:t>pulse slope is removed</a:t>
            </a:r>
            <a:r>
              <a:rPr lang="en-US" sz="1200" dirty="0" smtClean="0"/>
              <a:t> for noise evaluation</a:t>
            </a:r>
          </a:p>
          <a:p>
            <a:pPr algn="ctr"/>
            <a:r>
              <a:rPr lang="en-US" sz="1200" dirty="0" smtClean="0"/>
              <a:t>(difference from ideal </a:t>
            </a:r>
            <a:r>
              <a:rPr lang="en-US" sz="1200" dirty="0"/>
              <a:t>pulse</a:t>
            </a:r>
            <a:r>
              <a:rPr lang="en-US" sz="1200" dirty="0" smtClean="0"/>
              <a:t>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0568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238" y="1417888"/>
            <a:ext cx="6357937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697038" y="5065858"/>
            <a:ext cx="57483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200" dirty="0"/>
              <a:t>Noise floor evaluation - running standard deviation of 100 samples</a:t>
            </a:r>
            <a:endParaRPr lang="en-US" sz="1200" dirty="0"/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 smtClean="0">
                <a:latin typeface="+mj-lt"/>
              </a:rPr>
              <a:t>Pulse amplitude measurement </a:t>
            </a:r>
            <a:endParaRPr lang="en-US" altLang="de-DE" sz="2400" dirty="0">
              <a:latin typeface="+mj-lt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027238" y="933450"/>
            <a:ext cx="4999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dirty="0" smtClean="0">
                <a:latin typeface="+mj-lt"/>
              </a:rPr>
              <a:t>Different methods comparison </a:t>
            </a:r>
            <a:endParaRPr lang="en-US" altLang="de-DE" dirty="0">
              <a:latin typeface="+mj-lt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3872504" y="2213746"/>
            <a:ext cx="0" cy="246221"/>
          </a:xfrm>
          <a:prstGeom prst="straightConnector1">
            <a:avLst/>
          </a:prstGeom>
          <a:noFill/>
          <a:ln w="9525" cap="flat" cmpd="sng" algn="ctr">
            <a:solidFill>
              <a:srgbClr val="FF00FF"/>
            </a:solidFill>
            <a:prstDash val="solid"/>
            <a:round/>
            <a:headEnd type="arrow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48"/>
          <p:cNvSpPr txBox="1">
            <a:spLocks noChangeArrowheads="1"/>
          </p:cNvSpPr>
          <p:nvPr/>
        </p:nvSpPr>
        <p:spPr bwMode="auto">
          <a:xfrm>
            <a:off x="3949901" y="2213747"/>
            <a:ext cx="10275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de-DE" sz="1000" b="1" dirty="0" smtClean="0">
                <a:solidFill>
                  <a:srgbClr val="FF00FF"/>
                </a:solidFill>
              </a:rPr>
              <a:t>~ 0.026% rms</a:t>
            </a:r>
            <a:endParaRPr lang="de-CH" altLang="de-DE" b="1" dirty="0">
              <a:solidFill>
                <a:srgbClr val="FF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6223" y="5415322"/>
            <a:ext cx="753948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The averaged relative rms noise floor of the different measurements is as following</a:t>
            </a:r>
            <a:r>
              <a:rPr lang="en-US" sz="1200" dirty="0" smtClean="0"/>
              <a:t>:</a:t>
            </a:r>
            <a:endParaRPr lang="en-US" sz="1200" dirty="0"/>
          </a:p>
          <a:p>
            <a:pPr marL="228600" indent="-228600">
              <a:spcBef>
                <a:spcPts val="300"/>
              </a:spcBef>
              <a:buFont typeface="+mj-lt"/>
              <a:buAutoNum type="arabicPeriod"/>
            </a:pPr>
            <a:r>
              <a:rPr lang="en-US" sz="1200" dirty="0" smtClean="0"/>
              <a:t>Scope </a:t>
            </a:r>
            <a:r>
              <a:rPr lang="en-US" sz="1200" dirty="0"/>
              <a:t>direct (-40db) 	– </a:t>
            </a:r>
            <a:r>
              <a:rPr lang="en-US" sz="1200" dirty="0" smtClean="0"/>
              <a:t>1400 ppm</a:t>
            </a:r>
            <a:endParaRPr lang="en-US" sz="1200" dirty="0"/>
          </a:p>
          <a:p>
            <a:pPr marL="228600" indent="-228600">
              <a:spcBef>
                <a:spcPts val="300"/>
              </a:spcBef>
              <a:buFont typeface="+mj-lt"/>
              <a:buAutoNum type="arabicPeriod"/>
            </a:pPr>
            <a:r>
              <a:rPr lang="en-US" sz="1200" dirty="0" smtClean="0"/>
              <a:t>Scope </a:t>
            </a:r>
            <a:r>
              <a:rPr lang="en-US" sz="1200" dirty="0"/>
              <a:t>offset (-40db) 	– 173 ppm</a:t>
            </a:r>
          </a:p>
          <a:p>
            <a:pPr marL="228600" indent="-228600">
              <a:spcBef>
                <a:spcPts val="300"/>
              </a:spcBef>
              <a:buFont typeface="+mj-lt"/>
              <a:buAutoNum type="arabicPeriod"/>
            </a:pPr>
            <a:r>
              <a:rPr lang="en-US" sz="1200" dirty="0" smtClean="0"/>
              <a:t>Scope </a:t>
            </a:r>
            <a:r>
              <a:rPr lang="en-US" sz="1200" dirty="0"/>
              <a:t>offset (-35db) 	– 85 ppm</a:t>
            </a:r>
          </a:p>
          <a:p>
            <a:pPr marL="228600" indent="-228600">
              <a:spcBef>
                <a:spcPts val="300"/>
              </a:spcBef>
              <a:buFont typeface="+mj-lt"/>
              <a:buAutoNum type="arabicPeriod"/>
            </a:pPr>
            <a:r>
              <a:rPr lang="en-US" sz="1200" dirty="0" smtClean="0"/>
              <a:t>PMS3 </a:t>
            </a:r>
            <a:r>
              <a:rPr lang="en-US" sz="1200" dirty="0"/>
              <a:t>		</a:t>
            </a:r>
            <a:r>
              <a:rPr lang="en-US" sz="1200" dirty="0" smtClean="0"/>
              <a:t>– </a:t>
            </a:r>
            <a:r>
              <a:rPr lang="en-US" sz="1200" dirty="0"/>
              <a:t>9 ppm</a:t>
            </a:r>
          </a:p>
        </p:txBody>
      </p:sp>
    </p:spTree>
    <p:extLst>
      <p:ext uri="{BB962C8B-B14F-4D97-AF65-F5344CB8AC3E}">
        <p14:creationId xmlns:p14="http://schemas.microsoft.com/office/powerpoint/2010/main" val="374161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>
                <a:latin typeface="+mj-lt"/>
              </a:rPr>
              <a:t>Conclusion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81819" y="1164212"/>
            <a:ext cx="7246189" cy="3685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 eaLnBrk="0" hangingPunct="0">
              <a:spcBef>
                <a:spcPct val="50000"/>
              </a:spcBef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1pPr>
            <a:lvl2pPr marL="742950" indent="-285750" algn="ctr" eaLnBrk="0" hangingPunct="0">
              <a:spcBef>
                <a:spcPct val="50000"/>
              </a:spcBef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2pPr>
            <a:lvl3pPr marL="1143000" indent="-228600" algn="ctr" eaLnBrk="0" hangingPunct="0">
              <a:spcBef>
                <a:spcPct val="50000"/>
              </a:spcBef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3pPr>
            <a:lvl4pPr marL="1600200" indent="-228600" algn="ctr" eaLnBrk="0" hangingPunct="0">
              <a:spcBef>
                <a:spcPct val="50000"/>
              </a:spcBef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4pPr>
            <a:lvl5pPr marL="2057400" indent="-228600" algn="ctr" eaLnBrk="0" hangingPunct="0">
              <a:spcBef>
                <a:spcPct val="50000"/>
              </a:spcBef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defRPr>
                <a:solidFill>
                  <a:srgbClr val="000099"/>
                </a:solidFill>
                <a:latin typeface="Arial" charset="0"/>
              </a:defRPr>
            </a:lvl9pPr>
          </a:lstStyle>
          <a:p>
            <a:pPr indent="92075" algn="l" eaLnBrk="1" hangingPunct="1">
              <a:defRPr/>
            </a:pPr>
            <a:r>
              <a:rPr lang="en-US" altLang="de-DE" sz="1400" dirty="0" smtClean="0">
                <a:latin typeface="+mj-lt"/>
              </a:rPr>
              <a:t>  A novel concept for bunches separation using a resonant kicker magnet was developed and evaluated. A prototype of the resonant kicker was designed and built together with dedicated driver and </a:t>
            </a:r>
            <a:r>
              <a:rPr lang="en-US" altLang="de-DE" sz="1400" dirty="0" smtClean="0">
                <a:latin typeface="+mj-lt"/>
              </a:rPr>
              <a:t>precision amplitude measurement </a:t>
            </a:r>
            <a:r>
              <a:rPr lang="en-US" altLang="de-DE" sz="1400" dirty="0" smtClean="0">
                <a:latin typeface="+mj-lt"/>
              </a:rPr>
              <a:t>system.</a:t>
            </a:r>
          </a:p>
          <a:p>
            <a:pPr indent="92075" algn="l" eaLnBrk="1" hangingPunct="1">
              <a:defRPr/>
            </a:pPr>
            <a:r>
              <a:rPr lang="en-US" altLang="de-DE" sz="1400" dirty="0" smtClean="0">
                <a:latin typeface="+mj-lt"/>
              </a:rPr>
              <a:t>Since </a:t>
            </a:r>
            <a:r>
              <a:rPr lang="en-US" altLang="de-DE" sz="1400" dirty="0" smtClean="0">
                <a:latin typeface="+mj-lt"/>
              </a:rPr>
              <a:t>the shot-to-shot stability is crucial for this novel concept to work, the stability of the prototype system was extensively evaluated: </a:t>
            </a:r>
          </a:p>
          <a:p>
            <a:pPr marL="176213" indent="184150" algn="l" eaLnBrk="1" hangingPunct="1">
              <a:buFont typeface="Wingdings" pitchFamily="2" charset="2"/>
              <a:buChar char="ü"/>
              <a:defRPr/>
            </a:pPr>
            <a:r>
              <a:rPr lang="en-US" altLang="de-DE" sz="1400" dirty="0">
                <a:latin typeface="+mj-lt"/>
              </a:rPr>
              <a:t>S</a:t>
            </a:r>
            <a:r>
              <a:rPr lang="en-US" altLang="de-DE" sz="1400" dirty="0" smtClean="0">
                <a:latin typeface="+mj-lt"/>
              </a:rPr>
              <a:t>hot-to-shot amplitude stability (feedback ON):  ~1.5 ppm rms </a:t>
            </a:r>
          </a:p>
          <a:p>
            <a:pPr marL="176213" indent="184150" algn="l" eaLnBrk="1" hangingPunct="1">
              <a:buFont typeface="Wingdings" pitchFamily="2" charset="2"/>
              <a:buChar char="ü"/>
              <a:defRPr/>
            </a:pPr>
            <a:r>
              <a:rPr lang="en-US" altLang="de-DE" sz="1400" dirty="0" smtClean="0">
                <a:latin typeface="+mj-lt"/>
              </a:rPr>
              <a:t>Shot-to-shot amplitude stability (feedback OFF):  ~0.8 </a:t>
            </a:r>
            <a:r>
              <a:rPr lang="en-US" altLang="de-DE" sz="1400" dirty="0">
                <a:latin typeface="+mj-lt"/>
              </a:rPr>
              <a:t>ppm </a:t>
            </a:r>
            <a:r>
              <a:rPr lang="en-US" altLang="de-DE" sz="1400" dirty="0" smtClean="0">
                <a:latin typeface="+mj-lt"/>
              </a:rPr>
              <a:t>rms</a:t>
            </a:r>
          </a:p>
          <a:p>
            <a:pPr marL="176213" indent="184150" algn="l" eaLnBrk="1" hangingPunct="1">
              <a:buFont typeface="Wingdings" pitchFamily="2" charset="2"/>
              <a:buChar char="ü"/>
              <a:defRPr/>
            </a:pPr>
            <a:r>
              <a:rPr lang="en-US" altLang="de-DE" sz="1400" dirty="0">
                <a:latin typeface="+mj-lt"/>
              </a:rPr>
              <a:t>Shot-to-shot p</a:t>
            </a:r>
            <a:r>
              <a:rPr lang="en-US" altLang="de-DE" sz="1400" dirty="0" smtClean="0">
                <a:latin typeface="+mj-lt"/>
              </a:rPr>
              <a:t>hase stability: RF pulse average ~5 </a:t>
            </a:r>
            <a:r>
              <a:rPr lang="en-US" altLang="de-DE" sz="1400" dirty="0" err="1" smtClean="0">
                <a:latin typeface="+mj-lt"/>
              </a:rPr>
              <a:t>mdeg</a:t>
            </a:r>
            <a:r>
              <a:rPr lang="en-US" altLang="de-DE" sz="1400" dirty="0" smtClean="0">
                <a:latin typeface="+mj-lt"/>
              </a:rPr>
              <a:t> ( instantaneous &lt;24 </a:t>
            </a:r>
            <a:r>
              <a:rPr lang="en-US" altLang="de-DE" sz="1400" dirty="0" err="1" smtClean="0">
                <a:latin typeface="+mj-lt"/>
              </a:rPr>
              <a:t>mdeg</a:t>
            </a:r>
            <a:r>
              <a:rPr lang="en-US" altLang="de-DE" sz="1400" dirty="0" smtClean="0">
                <a:latin typeface="+mj-lt"/>
              </a:rPr>
              <a:t>)</a:t>
            </a:r>
          </a:p>
          <a:p>
            <a:pPr marL="176213" algn="l" eaLnBrk="1" hangingPunct="1">
              <a:defRPr/>
            </a:pPr>
            <a:endParaRPr lang="en-US" altLang="de-DE" sz="1100" dirty="0">
              <a:latin typeface="+mj-lt"/>
            </a:endParaRPr>
          </a:p>
          <a:p>
            <a:pPr indent="176213" algn="l" eaLnBrk="1" hangingPunct="1">
              <a:defRPr/>
            </a:pPr>
            <a:r>
              <a:rPr lang="en-US" altLang="de-DE" sz="1400" dirty="0" smtClean="0">
                <a:latin typeface="+mj-lt"/>
              </a:rPr>
              <a:t>The </a:t>
            </a:r>
            <a:r>
              <a:rPr lang="en-US" altLang="de-DE" sz="1400" dirty="0">
                <a:latin typeface="+mj-lt"/>
              </a:rPr>
              <a:t>precision</a:t>
            </a:r>
            <a:r>
              <a:rPr lang="en-US" altLang="de-DE" sz="1400" dirty="0" smtClean="0">
                <a:latin typeface="+mj-lt"/>
              </a:rPr>
              <a:t> amplitude measurement system (based on “balanced method”) is useful not only for sin waves but for pulses as well.</a:t>
            </a:r>
          </a:p>
          <a:p>
            <a:pPr marL="176213" indent="184150" algn="l" eaLnBrk="1" hangingPunct="1">
              <a:buFont typeface="Wingdings" pitchFamily="2" charset="2"/>
              <a:buChar char="ü"/>
              <a:defRPr/>
            </a:pPr>
            <a:r>
              <a:rPr lang="en-US" altLang="de-DE" sz="1400" dirty="0" smtClean="0">
                <a:latin typeface="+mj-lt"/>
              </a:rPr>
              <a:t>Several different pulse measurement methods were comparted</a:t>
            </a:r>
          </a:p>
          <a:p>
            <a:pPr marL="176213" indent="184150" algn="l" eaLnBrk="1" hangingPunct="1">
              <a:buFont typeface="Wingdings" pitchFamily="2" charset="2"/>
              <a:buChar char="ü"/>
              <a:defRPr/>
            </a:pPr>
            <a:r>
              <a:rPr lang="en-US" altLang="de-DE" sz="1400" dirty="0" smtClean="0">
                <a:latin typeface="+mj-lt"/>
              </a:rPr>
              <a:t>Balance method gave  ~</a:t>
            </a:r>
            <a:r>
              <a:rPr lang="en-US" sz="1400" dirty="0" smtClean="0"/>
              <a:t>9 ppm noise floor</a:t>
            </a:r>
            <a:endParaRPr lang="en-US" sz="14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74650" y="5403236"/>
            <a:ext cx="830103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de-DE" sz="2400" b="1" cap="all" dirty="0" smtClean="0">
                <a:ln w="0"/>
                <a:solidFill>
                  <a:srgbClr val="0033CC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Thank you for your</a:t>
            </a:r>
            <a:r>
              <a:rPr lang="en-US" altLang="de-DE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 </a:t>
            </a:r>
            <a:r>
              <a:rPr lang="en-US" altLang="de-DE" sz="2400" b="1" cap="all" dirty="0" smtClean="0">
                <a:ln w="0"/>
                <a:solidFill>
                  <a:srgbClr val="0033CC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>
                <a:latin typeface="+mj-lt"/>
              </a:rPr>
              <a:t>Additional</a:t>
            </a:r>
            <a:r>
              <a:rPr lang="en-US" altLang="de-DE" sz="2400" dirty="0">
                <a:latin typeface="Times New Roman" pitchFamily="18" charset="0"/>
              </a:rPr>
              <a:t> </a:t>
            </a:r>
            <a:r>
              <a:rPr lang="en-US" altLang="de-DE" sz="2400" dirty="0">
                <a:latin typeface="+mj-lt"/>
              </a:rPr>
              <a:t>material</a:t>
            </a:r>
          </a:p>
        </p:txBody>
      </p:sp>
      <p:sp>
        <p:nvSpPr>
          <p:cNvPr id="5" name="Text 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27063" y="981075"/>
            <a:ext cx="7797800" cy="2355068"/>
          </a:xfrm>
          <a:prstGeom prst="rect">
            <a:avLst/>
          </a:prstGeom>
          <a:blipFill rotWithShape="1">
            <a:blip r:embed="rId2"/>
            <a:stretch>
              <a:fillRect l="-235" t="-777" b="-777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6" name="Rectangle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612251" y="3361928"/>
            <a:ext cx="5897273" cy="2964338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2946400" y="5005388"/>
            <a:ext cx="3306763" cy="1320800"/>
          </a:xfrm>
          <a:prstGeom prst="rect">
            <a:avLst/>
          </a:prstGeom>
          <a:noFill/>
          <a:ln w="9525" algn="ctr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>
                <a:latin typeface="+mj-lt"/>
              </a:rPr>
              <a:t>Additional material</a:t>
            </a:r>
          </a:p>
        </p:txBody>
      </p:sp>
      <p:sp>
        <p:nvSpPr>
          <p:cNvPr id="6" name="Rectangle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049012" y="1399689"/>
            <a:ext cx="7023749" cy="502817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627063" y="981075"/>
            <a:ext cx="77978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de-DE" sz="1400">
                <a:latin typeface="Times New Roman" pitchFamily="18" charset="0"/>
              </a:rPr>
              <a:t>Derivation</a:t>
            </a:r>
          </a:p>
        </p:txBody>
      </p:sp>
      <p:sp>
        <p:nvSpPr>
          <p:cNvPr id="21509" name="Rectangle 1"/>
          <p:cNvSpPr>
            <a:spLocks noChangeArrowheads="1"/>
          </p:cNvSpPr>
          <p:nvPr/>
        </p:nvSpPr>
        <p:spPr bwMode="auto">
          <a:xfrm>
            <a:off x="3379788" y="5375275"/>
            <a:ext cx="2438400" cy="803275"/>
          </a:xfrm>
          <a:prstGeom prst="rect">
            <a:avLst/>
          </a:prstGeom>
          <a:noFill/>
          <a:ln w="9525" algn="ctr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4" name="Straight Connector 4"/>
          <p:cNvCxnSpPr>
            <a:cxnSpLocks noChangeShapeType="1"/>
          </p:cNvCxnSpPr>
          <p:nvPr/>
        </p:nvCxnSpPr>
        <p:spPr bwMode="auto">
          <a:xfrm flipH="1" flipV="1">
            <a:off x="3349625" y="2724150"/>
            <a:ext cx="2236788" cy="1154113"/>
          </a:xfrm>
          <a:prstGeom prst="line">
            <a:avLst/>
          </a:prstGeom>
          <a:noFill/>
          <a:ln w="9525" algn="ctr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5" name="Straight Connector 2"/>
          <p:cNvCxnSpPr>
            <a:cxnSpLocks noChangeShapeType="1"/>
          </p:cNvCxnSpPr>
          <p:nvPr/>
        </p:nvCxnSpPr>
        <p:spPr bwMode="auto">
          <a:xfrm flipV="1">
            <a:off x="373063" y="2724150"/>
            <a:ext cx="2398712" cy="1154113"/>
          </a:xfrm>
          <a:prstGeom prst="line">
            <a:avLst/>
          </a:prstGeom>
          <a:noFill/>
          <a:ln w="9525" algn="ctr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>
                <a:latin typeface="+mj-lt"/>
              </a:rPr>
              <a:t>Overview</a:t>
            </a: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5981700" y="3935413"/>
            <a:ext cx="321945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de-DE" sz="1400" u="sng" dirty="0">
                <a:latin typeface="+mn-lt"/>
              </a:rPr>
              <a:t>Kicker system key parameters </a:t>
            </a:r>
          </a:p>
          <a:p>
            <a:pPr eaLnBrk="1" hangingPunct="1">
              <a:buFont typeface="Wingdings" pitchFamily="2" charset="2"/>
              <a:buNone/>
            </a:pPr>
            <a:endParaRPr lang="en-US" altLang="de-DE" sz="400" dirty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de-DE" sz="1400" dirty="0">
                <a:latin typeface="+mn-lt"/>
              </a:rPr>
              <a:t>Beam energy	</a:t>
            </a:r>
            <a:r>
              <a:rPr lang="en-US" altLang="de-DE" sz="1400" dirty="0" smtClean="0">
                <a:latin typeface="+mn-lt"/>
              </a:rPr>
              <a:t>–  </a:t>
            </a:r>
            <a:r>
              <a:rPr lang="en-US" altLang="de-DE" sz="1400" dirty="0">
                <a:latin typeface="+mn-lt"/>
              </a:rPr>
              <a:t>3 GeV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de-DE" sz="1400" dirty="0">
                <a:latin typeface="+mn-lt"/>
              </a:rPr>
              <a:t>Bunch separation      	–  28 ns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de-DE" sz="1400" dirty="0">
                <a:latin typeface="+mn-lt"/>
              </a:rPr>
              <a:t>Total deflection angle   </a:t>
            </a:r>
            <a:r>
              <a:rPr lang="en-US" altLang="de-DE" sz="1400" dirty="0" smtClean="0">
                <a:latin typeface="+mn-lt"/>
              </a:rPr>
              <a:t>–  </a:t>
            </a:r>
            <a:r>
              <a:rPr lang="en-US" altLang="de-DE" sz="1400" dirty="0">
                <a:latin typeface="+mn-lt"/>
              </a:rPr>
              <a:t>1.8 mrad</a:t>
            </a:r>
          </a:p>
          <a:p>
            <a:pPr eaLnBrk="1" hangingPunct="1"/>
            <a:r>
              <a:rPr lang="en-US" altLang="de-DE" sz="1400" dirty="0">
                <a:latin typeface="+mn-lt"/>
              </a:rPr>
              <a:t>Number of Kickers       </a:t>
            </a:r>
            <a:r>
              <a:rPr lang="en-US" altLang="de-DE" sz="1400" dirty="0" smtClean="0">
                <a:latin typeface="+mn-lt"/>
              </a:rPr>
              <a:t>–  </a:t>
            </a:r>
            <a:r>
              <a:rPr lang="en-US" altLang="de-DE" sz="1400" dirty="0">
                <a:latin typeface="+mn-lt"/>
              </a:rPr>
              <a:t>2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de-DE" sz="1400" dirty="0">
                <a:latin typeface="+mn-lt"/>
              </a:rPr>
              <a:t>Deflection angle error   </a:t>
            </a:r>
            <a:r>
              <a:rPr lang="en-US" altLang="de-DE" sz="1400" dirty="0" smtClean="0">
                <a:latin typeface="+mn-lt"/>
              </a:rPr>
              <a:t>–  </a:t>
            </a:r>
            <a:r>
              <a:rPr lang="en-US" altLang="de-DE" sz="1400" dirty="0">
                <a:latin typeface="+mn-lt"/>
              </a:rPr>
              <a:t>80 ppm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de-DE" sz="1400" dirty="0">
                <a:latin typeface="+mn-lt"/>
              </a:rPr>
              <a:t>Total magnets length    </a:t>
            </a:r>
            <a:r>
              <a:rPr lang="en-US" altLang="de-DE" sz="1400" dirty="0" smtClean="0">
                <a:latin typeface="+mn-lt"/>
              </a:rPr>
              <a:t>–  </a:t>
            </a:r>
            <a:r>
              <a:rPr lang="en-US" altLang="de-DE" sz="1400" dirty="0">
                <a:latin typeface="+mn-lt"/>
              </a:rPr>
              <a:t>1.5 m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de-DE" sz="1400" dirty="0">
                <a:latin typeface="+mn-lt"/>
              </a:rPr>
              <a:t>Line field integral          </a:t>
            </a:r>
            <a:r>
              <a:rPr lang="en-US" altLang="de-DE" sz="1400" dirty="0" smtClean="0">
                <a:latin typeface="+mn-lt"/>
              </a:rPr>
              <a:t>–  </a:t>
            </a:r>
            <a:r>
              <a:rPr lang="en-US" altLang="de-DE" sz="1400" dirty="0">
                <a:latin typeface="+mn-lt"/>
              </a:rPr>
              <a:t>10 </a:t>
            </a:r>
            <a:r>
              <a:rPr lang="en-US" altLang="de-DE" sz="1400" dirty="0" err="1">
                <a:latin typeface="+mn-lt"/>
              </a:rPr>
              <a:t>mT.m</a:t>
            </a:r>
            <a:endParaRPr lang="en-US" altLang="de-DE" sz="1400" dirty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de-DE" sz="1400" dirty="0">
                <a:latin typeface="+mn-lt"/>
              </a:rPr>
              <a:t>Deflecting current 	–  590 App </a:t>
            </a:r>
          </a:p>
        </p:txBody>
      </p:sp>
      <p:sp>
        <p:nvSpPr>
          <p:cNvPr id="3078" name="TextBox 151"/>
          <p:cNvSpPr txBox="1">
            <a:spLocks noChangeArrowheads="1"/>
          </p:cNvSpPr>
          <p:nvPr/>
        </p:nvSpPr>
        <p:spPr bwMode="auto">
          <a:xfrm>
            <a:off x="760413" y="2878138"/>
            <a:ext cx="7820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de-DE" sz="1200"/>
              <a:t>SwissFEL layout</a:t>
            </a:r>
          </a:p>
        </p:txBody>
      </p:sp>
      <p:sp>
        <p:nvSpPr>
          <p:cNvPr id="3079" name="TextBox 151"/>
          <p:cNvSpPr txBox="1">
            <a:spLocks noChangeArrowheads="1"/>
          </p:cNvSpPr>
          <p:nvPr/>
        </p:nvSpPr>
        <p:spPr bwMode="auto">
          <a:xfrm>
            <a:off x="395288" y="6105525"/>
            <a:ext cx="4752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de-DE" sz="1200"/>
              <a:t>Switchyard </a:t>
            </a:r>
          </a:p>
        </p:txBody>
      </p:sp>
      <p:pic>
        <p:nvPicPr>
          <p:cNvPr id="3089" name="Picture 17" descr="J:\SwissFEL\2015-07-07  Complete SwissFEL Rack Layout\2015.07.09 PDF LAYOUTS V43 from Reto Meier 03Aug2015\Kickers_Septum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063" y="3878263"/>
            <a:ext cx="5213350" cy="2093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Oval 6"/>
          <p:cNvSpPr>
            <a:spLocks noChangeArrowheads="1"/>
          </p:cNvSpPr>
          <p:nvPr/>
        </p:nvSpPr>
        <p:spPr bwMode="auto">
          <a:xfrm>
            <a:off x="671513" y="4002088"/>
            <a:ext cx="177800" cy="949325"/>
          </a:xfrm>
          <a:prstGeom prst="ellipse">
            <a:avLst/>
          </a:prstGeom>
          <a:noFill/>
          <a:ln w="9525" algn="ctr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/>
          </a:p>
        </p:txBody>
      </p:sp>
      <p:sp>
        <p:nvSpPr>
          <p:cNvPr id="3082" name="Oval 25"/>
          <p:cNvSpPr>
            <a:spLocks noChangeArrowheads="1"/>
          </p:cNvSpPr>
          <p:nvPr/>
        </p:nvSpPr>
        <p:spPr bwMode="auto">
          <a:xfrm>
            <a:off x="1141413" y="4005263"/>
            <a:ext cx="177800" cy="949325"/>
          </a:xfrm>
          <a:prstGeom prst="ellipse">
            <a:avLst/>
          </a:prstGeom>
          <a:noFill/>
          <a:ln w="9525" algn="ctr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/>
          </a:p>
        </p:txBody>
      </p:sp>
      <p:sp>
        <p:nvSpPr>
          <p:cNvPr id="3083" name="Oval 26"/>
          <p:cNvSpPr>
            <a:spLocks noChangeArrowheads="1"/>
          </p:cNvSpPr>
          <p:nvPr/>
        </p:nvSpPr>
        <p:spPr bwMode="auto">
          <a:xfrm>
            <a:off x="4127500" y="3976688"/>
            <a:ext cx="177800" cy="947737"/>
          </a:xfrm>
          <a:prstGeom prst="ellipse">
            <a:avLst/>
          </a:prstGeom>
          <a:noFill/>
          <a:ln w="9525" algn="ctr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/>
          </a:p>
        </p:txBody>
      </p:sp>
      <p:sp>
        <p:nvSpPr>
          <p:cNvPr id="3084" name="TextBox 151"/>
          <p:cNvSpPr txBox="1">
            <a:spLocks noChangeArrowheads="1"/>
          </p:cNvSpPr>
          <p:nvPr/>
        </p:nvSpPr>
        <p:spPr bwMode="auto">
          <a:xfrm>
            <a:off x="244475" y="3538538"/>
            <a:ext cx="1533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de-DE" sz="1200"/>
              <a:t>Kicker 1 Kicker 2 </a:t>
            </a:r>
          </a:p>
        </p:txBody>
      </p:sp>
      <p:sp>
        <p:nvSpPr>
          <p:cNvPr id="3085" name="TextBox 151"/>
          <p:cNvSpPr txBox="1">
            <a:spLocks noChangeArrowheads="1"/>
          </p:cNvSpPr>
          <p:nvPr/>
        </p:nvSpPr>
        <p:spPr bwMode="auto">
          <a:xfrm>
            <a:off x="3690938" y="3554413"/>
            <a:ext cx="1049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de-DE" sz="1200"/>
              <a:t>Septum</a:t>
            </a:r>
          </a:p>
        </p:txBody>
      </p:sp>
      <p:pic>
        <p:nvPicPr>
          <p:cNvPr id="3086" name="Picture 18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801688"/>
            <a:ext cx="830262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45"/>
          <p:cNvSpPr>
            <a:spLocks noChangeArrowheads="1"/>
          </p:cNvSpPr>
          <p:nvPr/>
        </p:nvSpPr>
        <p:spPr bwMode="auto">
          <a:xfrm>
            <a:off x="3028950" y="2301875"/>
            <a:ext cx="2286000" cy="146050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51000">
                <a:srgbClr val="FF9900"/>
              </a:gs>
              <a:gs pos="100000">
                <a:srgbClr val="CC330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/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3016250" y="1154113"/>
            <a:ext cx="2298700" cy="144462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51000">
                <a:srgbClr val="FF9900"/>
              </a:gs>
              <a:gs pos="100000">
                <a:srgbClr val="CC330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/>
          </a:p>
        </p:txBody>
      </p:sp>
      <p:grpSp>
        <p:nvGrpSpPr>
          <p:cNvPr id="12309" name="Group 12308"/>
          <p:cNvGrpSpPr>
            <a:grpSpLocks/>
          </p:cNvGrpSpPr>
          <p:nvPr/>
        </p:nvGrpSpPr>
        <p:grpSpPr bwMode="auto">
          <a:xfrm>
            <a:off x="3759192" y="1471613"/>
            <a:ext cx="1139905" cy="657225"/>
            <a:chOff x="3759799" y="1586761"/>
            <a:chExt cx="1138978" cy="657777"/>
          </a:xfrm>
        </p:grpSpPr>
        <p:cxnSp>
          <p:nvCxnSpPr>
            <p:cNvPr id="4246" name="Straight Connector 12305"/>
            <p:cNvCxnSpPr>
              <a:cxnSpLocks noChangeShapeType="1"/>
              <a:stCxn id="4213" idx="1"/>
              <a:endCxn id="4213" idx="5"/>
            </p:cNvCxnSpPr>
            <p:nvPr/>
          </p:nvCxnSpPr>
          <p:spPr bwMode="auto">
            <a:xfrm>
              <a:off x="3759799" y="1588962"/>
              <a:ext cx="160622" cy="156388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47" name="Straight Connector 12307"/>
            <p:cNvCxnSpPr>
              <a:cxnSpLocks noChangeShapeType="1"/>
              <a:stCxn id="4213" idx="3"/>
              <a:endCxn id="4213" idx="7"/>
            </p:cNvCxnSpPr>
            <p:nvPr/>
          </p:nvCxnSpPr>
          <p:spPr bwMode="auto">
            <a:xfrm flipV="1">
              <a:off x="3759799" y="1588962"/>
              <a:ext cx="160622" cy="156388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48" name="Straight Connector 166"/>
            <p:cNvCxnSpPr>
              <a:cxnSpLocks noChangeShapeType="1"/>
            </p:cNvCxnSpPr>
            <p:nvPr/>
          </p:nvCxnSpPr>
          <p:spPr bwMode="auto">
            <a:xfrm>
              <a:off x="4738167" y="158676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49" name="Straight Connector 167"/>
            <p:cNvCxnSpPr>
              <a:cxnSpLocks noChangeShapeType="1"/>
            </p:cNvCxnSpPr>
            <p:nvPr/>
          </p:nvCxnSpPr>
          <p:spPr bwMode="auto">
            <a:xfrm flipV="1">
              <a:off x="4738167" y="158676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50" name="Straight Connector 168"/>
            <p:cNvCxnSpPr>
              <a:cxnSpLocks noChangeShapeType="1"/>
            </p:cNvCxnSpPr>
            <p:nvPr/>
          </p:nvCxnSpPr>
          <p:spPr bwMode="auto">
            <a:xfrm>
              <a:off x="3759876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51" name="Straight Connector 169"/>
            <p:cNvCxnSpPr>
              <a:cxnSpLocks noChangeShapeType="1"/>
            </p:cNvCxnSpPr>
            <p:nvPr/>
          </p:nvCxnSpPr>
          <p:spPr bwMode="auto">
            <a:xfrm flipV="1">
              <a:off x="3759876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52" name="Straight Connector 170"/>
            <p:cNvCxnSpPr>
              <a:cxnSpLocks noChangeShapeType="1"/>
            </p:cNvCxnSpPr>
            <p:nvPr/>
          </p:nvCxnSpPr>
          <p:spPr bwMode="auto">
            <a:xfrm>
              <a:off x="4738167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53" name="Straight Connector 171"/>
            <p:cNvCxnSpPr>
              <a:cxnSpLocks noChangeShapeType="1"/>
            </p:cNvCxnSpPr>
            <p:nvPr/>
          </p:nvCxnSpPr>
          <p:spPr bwMode="auto">
            <a:xfrm flipV="1">
              <a:off x="4738167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>
                <a:latin typeface="+mj-lt"/>
              </a:rPr>
              <a:t>Resonant Kicker Concept</a:t>
            </a:r>
          </a:p>
        </p:txBody>
      </p:sp>
      <p:grpSp>
        <p:nvGrpSpPr>
          <p:cNvPr id="4102" name="Group 24"/>
          <p:cNvGrpSpPr>
            <a:grpSpLocks/>
          </p:cNvGrpSpPr>
          <p:nvPr/>
        </p:nvGrpSpPr>
        <p:grpSpPr bwMode="auto">
          <a:xfrm>
            <a:off x="-252413" y="1081088"/>
            <a:ext cx="10872788" cy="1439862"/>
            <a:chOff x="-252536" y="1196752"/>
            <a:chExt cx="10873208" cy="1440160"/>
          </a:xfrm>
        </p:grpSpPr>
        <p:cxnSp>
          <p:nvCxnSpPr>
            <p:cNvPr id="4243" name="Straight Connector 3"/>
            <p:cNvCxnSpPr>
              <a:cxnSpLocks noChangeShapeType="1"/>
            </p:cNvCxnSpPr>
            <p:nvPr/>
          </p:nvCxnSpPr>
          <p:spPr bwMode="auto">
            <a:xfrm>
              <a:off x="-252536" y="1916832"/>
              <a:ext cx="4608512" cy="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44" name="Straight Connector 44"/>
            <p:cNvCxnSpPr>
              <a:cxnSpLocks noChangeShapeType="1"/>
            </p:cNvCxnSpPr>
            <p:nvPr/>
          </p:nvCxnSpPr>
          <p:spPr bwMode="auto">
            <a:xfrm flipV="1">
              <a:off x="4355976" y="1196752"/>
              <a:ext cx="6192688" cy="72008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45" name="Straight Connector 45"/>
            <p:cNvCxnSpPr>
              <a:cxnSpLocks noChangeShapeType="1"/>
            </p:cNvCxnSpPr>
            <p:nvPr/>
          </p:nvCxnSpPr>
          <p:spPr bwMode="auto">
            <a:xfrm>
              <a:off x="4355976" y="1916833"/>
              <a:ext cx="6264696" cy="72007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103" name="Group 82"/>
          <p:cNvGrpSpPr>
            <a:grpSpLocks/>
          </p:cNvGrpSpPr>
          <p:nvPr/>
        </p:nvGrpSpPr>
        <p:grpSpPr bwMode="auto">
          <a:xfrm>
            <a:off x="-252413" y="819151"/>
            <a:ext cx="11593513" cy="1919374"/>
            <a:chOff x="-252536" y="933872"/>
            <a:chExt cx="11593288" cy="1919151"/>
          </a:xfrm>
        </p:grpSpPr>
        <p:cxnSp>
          <p:nvCxnSpPr>
            <p:cNvPr id="4229" name="Straight Connector 14"/>
            <p:cNvCxnSpPr>
              <a:cxnSpLocks noChangeShapeType="1"/>
            </p:cNvCxnSpPr>
            <p:nvPr/>
          </p:nvCxnSpPr>
          <p:spPr bwMode="auto">
            <a:xfrm>
              <a:off x="6012160" y="1916833"/>
              <a:ext cx="5328592" cy="612065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30" name="Straight Connector 58"/>
            <p:cNvCxnSpPr>
              <a:cxnSpLocks noChangeShapeType="1"/>
            </p:cNvCxnSpPr>
            <p:nvPr/>
          </p:nvCxnSpPr>
          <p:spPr bwMode="auto">
            <a:xfrm flipV="1">
              <a:off x="6012160" y="1340766"/>
              <a:ext cx="4968552" cy="576063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31" name="Group 61"/>
            <p:cNvGrpSpPr>
              <a:grpSpLocks/>
            </p:cNvGrpSpPr>
            <p:nvPr/>
          </p:nvGrpSpPr>
          <p:grpSpPr bwMode="auto">
            <a:xfrm>
              <a:off x="-252536" y="933872"/>
              <a:ext cx="10873208" cy="694927"/>
              <a:chOff x="-360548" y="2590057"/>
              <a:chExt cx="10873208" cy="694927"/>
            </a:xfrm>
          </p:grpSpPr>
          <p:cxnSp>
            <p:nvCxnSpPr>
              <p:cNvPr id="4238" name="Straight Connector 62"/>
              <p:cNvCxnSpPr>
                <a:cxnSpLocks noChangeShapeType="1"/>
              </p:cNvCxnSpPr>
              <p:nvPr/>
            </p:nvCxnSpPr>
            <p:spPr bwMode="auto">
              <a:xfrm flipV="1">
                <a:off x="-360548" y="3284982"/>
                <a:ext cx="2592401" cy="2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39" name="Straight Connector 63"/>
              <p:cNvCxnSpPr>
                <a:cxnSpLocks noChangeShapeType="1"/>
              </p:cNvCxnSpPr>
              <p:nvPr/>
            </p:nvCxnSpPr>
            <p:spPr bwMode="auto">
              <a:xfrm flipV="1">
                <a:off x="2237969" y="2852936"/>
                <a:ext cx="0" cy="432048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40" name="Straight Connector 64"/>
              <p:cNvCxnSpPr>
                <a:cxnSpLocks noChangeShapeType="1"/>
              </p:cNvCxnSpPr>
              <p:nvPr/>
            </p:nvCxnSpPr>
            <p:spPr bwMode="auto">
              <a:xfrm>
                <a:off x="2237969" y="2851963"/>
                <a:ext cx="3660874" cy="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41" name="Straight Connector 65"/>
              <p:cNvCxnSpPr>
                <a:cxnSpLocks noChangeShapeType="1"/>
              </p:cNvCxnSpPr>
              <p:nvPr/>
            </p:nvCxnSpPr>
            <p:spPr bwMode="auto">
              <a:xfrm>
                <a:off x="5898843" y="2853252"/>
                <a:ext cx="0" cy="325598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42" name="Straight Connector 66"/>
              <p:cNvCxnSpPr>
                <a:cxnSpLocks noChangeShapeType="1"/>
              </p:cNvCxnSpPr>
              <p:nvPr/>
            </p:nvCxnSpPr>
            <p:spPr bwMode="auto">
              <a:xfrm flipV="1">
                <a:off x="5904148" y="2590057"/>
                <a:ext cx="4608512" cy="58175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232" name="Group 68"/>
            <p:cNvGrpSpPr>
              <a:grpSpLocks/>
            </p:cNvGrpSpPr>
            <p:nvPr/>
          </p:nvGrpSpPr>
          <p:grpSpPr bwMode="auto">
            <a:xfrm flipV="1">
              <a:off x="-252536" y="2200715"/>
              <a:ext cx="10873208" cy="652308"/>
              <a:chOff x="-360548" y="2590056"/>
              <a:chExt cx="10873208" cy="699494"/>
            </a:xfrm>
          </p:grpSpPr>
          <p:cxnSp>
            <p:nvCxnSpPr>
              <p:cNvPr id="4233" name="Straight Connector 69"/>
              <p:cNvCxnSpPr>
                <a:cxnSpLocks noChangeShapeType="1"/>
              </p:cNvCxnSpPr>
              <p:nvPr/>
            </p:nvCxnSpPr>
            <p:spPr bwMode="auto">
              <a:xfrm>
                <a:off x="-360548" y="3284622"/>
                <a:ext cx="2592401" cy="2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34" name="Straight Connector 70"/>
              <p:cNvCxnSpPr>
                <a:cxnSpLocks noChangeShapeType="1"/>
              </p:cNvCxnSpPr>
              <p:nvPr/>
            </p:nvCxnSpPr>
            <p:spPr bwMode="auto">
              <a:xfrm flipV="1">
                <a:off x="2237969" y="2826268"/>
                <a:ext cx="0" cy="463282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35" name="Straight Connector 71"/>
              <p:cNvCxnSpPr>
                <a:cxnSpLocks noChangeShapeType="1"/>
              </p:cNvCxnSpPr>
              <p:nvPr/>
            </p:nvCxnSpPr>
            <p:spPr bwMode="auto">
              <a:xfrm flipV="1">
                <a:off x="2237969" y="2821699"/>
                <a:ext cx="3660874" cy="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36" name="Straight Connector 72"/>
              <p:cNvCxnSpPr>
                <a:cxnSpLocks noChangeShapeType="1"/>
              </p:cNvCxnSpPr>
              <p:nvPr/>
            </p:nvCxnSpPr>
            <p:spPr bwMode="auto">
              <a:xfrm>
                <a:off x="5898843" y="2821699"/>
                <a:ext cx="0" cy="340711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37" name="Straight Connector 73"/>
              <p:cNvCxnSpPr>
                <a:cxnSpLocks noChangeShapeType="1"/>
              </p:cNvCxnSpPr>
              <p:nvPr/>
            </p:nvCxnSpPr>
            <p:spPr bwMode="auto">
              <a:xfrm flipV="1">
                <a:off x="5898843" y="2590056"/>
                <a:ext cx="4613817" cy="572354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05" name="Oval 104"/>
          <p:cNvSpPr>
            <a:spLocks noChangeArrowheads="1"/>
          </p:cNvSpPr>
          <p:nvPr/>
        </p:nvSpPr>
        <p:spPr bwMode="auto">
          <a:xfrm>
            <a:off x="-900113" y="1730375"/>
            <a:ext cx="215900" cy="142875"/>
          </a:xfrm>
          <a:prstGeom prst="ellipse">
            <a:avLst/>
          </a:prstGeom>
          <a:solidFill>
            <a:srgbClr val="00B0F0"/>
          </a:solidFill>
          <a:ln w="9525" algn="ctr">
            <a:solidFill>
              <a:srgbClr val="00B0F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de-CH" altLang="de-DE"/>
          </a:p>
        </p:txBody>
      </p:sp>
      <p:sp>
        <p:nvSpPr>
          <p:cNvPr id="106" name="Oval 105"/>
          <p:cNvSpPr>
            <a:spLocks noChangeArrowheads="1"/>
          </p:cNvSpPr>
          <p:nvPr/>
        </p:nvSpPr>
        <p:spPr bwMode="auto">
          <a:xfrm>
            <a:off x="-900113" y="1730375"/>
            <a:ext cx="215900" cy="142875"/>
          </a:xfrm>
          <a:prstGeom prst="ellipse">
            <a:avLst/>
          </a:prstGeom>
          <a:solidFill>
            <a:srgbClr val="00B0F0"/>
          </a:solidFill>
          <a:ln w="9525" algn="ctr">
            <a:solidFill>
              <a:srgbClr val="00B0F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de-CH" altLang="de-DE"/>
          </a:p>
        </p:txBody>
      </p:sp>
      <p:grpSp>
        <p:nvGrpSpPr>
          <p:cNvPr id="107" name="Group 106"/>
          <p:cNvGrpSpPr>
            <a:grpSpLocks/>
          </p:cNvGrpSpPr>
          <p:nvPr/>
        </p:nvGrpSpPr>
        <p:grpSpPr bwMode="auto">
          <a:xfrm>
            <a:off x="4264025" y="1154113"/>
            <a:ext cx="277813" cy="1295400"/>
            <a:chOff x="6516216" y="3639468"/>
            <a:chExt cx="276920" cy="1296144"/>
          </a:xfrm>
        </p:grpSpPr>
        <p:sp>
          <p:nvSpPr>
            <p:cNvPr id="4227" name="Up Arrow 107"/>
            <p:cNvSpPr>
              <a:spLocks noChangeArrowheads="1"/>
            </p:cNvSpPr>
            <p:nvPr/>
          </p:nvSpPr>
          <p:spPr bwMode="auto">
            <a:xfrm>
              <a:off x="6516216" y="3639468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28" name="Up Arrow 108"/>
            <p:cNvSpPr>
              <a:spLocks noChangeArrowheads="1"/>
            </p:cNvSpPr>
            <p:nvPr/>
          </p:nvSpPr>
          <p:spPr bwMode="auto">
            <a:xfrm rot="10800000">
              <a:off x="6516216" y="4287540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grpSp>
        <p:nvGrpSpPr>
          <p:cNvPr id="110" name="Group 109"/>
          <p:cNvGrpSpPr>
            <a:grpSpLocks/>
          </p:cNvGrpSpPr>
          <p:nvPr/>
        </p:nvGrpSpPr>
        <p:grpSpPr bwMode="auto">
          <a:xfrm rot="10800000">
            <a:off x="4264025" y="1154113"/>
            <a:ext cx="277813" cy="1295400"/>
            <a:chOff x="6516216" y="3639468"/>
            <a:chExt cx="276920" cy="1296144"/>
          </a:xfrm>
        </p:grpSpPr>
        <p:sp>
          <p:nvSpPr>
            <p:cNvPr id="4225" name="Up Arrow 110"/>
            <p:cNvSpPr>
              <a:spLocks noChangeArrowheads="1"/>
            </p:cNvSpPr>
            <p:nvPr/>
          </p:nvSpPr>
          <p:spPr bwMode="auto">
            <a:xfrm>
              <a:off x="6516216" y="3639468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26" name="Up Arrow 111"/>
            <p:cNvSpPr>
              <a:spLocks noChangeArrowheads="1"/>
            </p:cNvSpPr>
            <p:nvPr/>
          </p:nvSpPr>
          <p:spPr bwMode="auto">
            <a:xfrm rot="10800000">
              <a:off x="6516216" y="4287540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grpSp>
        <p:nvGrpSpPr>
          <p:cNvPr id="113" name="Group 112"/>
          <p:cNvGrpSpPr>
            <a:grpSpLocks/>
          </p:cNvGrpSpPr>
          <p:nvPr/>
        </p:nvGrpSpPr>
        <p:grpSpPr bwMode="auto">
          <a:xfrm>
            <a:off x="4264025" y="1154113"/>
            <a:ext cx="277813" cy="1295400"/>
            <a:chOff x="6516216" y="3639468"/>
            <a:chExt cx="276920" cy="1296144"/>
          </a:xfrm>
        </p:grpSpPr>
        <p:sp>
          <p:nvSpPr>
            <p:cNvPr id="4223" name="Up Arrow 113"/>
            <p:cNvSpPr>
              <a:spLocks noChangeArrowheads="1"/>
            </p:cNvSpPr>
            <p:nvPr/>
          </p:nvSpPr>
          <p:spPr bwMode="auto">
            <a:xfrm>
              <a:off x="6516216" y="3639468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24" name="Up Arrow 114"/>
            <p:cNvSpPr>
              <a:spLocks noChangeArrowheads="1"/>
            </p:cNvSpPr>
            <p:nvPr/>
          </p:nvSpPr>
          <p:spPr bwMode="auto">
            <a:xfrm rot="10800000">
              <a:off x="6516216" y="4287540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grpSp>
        <p:nvGrpSpPr>
          <p:cNvPr id="116" name="Group 115"/>
          <p:cNvGrpSpPr>
            <a:grpSpLocks/>
          </p:cNvGrpSpPr>
          <p:nvPr/>
        </p:nvGrpSpPr>
        <p:grpSpPr bwMode="auto">
          <a:xfrm rot="10800000">
            <a:off x="4264025" y="1154113"/>
            <a:ext cx="277813" cy="1295400"/>
            <a:chOff x="6516216" y="3639468"/>
            <a:chExt cx="276920" cy="1296144"/>
          </a:xfrm>
        </p:grpSpPr>
        <p:sp>
          <p:nvSpPr>
            <p:cNvPr id="4221" name="Up Arrow 116"/>
            <p:cNvSpPr>
              <a:spLocks noChangeArrowheads="1"/>
            </p:cNvSpPr>
            <p:nvPr/>
          </p:nvSpPr>
          <p:spPr bwMode="auto">
            <a:xfrm>
              <a:off x="6516216" y="3639468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22" name="Up Arrow 117"/>
            <p:cNvSpPr>
              <a:spLocks noChangeArrowheads="1"/>
            </p:cNvSpPr>
            <p:nvPr/>
          </p:nvSpPr>
          <p:spPr bwMode="auto">
            <a:xfrm rot="10800000">
              <a:off x="6516216" y="4287540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grpSp>
        <p:nvGrpSpPr>
          <p:cNvPr id="119" name="Group 118"/>
          <p:cNvGrpSpPr>
            <a:grpSpLocks/>
          </p:cNvGrpSpPr>
          <p:nvPr/>
        </p:nvGrpSpPr>
        <p:grpSpPr bwMode="auto">
          <a:xfrm>
            <a:off x="4264025" y="1154113"/>
            <a:ext cx="277813" cy="1295400"/>
            <a:chOff x="6516216" y="3639468"/>
            <a:chExt cx="276920" cy="1296144"/>
          </a:xfrm>
        </p:grpSpPr>
        <p:sp>
          <p:nvSpPr>
            <p:cNvPr id="4219" name="Up Arrow 119"/>
            <p:cNvSpPr>
              <a:spLocks noChangeArrowheads="1"/>
            </p:cNvSpPr>
            <p:nvPr/>
          </p:nvSpPr>
          <p:spPr bwMode="auto">
            <a:xfrm>
              <a:off x="6516216" y="3639468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20" name="Up Arrow 120"/>
            <p:cNvSpPr>
              <a:spLocks noChangeArrowheads="1"/>
            </p:cNvSpPr>
            <p:nvPr/>
          </p:nvSpPr>
          <p:spPr bwMode="auto">
            <a:xfrm rot="10800000">
              <a:off x="6516216" y="4287540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grpSp>
        <p:nvGrpSpPr>
          <p:cNvPr id="122" name="Group 121"/>
          <p:cNvGrpSpPr>
            <a:grpSpLocks/>
          </p:cNvGrpSpPr>
          <p:nvPr/>
        </p:nvGrpSpPr>
        <p:grpSpPr bwMode="auto">
          <a:xfrm rot="10800000">
            <a:off x="4264025" y="1154113"/>
            <a:ext cx="277813" cy="1295400"/>
            <a:chOff x="6516216" y="3639468"/>
            <a:chExt cx="276920" cy="1296144"/>
          </a:xfrm>
        </p:grpSpPr>
        <p:sp>
          <p:nvSpPr>
            <p:cNvPr id="4217" name="Up Arrow 122"/>
            <p:cNvSpPr>
              <a:spLocks noChangeArrowheads="1"/>
            </p:cNvSpPr>
            <p:nvPr/>
          </p:nvSpPr>
          <p:spPr bwMode="auto">
            <a:xfrm>
              <a:off x="6516216" y="3639468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18" name="Up Arrow 123"/>
            <p:cNvSpPr>
              <a:spLocks noChangeArrowheads="1"/>
            </p:cNvSpPr>
            <p:nvPr/>
          </p:nvSpPr>
          <p:spPr bwMode="auto">
            <a:xfrm rot="10800000">
              <a:off x="6516216" y="4287540"/>
              <a:ext cx="276920" cy="648072"/>
            </a:xfrm>
            <a:prstGeom prst="upArrow">
              <a:avLst>
                <a:gd name="adj1" fmla="val 50000"/>
                <a:gd name="adj2" fmla="val 50002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sp>
        <p:nvSpPr>
          <p:cNvPr id="4112" name="Rectangle 12297"/>
          <p:cNvSpPr>
            <a:spLocks noChangeArrowheads="1"/>
          </p:cNvSpPr>
          <p:nvPr/>
        </p:nvSpPr>
        <p:spPr bwMode="auto">
          <a:xfrm rot="-450690">
            <a:off x="7820025" y="731838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CH" altLang="de-DE" b="1"/>
              <a:t>Athos</a:t>
            </a:r>
            <a:endParaRPr lang="de-CH" altLang="de-DE"/>
          </a:p>
        </p:txBody>
      </p:sp>
      <p:sp>
        <p:nvSpPr>
          <p:cNvPr id="4113" name="Rectangle 12298"/>
          <p:cNvSpPr>
            <a:spLocks noChangeArrowheads="1"/>
          </p:cNvSpPr>
          <p:nvPr/>
        </p:nvSpPr>
        <p:spPr bwMode="auto">
          <a:xfrm rot="363008">
            <a:off x="7907338" y="1712913"/>
            <a:ext cx="968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CH" altLang="de-DE" b="1"/>
              <a:t>Aramis</a:t>
            </a:r>
            <a:endParaRPr lang="de-CH" altLang="de-DE"/>
          </a:p>
        </p:txBody>
      </p:sp>
      <p:sp>
        <p:nvSpPr>
          <p:cNvPr id="12300" name="TextBox 1229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93244" y="1412776"/>
            <a:ext cx="450764" cy="40293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de-CH">
                <a:noFill/>
                <a:cs typeface="+mn-cs"/>
              </a:rPr>
              <a:t> </a:t>
            </a:r>
          </a:p>
        </p:txBody>
      </p:sp>
      <p:sp>
        <p:nvSpPr>
          <p:cNvPr id="4115" name="Rectangle 141"/>
          <p:cNvSpPr>
            <a:spLocks noChangeArrowheads="1"/>
          </p:cNvSpPr>
          <p:nvPr/>
        </p:nvSpPr>
        <p:spPr bwMode="auto">
          <a:xfrm>
            <a:off x="681038" y="11255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de-DE" b="1"/>
              <a:t>Linac 2</a:t>
            </a:r>
            <a:endParaRPr lang="de-CH" altLang="de-DE"/>
          </a:p>
        </p:txBody>
      </p:sp>
      <p:sp>
        <p:nvSpPr>
          <p:cNvPr id="4116" name="TextBox 151"/>
          <p:cNvSpPr txBox="1">
            <a:spLocks noChangeArrowheads="1"/>
          </p:cNvSpPr>
          <p:nvPr/>
        </p:nvSpPr>
        <p:spPr bwMode="auto">
          <a:xfrm>
            <a:off x="1506538" y="2578100"/>
            <a:ext cx="59451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de-DE" sz="1200"/>
              <a:t>Illustration of bunches separation using a resonant deflecting system</a:t>
            </a:r>
          </a:p>
        </p:txBody>
      </p:sp>
      <p:grpSp>
        <p:nvGrpSpPr>
          <p:cNvPr id="4117" name="Group 12302"/>
          <p:cNvGrpSpPr>
            <a:grpSpLocks/>
          </p:cNvGrpSpPr>
          <p:nvPr/>
        </p:nvGrpSpPr>
        <p:grpSpPr bwMode="auto">
          <a:xfrm>
            <a:off x="3725899" y="1441450"/>
            <a:ext cx="1206500" cy="720725"/>
            <a:chOff x="3726616" y="1556792"/>
            <a:chExt cx="1205424" cy="720080"/>
          </a:xfrm>
        </p:grpSpPr>
        <p:sp>
          <p:nvSpPr>
            <p:cNvPr id="4213" name="Oval 12300"/>
            <p:cNvSpPr>
              <a:spLocks noChangeArrowheads="1"/>
            </p:cNvSpPr>
            <p:nvPr/>
          </p:nvSpPr>
          <p:spPr bwMode="auto">
            <a:xfrm>
              <a:off x="3726616" y="1556792"/>
              <a:ext cx="227136" cy="220783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14" name="Oval 153"/>
            <p:cNvSpPr>
              <a:spLocks noChangeArrowheads="1"/>
            </p:cNvSpPr>
            <p:nvPr/>
          </p:nvSpPr>
          <p:spPr bwMode="auto">
            <a:xfrm>
              <a:off x="3726616" y="2056089"/>
              <a:ext cx="227136" cy="220783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15" name="Oval 154"/>
            <p:cNvSpPr>
              <a:spLocks noChangeArrowheads="1"/>
            </p:cNvSpPr>
            <p:nvPr/>
          </p:nvSpPr>
          <p:spPr bwMode="auto">
            <a:xfrm>
              <a:off x="4704904" y="1556792"/>
              <a:ext cx="227136" cy="220783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16" name="Oval 155"/>
            <p:cNvSpPr>
              <a:spLocks noChangeArrowheads="1"/>
            </p:cNvSpPr>
            <p:nvPr/>
          </p:nvSpPr>
          <p:spPr bwMode="auto">
            <a:xfrm>
              <a:off x="4704904" y="2056089"/>
              <a:ext cx="227136" cy="220783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grpSp>
        <p:nvGrpSpPr>
          <p:cNvPr id="12304" name="Group 12303"/>
          <p:cNvGrpSpPr>
            <a:grpSpLocks/>
          </p:cNvGrpSpPr>
          <p:nvPr/>
        </p:nvGrpSpPr>
        <p:grpSpPr bwMode="auto">
          <a:xfrm>
            <a:off x="3805973" y="1519238"/>
            <a:ext cx="1048532" cy="565150"/>
            <a:chOff x="3806512" y="1634663"/>
            <a:chExt cx="1047964" cy="565043"/>
          </a:xfrm>
        </p:grpSpPr>
        <p:sp>
          <p:nvSpPr>
            <p:cNvPr id="4209" name="Oval 12301"/>
            <p:cNvSpPr>
              <a:spLocks noChangeArrowheads="1"/>
            </p:cNvSpPr>
            <p:nvPr/>
          </p:nvSpPr>
          <p:spPr bwMode="auto">
            <a:xfrm>
              <a:off x="3806512" y="1634663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10" name="Oval 157"/>
            <p:cNvSpPr>
              <a:spLocks noChangeArrowheads="1"/>
            </p:cNvSpPr>
            <p:nvPr/>
          </p:nvSpPr>
          <p:spPr bwMode="auto">
            <a:xfrm>
              <a:off x="4782468" y="2133253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11" name="Oval 158"/>
            <p:cNvSpPr>
              <a:spLocks noChangeArrowheads="1"/>
            </p:cNvSpPr>
            <p:nvPr/>
          </p:nvSpPr>
          <p:spPr bwMode="auto">
            <a:xfrm>
              <a:off x="4779206" y="1635677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12" name="Oval 159"/>
            <p:cNvSpPr>
              <a:spLocks noChangeArrowheads="1"/>
            </p:cNvSpPr>
            <p:nvPr/>
          </p:nvSpPr>
          <p:spPr bwMode="auto">
            <a:xfrm>
              <a:off x="3806512" y="2133252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grpSp>
        <p:nvGrpSpPr>
          <p:cNvPr id="174" name="Group 173"/>
          <p:cNvGrpSpPr>
            <a:grpSpLocks/>
          </p:cNvGrpSpPr>
          <p:nvPr/>
        </p:nvGrpSpPr>
        <p:grpSpPr bwMode="auto">
          <a:xfrm>
            <a:off x="3759269" y="1471613"/>
            <a:ext cx="1139828" cy="657225"/>
            <a:chOff x="3759876" y="1586761"/>
            <a:chExt cx="1138901" cy="657777"/>
          </a:xfrm>
        </p:grpSpPr>
        <p:cxnSp>
          <p:nvCxnSpPr>
            <p:cNvPr id="4201" name="Straight Connector 174"/>
            <p:cNvCxnSpPr>
              <a:cxnSpLocks noChangeShapeType="1"/>
            </p:cNvCxnSpPr>
            <p:nvPr/>
          </p:nvCxnSpPr>
          <p:spPr bwMode="auto">
            <a:xfrm>
              <a:off x="3759876" y="1589125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02" name="Straight Connector 175"/>
            <p:cNvCxnSpPr>
              <a:cxnSpLocks noChangeShapeType="1"/>
            </p:cNvCxnSpPr>
            <p:nvPr/>
          </p:nvCxnSpPr>
          <p:spPr bwMode="auto">
            <a:xfrm flipV="1">
              <a:off x="3759876" y="1589125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03" name="Straight Connector 176"/>
            <p:cNvCxnSpPr>
              <a:cxnSpLocks noChangeShapeType="1"/>
            </p:cNvCxnSpPr>
            <p:nvPr/>
          </p:nvCxnSpPr>
          <p:spPr bwMode="auto">
            <a:xfrm>
              <a:off x="4738167" y="158676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04" name="Straight Connector 177"/>
            <p:cNvCxnSpPr>
              <a:cxnSpLocks noChangeShapeType="1"/>
            </p:cNvCxnSpPr>
            <p:nvPr/>
          </p:nvCxnSpPr>
          <p:spPr bwMode="auto">
            <a:xfrm flipV="1">
              <a:off x="4738167" y="158676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05" name="Straight Connector 178"/>
            <p:cNvCxnSpPr>
              <a:cxnSpLocks noChangeShapeType="1"/>
            </p:cNvCxnSpPr>
            <p:nvPr/>
          </p:nvCxnSpPr>
          <p:spPr bwMode="auto">
            <a:xfrm>
              <a:off x="3759879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06" name="Straight Connector 179"/>
            <p:cNvCxnSpPr>
              <a:cxnSpLocks noChangeShapeType="1"/>
            </p:cNvCxnSpPr>
            <p:nvPr/>
          </p:nvCxnSpPr>
          <p:spPr bwMode="auto">
            <a:xfrm flipV="1">
              <a:off x="3759879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07" name="Straight Connector 180"/>
            <p:cNvCxnSpPr>
              <a:cxnSpLocks noChangeShapeType="1"/>
            </p:cNvCxnSpPr>
            <p:nvPr/>
          </p:nvCxnSpPr>
          <p:spPr bwMode="auto">
            <a:xfrm>
              <a:off x="4738167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08" name="Straight Connector 181"/>
            <p:cNvCxnSpPr>
              <a:cxnSpLocks noChangeShapeType="1"/>
            </p:cNvCxnSpPr>
            <p:nvPr/>
          </p:nvCxnSpPr>
          <p:spPr bwMode="auto">
            <a:xfrm flipV="1">
              <a:off x="4738167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3" name="Group 182"/>
          <p:cNvGrpSpPr>
            <a:grpSpLocks/>
          </p:cNvGrpSpPr>
          <p:nvPr/>
        </p:nvGrpSpPr>
        <p:grpSpPr bwMode="auto">
          <a:xfrm>
            <a:off x="3805973" y="1519238"/>
            <a:ext cx="1048532" cy="565150"/>
            <a:chOff x="3806512" y="1634663"/>
            <a:chExt cx="1047964" cy="565043"/>
          </a:xfrm>
        </p:grpSpPr>
        <p:sp>
          <p:nvSpPr>
            <p:cNvPr id="4197" name="Oval 183"/>
            <p:cNvSpPr>
              <a:spLocks noChangeArrowheads="1"/>
            </p:cNvSpPr>
            <p:nvPr/>
          </p:nvSpPr>
          <p:spPr bwMode="auto">
            <a:xfrm>
              <a:off x="3806512" y="1634663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198" name="Oval 184"/>
            <p:cNvSpPr>
              <a:spLocks noChangeArrowheads="1"/>
            </p:cNvSpPr>
            <p:nvPr/>
          </p:nvSpPr>
          <p:spPr bwMode="auto">
            <a:xfrm>
              <a:off x="4782468" y="2133253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199" name="Oval 185"/>
            <p:cNvSpPr>
              <a:spLocks noChangeArrowheads="1"/>
            </p:cNvSpPr>
            <p:nvPr/>
          </p:nvSpPr>
          <p:spPr bwMode="auto">
            <a:xfrm>
              <a:off x="4779206" y="1635677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200" name="Oval 186"/>
            <p:cNvSpPr>
              <a:spLocks noChangeArrowheads="1"/>
            </p:cNvSpPr>
            <p:nvPr/>
          </p:nvSpPr>
          <p:spPr bwMode="auto">
            <a:xfrm>
              <a:off x="3806512" y="2133252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grpSp>
        <p:nvGrpSpPr>
          <p:cNvPr id="188" name="Group 187"/>
          <p:cNvGrpSpPr>
            <a:grpSpLocks/>
          </p:cNvGrpSpPr>
          <p:nvPr/>
        </p:nvGrpSpPr>
        <p:grpSpPr bwMode="auto">
          <a:xfrm>
            <a:off x="3759269" y="1466850"/>
            <a:ext cx="1138238" cy="661988"/>
            <a:chOff x="3759699" y="1586761"/>
            <a:chExt cx="1139078" cy="660947"/>
          </a:xfrm>
        </p:grpSpPr>
        <p:cxnSp>
          <p:nvCxnSpPr>
            <p:cNvPr id="4189" name="Straight Connector 188"/>
            <p:cNvCxnSpPr>
              <a:cxnSpLocks noChangeShapeType="1"/>
            </p:cNvCxnSpPr>
            <p:nvPr/>
          </p:nvCxnSpPr>
          <p:spPr bwMode="auto">
            <a:xfrm>
              <a:off x="3759699" y="1592295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90" name="Straight Connector 189"/>
            <p:cNvCxnSpPr>
              <a:cxnSpLocks noChangeShapeType="1"/>
            </p:cNvCxnSpPr>
            <p:nvPr/>
          </p:nvCxnSpPr>
          <p:spPr bwMode="auto">
            <a:xfrm flipV="1">
              <a:off x="3759699" y="1592295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91" name="Straight Connector 190"/>
            <p:cNvCxnSpPr>
              <a:cxnSpLocks noChangeShapeType="1"/>
            </p:cNvCxnSpPr>
            <p:nvPr/>
          </p:nvCxnSpPr>
          <p:spPr bwMode="auto">
            <a:xfrm>
              <a:off x="4738167" y="158676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92" name="Straight Connector 191"/>
            <p:cNvCxnSpPr>
              <a:cxnSpLocks noChangeShapeType="1"/>
            </p:cNvCxnSpPr>
            <p:nvPr/>
          </p:nvCxnSpPr>
          <p:spPr bwMode="auto">
            <a:xfrm flipV="1">
              <a:off x="4738167" y="158676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93" name="Straight Connector 192"/>
            <p:cNvCxnSpPr>
              <a:cxnSpLocks noChangeShapeType="1"/>
            </p:cNvCxnSpPr>
            <p:nvPr/>
          </p:nvCxnSpPr>
          <p:spPr bwMode="auto">
            <a:xfrm>
              <a:off x="3759699" y="209159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94" name="Straight Connector 193"/>
            <p:cNvCxnSpPr>
              <a:cxnSpLocks noChangeShapeType="1"/>
            </p:cNvCxnSpPr>
            <p:nvPr/>
          </p:nvCxnSpPr>
          <p:spPr bwMode="auto">
            <a:xfrm flipV="1">
              <a:off x="3759699" y="209159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95" name="Straight Connector 194"/>
            <p:cNvCxnSpPr>
              <a:cxnSpLocks noChangeShapeType="1"/>
            </p:cNvCxnSpPr>
            <p:nvPr/>
          </p:nvCxnSpPr>
          <p:spPr bwMode="auto">
            <a:xfrm>
              <a:off x="4738167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96" name="Straight Connector 195"/>
            <p:cNvCxnSpPr>
              <a:cxnSpLocks noChangeShapeType="1"/>
            </p:cNvCxnSpPr>
            <p:nvPr/>
          </p:nvCxnSpPr>
          <p:spPr bwMode="auto">
            <a:xfrm flipV="1">
              <a:off x="4738167" y="2088421"/>
              <a:ext cx="160610" cy="15611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97" name="Group 196"/>
          <p:cNvGrpSpPr>
            <a:grpSpLocks/>
          </p:cNvGrpSpPr>
          <p:nvPr/>
        </p:nvGrpSpPr>
        <p:grpSpPr bwMode="auto">
          <a:xfrm>
            <a:off x="3805996" y="1516063"/>
            <a:ext cx="1046945" cy="565150"/>
            <a:chOff x="3806324" y="1634663"/>
            <a:chExt cx="1048152" cy="565043"/>
          </a:xfrm>
        </p:grpSpPr>
        <p:sp>
          <p:nvSpPr>
            <p:cNvPr id="4185" name="Oval 197"/>
            <p:cNvSpPr>
              <a:spLocks noChangeArrowheads="1"/>
            </p:cNvSpPr>
            <p:nvPr/>
          </p:nvSpPr>
          <p:spPr bwMode="auto">
            <a:xfrm>
              <a:off x="3806324" y="1634663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186" name="Oval 198"/>
            <p:cNvSpPr>
              <a:spLocks noChangeArrowheads="1"/>
            </p:cNvSpPr>
            <p:nvPr/>
          </p:nvSpPr>
          <p:spPr bwMode="auto">
            <a:xfrm>
              <a:off x="4782468" y="2133253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187" name="Oval 199"/>
            <p:cNvSpPr>
              <a:spLocks noChangeArrowheads="1"/>
            </p:cNvSpPr>
            <p:nvPr/>
          </p:nvSpPr>
          <p:spPr bwMode="auto">
            <a:xfrm>
              <a:off x="4779206" y="1635677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188" name="Oval 200"/>
            <p:cNvSpPr>
              <a:spLocks noChangeArrowheads="1"/>
            </p:cNvSpPr>
            <p:nvPr/>
          </p:nvSpPr>
          <p:spPr bwMode="auto">
            <a:xfrm>
              <a:off x="3806324" y="2133252"/>
              <a:ext cx="72008" cy="6645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</p:grpSp>
      <p:sp>
        <p:nvSpPr>
          <p:cNvPr id="4125" name="Text Box 3"/>
          <p:cNvSpPr txBox="1">
            <a:spLocks noChangeArrowheads="1"/>
          </p:cNvSpPr>
          <p:nvPr/>
        </p:nvSpPr>
        <p:spPr bwMode="auto">
          <a:xfrm>
            <a:off x="4838700" y="3125788"/>
            <a:ext cx="4181475" cy="253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altLang="de-DE" sz="1400" dirty="0" smtClean="0">
                <a:latin typeface="+mn-lt"/>
              </a:rPr>
              <a:t>Resonant technology</a:t>
            </a:r>
            <a:endParaRPr lang="en-US" altLang="de-DE" sz="1200" dirty="0" smtClean="0">
              <a:latin typeface="+mn-lt"/>
            </a:endParaRPr>
          </a:p>
          <a:p>
            <a:pPr indent="263525" eaLnBrk="1" hangingPunct="1">
              <a:buFont typeface="Wingdings" pitchFamily="2" charset="2"/>
              <a:buChar char="ü"/>
              <a:defRPr/>
            </a:pPr>
            <a:r>
              <a:rPr lang="en-US" altLang="de-DE" sz="1400" dirty="0" smtClean="0">
                <a:solidFill>
                  <a:srgbClr val="00B050"/>
                </a:solidFill>
                <a:latin typeface="+mn-lt"/>
              </a:rPr>
              <a:t>No RL transient slope</a:t>
            </a:r>
          </a:p>
          <a:p>
            <a:pPr indent="263525" eaLnBrk="1" hangingPunct="1">
              <a:buFont typeface="Wingdings" pitchFamily="2" charset="2"/>
              <a:buChar char="ü"/>
              <a:defRPr/>
            </a:pPr>
            <a:r>
              <a:rPr lang="en-US" altLang="de-DE" sz="1400" dirty="0" smtClean="0">
                <a:solidFill>
                  <a:srgbClr val="00B050"/>
                </a:solidFill>
                <a:latin typeface="+mn-lt"/>
              </a:rPr>
              <a:t>No skin effect slope</a:t>
            </a:r>
          </a:p>
          <a:p>
            <a:pPr indent="263525" eaLnBrk="1" hangingPunct="1">
              <a:buFont typeface="Wingdings" pitchFamily="2" charset="2"/>
              <a:buChar char="ü"/>
              <a:defRPr/>
            </a:pPr>
            <a:r>
              <a:rPr lang="en-US" altLang="de-DE" sz="1400" dirty="0" smtClean="0">
                <a:solidFill>
                  <a:srgbClr val="00B050"/>
                </a:solidFill>
                <a:latin typeface="+mn-lt"/>
              </a:rPr>
              <a:t>Lower voltages (HV is enclosed in vacuum)</a:t>
            </a:r>
          </a:p>
          <a:p>
            <a:pPr indent="263525" eaLnBrk="1" hangingPunct="1">
              <a:buFont typeface="Wingdings" pitchFamily="2" charset="2"/>
              <a:buChar char="ü"/>
              <a:defRPr/>
            </a:pPr>
            <a:r>
              <a:rPr lang="en-US" altLang="de-DE" sz="1400" dirty="0" smtClean="0">
                <a:solidFill>
                  <a:srgbClr val="00B050"/>
                </a:solidFill>
                <a:latin typeface="+mn-lt"/>
              </a:rPr>
              <a:t>Solid state technology</a:t>
            </a:r>
          </a:p>
          <a:p>
            <a:pPr indent="263525" eaLnBrk="1" hangingPunct="1">
              <a:buFont typeface="Wingdings" pitchFamily="2" charset="2"/>
              <a:buChar char="ü"/>
              <a:defRPr/>
            </a:pPr>
            <a:r>
              <a:rPr lang="en-US" altLang="de-DE" sz="1400" dirty="0" smtClean="0">
                <a:solidFill>
                  <a:srgbClr val="00B050"/>
                </a:solidFill>
                <a:latin typeface="+mn-lt"/>
              </a:rPr>
              <a:t>Compact design</a:t>
            </a:r>
          </a:p>
          <a:p>
            <a:pPr indent="263525" eaLnBrk="1" hangingPunct="1">
              <a:buFont typeface="Wingdings" pitchFamily="2" charset="2"/>
              <a:buNone/>
              <a:defRPr/>
            </a:pPr>
            <a:endParaRPr lang="en-US" altLang="de-DE" sz="1400" dirty="0" smtClean="0">
              <a:solidFill>
                <a:srgbClr val="00B050"/>
              </a:solidFill>
              <a:latin typeface="+mn-lt"/>
            </a:endParaRPr>
          </a:p>
          <a:p>
            <a:pPr indent="263525" eaLnBrk="1" hangingPunct="1">
              <a:buFont typeface="Wingdings" pitchFamily="2" charset="2"/>
              <a:buChar char="Ø"/>
              <a:defRPr/>
            </a:pPr>
            <a:r>
              <a:rPr lang="en-US" altLang="de-DE" sz="1400" dirty="0">
                <a:solidFill>
                  <a:srgbClr val="C00000"/>
                </a:solidFill>
                <a:latin typeface="+mn-lt"/>
              </a:rPr>
              <a:t>New driver technology</a:t>
            </a:r>
          </a:p>
          <a:p>
            <a:pPr indent="263525" eaLnBrk="1" hangingPunct="1">
              <a:buFont typeface="Wingdings" pitchFamily="2" charset="2"/>
              <a:buChar char="Ø"/>
              <a:defRPr/>
            </a:pPr>
            <a:r>
              <a:rPr lang="en-US" altLang="de-DE" sz="1400" dirty="0" smtClean="0">
                <a:solidFill>
                  <a:srgbClr val="C00000"/>
                </a:solidFill>
                <a:latin typeface="+mn-lt"/>
              </a:rPr>
              <a:t>Complex amplitude measurement (ppm)</a:t>
            </a:r>
          </a:p>
          <a:p>
            <a:pPr indent="263525" eaLnBrk="1" hangingPunct="1">
              <a:buFont typeface="Wingdings" pitchFamily="2" charset="2"/>
              <a:buChar char="Ø"/>
              <a:defRPr/>
            </a:pPr>
            <a:r>
              <a:rPr lang="en-US" altLang="de-DE" sz="1400" dirty="0" smtClean="0">
                <a:solidFill>
                  <a:srgbClr val="C00000"/>
                </a:solidFill>
                <a:latin typeface="+mn-lt"/>
              </a:rPr>
              <a:t>Demanding synchronization </a:t>
            </a:r>
          </a:p>
          <a:p>
            <a:pPr indent="263525" eaLnBrk="1" hangingPunct="1">
              <a:buFont typeface="Wingdings" pitchFamily="2" charset="2"/>
              <a:buChar char="Ø"/>
              <a:defRPr/>
            </a:pPr>
            <a:r>
              <a:rPr lang="en-US" altLang="de-DE" sz="1400" dirty="0" smtClean="0">
                <a:solidFill>
                  <a:srgbClr val="C00000"/>
                </a:solidFill>
                <a:latin typeface="+mn-lt"/>
              </a:rPr>
              <a:t>Resonance frequency control</a:t>
            </a:r>
          </a:p>
        </p:txBody>
      </p:sp>
      <p:sp>
        <p:nvSpPr>
          <p:cNvPr id="4126" name="TextBox 264"/>
          <p:cNvSpPr txBox="1">
            <a:spLocks noChangeArrowheads="1"/>
          </p:cNvSpPr>
          <p:nvPr/>
        </p:nvSpPr>
        <p:spPr bwMode="auto">
          <a:xfrm>
            <a:off x="571500" y="3843338"/>
            <a:ext cx="33210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de-DE" sz="1200"/>
              <a:t>Simplified electrical circuit </a:t>
            </a:r>
          </a:p>
        </p:txBody>
      </p:sp>
      <p:sp>
        <p:nvSpPr>
          <p:cNvPr id="4127" name="TextBox 265"/>
          <p:cNvSpPr txBox="1">
            <a:spLocks noChangeArrowheads="1"/>
          </p:cNvSpPr>
          <p:nvPr/>
        </p:nvSpPr>
        <p:spPr bwMode="auto">
          <a:xfrm>
            <a:off x="603250" y="6248400"/>
            <a:ext cx="3321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de-DE" sz="1200"/>
              <a:t>Resonance build-up</a:t>
            </a:r>
          </a:p>
        </p:txBody>
      </p:sp>
      <p:grpSp>
        <p:nvGrpSpPr>
          <p:cNvPr id="4128" name="Group 253"/>
          <p:cNvGrpSpPr>
            <a:grpSpLocks/>
          </p:cNvGrpSpPr>
          <p:nvPr/>
        </p:nvGrpSpPr>
        <p:grpSpPr bwMode="auto">
          <a:xfrm>
            <a:off x="611188" y="4365625"/>
            <a:ext cx="4032250" cy="2087563"/>
            <a:chOff x="683568" y="4437112"/>
            <a:chExt cx="4031842" cy="2088232"/>
          </a:xfrm>
        </p:grpSpPr>
        <p:grpSp>
          <p:nvGrpSpPr>
            <p:cNvPr id="4164" name="Group 133"/>
            <p:cNvGrpSpPr>
              <a:grpSpLocks/>
            </p:cNvGrpSpPr>
            <p:nvPr/>
          </p:nvGrpSpPr>
          <p:grpSpPr bwMode="auto">
            <a:xfrm>
              <a:off x="683568" y="4437112"/>
              <a:ext cx="4031842" cy="1944216"/>
              <a:chOff x="506105" y="3501008"/>
              <a:chExt cx="3917195" cy="1728192"/>
            </a:xfrm>
          </p:grpSpPr>
          <p:grpSp>
            <p:nvGrpSpPr>
              <p:cNvPr id="4167" name="Group 143"/>
              <p:cNvGrpSpPr>
                <a:grpSpLocks/>
              </p:cNvGrpSpPr>
              <p:nvPr/>
            </p:nvGrpSpPr>
            <p:grpSpPr bwMode="auto">
              <a:xfrm>
                <a:off x="506105" y="3717032"/>
                <a:ext cx="2985775" cy="1512168"/>
                <a:chOff x="738898" y="4472339"/>
                <a:chExt cx="3514545" cy="1750896"/>
              </a:xfrm>
            </p:grpSpPr>
            <p:graphicFrame>
              <p:nvGraphicFramePr>
                <p:cNvPr id="145" name="Chart 144"/>
                <p:cNvGraphicFramePr>
                  <a:graphicFrameLocks/>
                </p:cNvGraphicFramePr>
                <p:nvPr/>
              </p:nvGraphicFramePr>
              <p:xfrm>
                <a:off x="823658" y="4639059"/>
                <a:ext cx="3429785" cy="149465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cxnSp>
              <p:nvCxnSpPr>
                <p:cNvPr id="4179" name="Straight Connector 145"/>
                <p:cNvCxnSpPr>
                  <a:cxnSpLocks noChangeShapeType="1"/>
                </p:cNvCxnSpPr>
                <p:nvPr/>
              </p:nvCxnSpPr>
              <p:spPr bwMode="auto">
                <a:xfrm>
                  <a:off x="823658" y="5359139"/>
                  <a:ext cx="3312368" cy="0"/>
                </a:xfrm>
                <a:prstGeom prst="line">
                  <a:avLst/>
                </a:prstGeom>
                <a:noFill/>
                <a:ln w="9525" algn="ctr">
                  <a:solidFill>
                    <a:srgbClr val="FF00FF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180" name="Straight Connector 146"/>
                <p:cNvCxnSpPr>
                  <a:cxnSpLocks noChangeShapeType="1"/>
                </p:cNvCxnSpPr>
                <p:nvPr/>
              </p:nvCxnSpPr>
              <p:spPr bwMode="auto">
                <a:xfrm flipV="1">
                  <a:off x="823658" y="4555715"/>
                  <a:ext cx="0" cy="1530543"/>
                </a:xfrm>
                <a:prstGeom prst="line">
                  <a:avLst/>
                </a:prstGeom>
                <a:noFill/>
                <a:ln w="9525" algn="ctr">
                  <a:solidFill>
                    <a:srgbClr val="FF00FF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4181" name="TextBox 147"/>
                <p:cNvSpPr txBox="1">
                  <a:spLocks noChangeArrowheads="1"/>
                </p:cNvSpPr>
                <p:nvPr/>
              </p:nvSpPr>
              <p:spPr bwMode="auto">
                <a:xfrm>
                  <a:off x="738898" y="4586308"/>
                  <a:ext cx="632693" cy="3029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 typeface="Wingdings" pitchFamily="2" charset="2"/>
                    <a:buNone/>
                  </a:pPr>
                  <a:r>
                    <a:rPr lang="en-US" altLang="de-DE" sz="1100">
                      <a:solidFill>
                        <a:srgbClr val="FF00FF"/>
                      </a:solidFill>
                    </a:rPr>
                    <a:t>I (B)</a:t>
                  </a:r>
                  <a:endParaRPr lang="de-CH" altLang="de-DE" sz="1400">
                    <a:solidFill>
                      <a:srgbClr val="FF00FF"/>
                    </a:solidFill>
                  </a:endParaRPr>
                </a:p>
              </p:txBody>
            </p:sp>
            <p:sp>
              <p:nvSpPr>
                <p:cNvPr id="4182" name="TextBox 148"/>
                <p:cNvSpPr txBox="1">
                  <a:spLocks noChangeArrowheads="1"/>
                </p:cNvSpPr>
                <p:nvPr/>
              </p:nvSpPr>
              <p:spPr bwMode="auto">
                <a:xfrm>
                  <a:off x="3823324" y="5344028"/>
                  <a:ext cx="360040" cy="3029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 typeface="Wingdings" pitchFamily="2" charset="2"/>
                    <a:buNone/>
                  </a:pPr>
                  <a:r>
                    <a:rPr lang="en-US" altLang="de-DE" sz="1100">
                      <a:solidFill>
                        <a:srgbClr val="FF00FF"/>
                      </a:solidFill>
                    </a:rPr>
                    <a:t>t</a:t>
                  </a:r>
                  <a:endParaRPr lang="de-CH" altLang="de-DE">
                    <a:solidFill>
                      <a:srgbClr val="FF00FF"/>
                    </a:solidFill>
                  </a:endParaRPr>
                </a:p>
              </p:txBody>
            </p:sp>
            <p:sp>
              <p:nvSpPr>
                <p:cNvPr id="4183" name="Up Arrow 149"/>
                <p:cNvSpPr>
                  <a:spLocks noChangeArrowheads="1"/>
                </p:cNvSpPr>
                <p:nvPr/>
              </p:nvSpPr>
              <p:spPr bwMode="auto">
                <a:xfrm>
                  <a:off x="3527884" y="5949280"/>
                  <a:ext cx="216024" cy="273955"/>
                </a:xfrm>
                <a:prstGeom prst="upArrow">
                  <a:avLst>
                    <a:gd name="adj1" fmla="val 50000"/>
                    <a:gd name="adj2" fmla="val 49999"/>
                  </a:avLst>
                </a:prstGeom>
                <a:solidFill>
                  <a:srgbClr val="0070C0"/>
                </a:solidFill>
                <a:ln w="9525" algn="ctr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lvl1pPr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lang="de-CH" altLang="de-DE"/>
                </a:p>
              </p:txBody>
            </p:sp>
            <p:sp>
              <p:nvSpPr>
                <p:cNvPr id="4184" name="Up Arrow 150"/>
                <p:cNvSpPr>
                  <a:spLocks noChangeArrowheads="1"/>
                </p:cNvSpPr>
                <p:nvPr/>
              </p:nvSpPr>
              <p:spPr bwMode="auto">
                <a:xfrm rot="10800000">
                  <a:off x="3417833" y="4472339"/>
                  <a:ext cx="216024" cy="273955"/>
                </a:xfrm>
                <a:prstGeom prst="upArrow">
                  <a:avLst>
                    <a:gd name="adj1" fmla="val 50000"/>
                    <a:gd name="adj2" fmla="val 49999"/>
                  </a:avLst>
                </a:prstGeom>
                <a:solidFill>
                  <a:srgbClr val="FF3300"/>
                </a:solidFill>
                <a:ln w="9525" algn="ctr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lvl1pPr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lang="de-CH" altLang="de-DE"/>
                </a:p>
              </p:txBody>
            </p:sp>
          </p:grpSp>
          <p:grpSp>
            <p:nvGrpSpPr>
              <p:cNvPr id="4168" name="Group 12316"/>
              <p:cNvGrpSpPr>
                <a:grpSpLocks/>
              </p:cNvGrpSpPr>
              <p:nvPr/>
            </p:nvGrpSpPr>
            <p:grpSpPr bwMode="auto">
              <a:xfrm>
                <a:off x="1115616" y="3531623"/>
                <a:ext cx="1010816" cy="1417242"/>
                <a:chOff x="1688976" y="3523926"/>
                <a:chExt cx="1010816" cy="1417242"/>
              </a:xfrm>
            </p:grpSpPr>
            <p:cxnSp>
              <p:nvCxnSpPr>
                <p:cNvPr id="4174" name="Straight Connector 12310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67744" y="3523926"/>
                  <a:ext cx="0" cy="1417242"/>
                </a:xfrm>
                <a:prstGeom prst="line">
                  <a:avLst/>
                </a:prstGeom>
                <a:noFill/>
                <a:ln w="9525" algn="ctr">
                  <a:solidFill>
                    <a:srgbClr val="FF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175" name="Straight Connector 204"/>
                <p:cNvCxnSpPr>
                  <a:cxnSpLocks noChangeShapeType="1"/>
                </p:cNvCxnSpPr>
                <p:nvPr/>
              </p:nvCxnSpPr>
              <p:spPr bwMode="auto">
                <a:xfrm flipV="1">
                  <a:off x="2483768" y="3523926"/>
                  <a:ext cx="0" cy="1417242"/>
                </a:xfrm>
                <a:prstGeom prst="line">
                  <a:avLst/>
                </a:prstGeom>
                <a:noFill/>
                <a:ln w="9525" algn="ctr">
                  <a:solidFill>
                    <a:srgbClr val="FF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176" name="Straight Arrow Connector 12312"/>
                <p:cNvCxnSpPr>
                  <a:cxnSpLocks noChangeShapeType="1"/>
                </p:cNvCxnSpPr>
                <p:nvPr/>
              </p:nvCxnSpPr>
              <p:spPr bwMode="auto">
                <a:xfrm>
                  <a:off x="1688976" y="3717032"/>
                  <a:ext cx="578768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FF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177" name="Straight Arrow Connector 12315"/>
                <p:cNvCxnSpPr>
                  <a:cxnSpLocks noChangeShapeType="1"/>
                </p:cNvCxnSpPr>
                <p:nvPr/>
              </p:nvCxnSpPr>
              <p:spPr bwMode="auto">
                <a:xfrm>
                  <a:off x="2483768" y="3717032"/>
                  <a:ext cx="216024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FF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4169" name="TextBox 211"/>
              <p:cNvSpPr txBox="1">
                <a:spLocks noChangeArrowheads="1"/>
              </p:cNvSpPr>
              <p:nvPr/>
            </p:nvSpPr>
            <p:spPr bwMode="auto">
              <a:xfrm>
                <a:off x="960275" y="3501008"/>
                <a:ext cx="731405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altLang="de-DE" sz="1100">
                    <a:solidFill>
                      <a:srgbClr val="FF00FF"/>
                    </a:solidFill>
                  </a:rPr>
                  <a:t>56 ns</a:t>
                </a:r>
                <a:endParaRPr lang="de-CH" altLang="de-DE" sz="1400">
                  <a:solidFill>
                    <a:srgbClr val="FF00FF"/>
                  </a:solidFill>
                </a:endParaRPr>
              </a:p>
            </p:txBody>
          </p:sp>
          <p:cxnSp>
            <p:nvCxnSpPr>
              <p:cNvPr id="3" name="Straight Connector 129"/>
              <p:cNvCxnSpPr>
                <a:cxnSpLocks noChangeShapeType="1"/>
              </p:cNvCxnSpPr>
              <p:nvPr/>
            </p:nvCxnSpPr>
            <p:spPr bwMode="auto">
              <a:xfrm>
                <a:off x="3059006" y="4005064"/>
                <a:ext cx="781802" cy="0"/>
              </a:xfrm>
              <a:prstGeom prst="line">
                <a:avLst/>
              </a:prstGeom>
              <a:noFill/>
              <a:ln w="9525" algn="ctr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71" name="Straight Connector 218"/>
              <p:cNvCxnSpPr>
                <a:cxnSpLocks noChangeShapeType="1"/>
              </p:cNvCxnSpPr>
              <p:nvPr/>
            </p:nvCxnSpPr>
            <p:spPr bwMode="auto">
              <a:xfrm>
                <a:off x="3070118" y="4948865"/>
                <a:ext cx="781802" cy="0"/>
              </a:xfrm>
              <a:prstGeom prst="line">
                <a:avLst/>
              </a:prstGeom>
              <a:noFill/>
              <a:ln w="9525" algn="ctr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72" name="Straight Arrow Connector 132"/>
              <p:cNvCxnSpPr>
                <a:cxnSpLocks noChangeShapeType="1"/>
              </p:cNvCxnSpPr>
              <p:nvPr/>
            </p:nvCxnSpPr>
            <p:spPr bwMode="auto">
              <a:xfrm>
                <a:off x="3707904" y="4005064"/>
                <a:ext cx="0" cy="936104"/>
              </a:xfrm>
              <a:prstGeom prst="straightConnector1">
                <a:avLst/>
              </a:prstGeom>
              <a:noFill/>
              <a:ln w="9525" algn="ctr">
                <a:solidFill>
                  <a:srgbClr val="FF00FF"/>
                </a:solidFill>
                <a:round/>
                <a:headEnd type="arrow" w="med" len="med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173" name="TextBox 221"/>
              <p:cNvSpPr txBox="1">
                <a:spLocks noChangeArrowheads="1"/>
              </p:cNvSpPr>
              <p:nvPr/>
            </p:nvSpPr>
            <p:spPr bwMode="auto">
              <a:xfrm>
                <a:off x="3639591" y="4293096"/>
                <a:ext cx="783709" cy="232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altLang="de-DE" sz="1100">
                    <a:solidFill>
                      <a:srgbClr val="FF00FF"/>
                    </a:solidFill>
                  </a:rPr>
                  <a:t>500 Ap-p</a:t>
                </a:r>
                <a:endParaRPr lang="de-CH" altLang="de-DE" sz="1400">
                  <a:solidFill>
                    <a:srgbClr val="FF00FF"/>
                  </a:solidFill>
                </a:endParaRPr>
              </a:p>
            </p:txBody>
          </p:sp>
        </p:grpSp>
        <p:sp>
          <p:nvSpPr>
            <p:cNvPr id="4165" name="TextBox 266"/>
            <p:cNvSpPr txBox="1">
              <a:spLocks noChangeArrowheads="1"/>
            </p:cNvSpPr>
            <p:nvPr/>
          </p:nvSpPr>
          <p:spPr bwMode="auto">
            <a:xfrm>
              <a:off x="3203848" y="4509120"/>
              <a:ext cx="102767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altLang="de-DE" sz="1000">
                  <a:solidFill>
                    <a:srgbClr val="FF0000"/>
                  </a:solidFill>
                </a:rPr>
                <a:t>1</a:t>
              </a:r>
              <a:r>
                <a:rPr lang="en-US" altLang="de-DE" sz="1000" baseline="30000">
                  <a:solidFill>
                    <a:srgbClr val="FF0000"/>
                  </a:solidFill>
                </a:rPr>
                <a:t>st</a:t>
              </a:r>
              <a:r>
                <a:rPr lang="en-US" altLang="de-DE" sz="1000">
                  <a:solidFill>
                    <a:srgbClr val="FF0000"/>
                  </a:solidFill>
                </a:rPr>
                <a:t> bunch </a:t>
              </a:r>
            </a:p>
          </p:txBody>
        </p:sp>
        <p:sp>
          <p:nvSpPr>
            <p:cNvPr id="4166" name="TextBox 267"/>
            <p:cNvSpPr txBox="1">
              <a:spLocks noChangeArrowheads="1"/>
            </p:cNvSpPr>
            <p:nvPr/>
          </p:nvSpPr>
          <p:spPr bwMode="auto">
            <a:xfrm>
              <a:off x="3328298" y="6279123"/>
              <a:ext cx="102767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altLang="de-DE" sz="1000">
                  <a:solidFill>
                    <a:srgbClr val="0070C0"/>
                  </a:solidFill>
                </a:rPr>
                <a:t>2</a:t>
              </a:r>
              <a:r>
                <a:rPr lang="en-US" altLang="de-DE" sz="1000" baseline="30000">
                  <a:solidFill>
                    <a:srgbClr val="0070C0"/>
                  </a:solidFill>
                </a:rPr>
                <a:t>nd</a:t>
              </a:r>
              <a:r>
                <a:rPr lang="en-US" altLang="de-DE" sz="1000">
                  <a:solidFill>
                    <a:srgbClr val="0070C0"/>
                  </a:solidFill>
                </a:rPr>
                <a:t> bunch</a:t>
              </a:r>
              <a:r>
                <a:rPr lang="en-US" altLang="de-DE" sz="1000">
                  <a:solidFill>
                    <a:srgbClr val="FF0000"/>
                  </a:solidFill>
                </a:rPr>
                <a:t> </a:t>
              </a:r>
            </a:p>
          </p:txBody>
        </p:sp>
      </p:grpSp>
      <p:sp>
        <p:nvSpPr>
          <p:cNvPr id="4129" name="TextBox 236"/>
          <p:cNvSpPr txBox="1">
            <a:spLocks noChangeArrowheads="1"/>
          </p:cNvSpPr>
          <p:nvPr/>
        </p:nvSpPr>
        <p:spPr bwMode="auto">
          <a:xfrm>
            <a:off x="2598738" y="1166967"/>
            <a:ext cx="346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i="1" dirty="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cxnSp>
        <p:nvCxnSpPr>
          <p:cNvPr id="7168" name="Straight Arrow Connector 7167"/>
          <p:cNvCxnSpPr>
            <a:cxnSpLocks noChangeShapeType="1"/>
          </p:cNvCxnSpPr>
          <p:nvPr/>
        </p:nvCxnSpPr>
        <p:spPr bwMode="auto">
          <a:xfrm>
            <a:off x="2597150" y="1154113"/>
            <a:ext cx="269875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2" name="Straight Arrow Connector 261"/>
          <p:cNvCxnSpPr>
            <a:cxnSpLocks noChangeShapeType="1"/>
          </p:cNvCxnSpPr>
          <p:nvPr/>
        </p:nvCxnSpPr>
        <p:spPr bwMode="auto">
          <a:xfrm>
            <a:off x="2622550" y="1154113"/>
            <a:ext cx="269875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32" name="Rectangle 1"/>
          <p:cNvSpPr>
            <a:spLocks noChangeArrowheads="1"/>
          </p:cNvSpPr>
          <p:nvPr/>
        </p:nvSpPr>
        <p:spPr bwMode="auto">
          <a:xfrm>
            <a:off x="4892675" y="6002338"/>
            <a:ext cx="39687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873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en-US" sz="1000"/>
              <a:t>Ref.: M. Paraliev, C. Gough, “</a:t>
            </a:r>
            <a:r>
              <a:rPr lang="en-US" altLang="en-US" sz="1000" i="1"/>
              <a:t>Development of High Performance Electron Beam Switching System for Swiss Free Electron Laser at PSI</a:t>
            </a:r>
            <a:r>
              <a:rPr lang="en-US" altLang="en-US" sz="1000"/>
              <a:t>”, Proc. IPMHVC 2012, p. 691, San Diego, CA, USA, 2012</a:t>
            </a:r>
          </a:p>
        </p:txBody>
      </p:sp>
      <p:grpSp>
        <p:nvGrpSpPr>
          <p:cNvPr id="4130" name="Group 7175"/>
          <p:cNvGrpSpPr>
            <a:grpSpLocks/>
          </p:cNvGrpSpPr>
          <p:nvPr/>
        </p:nvGrpSpPr>
        <p:grpSpPr bwMode="auto">
          <a:xfrm>
            <a:off x="2528315" y="1224019"/>
            <a:ext cx="2980242" cy="1249303"/>
            <a:chOff x="2529859" y="1223816"/>
            <a:chExt cx="2980242" cy="12490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" name="Straight Connector 6"/>
            <p:cNvCxnSpPr>
              <a:cxnSpLocks noChangeShapeType="1"/>
            </p:cNvCxnSpPr>
            <p:nvPr/>
          </p:nvCxnSpPr>
          <p:spPr bwMode="auto">
            <a:xfrm flipH="1">
              <a:off x="5510099" y="1223816"/>
              <a:ext cx="2" cy="359456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" name="Straight Connector 4"/>
            <p:cNvCxnSpPr>
              <a:cxnSpLocks noChangeShapeType="1"/>
              <a:stCxn id="4099" idx="3"/>
            </p:cNvCxnSpPr>
            <p:nvPr/>
          </p:nvCxnSpPr>
          <p:spPr bwMode="auto">
            <a:xfrm flipV="1">
              <a:off x="5316494" y="1223816"/>
              <a:ext cx="193606" cy="2324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Straight Connector 162"/>
            <p:cNvCxnSpPr>
              <a:cxnSpLocks noChangeShapeType="1"/>
            </p:cNvCxnSpPr>
            <p:nvPr/>
          </p:nvCxnSpPr>
          <p:spPr bwMode="auto">
            <a:xfrm>
              <a:off x="5316494" y="2372022"/>
              <a:ext cx="185792" cy="1220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Straight Connector 163"/>
            <p:cNvCxnSpPr>
              <a:cxnSpLocks noChangeShapeType="1"/>
            </p:cNvCxnSpPr>
            <p:nvPr/>
          </p:nvCxnSpPr>
          <p:spPr bwMode="auto">
            <a:xfrm flipV="1">
              <a:off x="5502286" y="2039937"/>
              <a:ext cx="0" cy="336790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Connector 169"/>
            <p:cNvCxnSpPr>
              <a:cxnSpLocks noChangeShapeType="1"/>
              <a:stCxn id="4099" idx="1"/>
            </p:cNvCxnSpPr>
            <p:nvPr/>
          </p:nvCxnSpPr>
          <p:spPr bwMode="auto">
            <a:xfrm flipH="1" flipV="1">
              <a:off x="2538747" y="1223816"/>
              <a:ext cx="479047" cy="2325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70"/>
            <p:cNvCxnSpPr>
              <a:cxnSpLocks noChangeShapeType="1"/>
            </p:cNvCxnSpPr>
            <p:nvPr/>
          </p:nvCxnSpPr>
          <p:spPr bwMode="auto">
            <a:xfrm>
              <a:off x="2534829" y="1223816"/>
              <a:ext cx="0" cy="353297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41" name="Straight Connector 175"/>
            <p:cNvCxnSpPr>
              <a:cxnSpLocks noChangeShapeType="1"/>
            </p:cNvCxnSpPr>
            <p:nvPr/>
          </p:nvCxnSpPr>
          <p:spPr bwMode="auto">
            <a:xfrm flipH="1">
              <a:off x="2529859" y="2376727"/>
              <a:ext cx="167327" cy="0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76"/>
            <p:cNvCxnSpPr>
              <a:cxnSpLocks noChangeShapeType="1"/>
            </p:cNvCxnSpPr>
            <p:nvPr/>
          </p:nvCxnSpPr>
          <p:spPr bwMode="auto">
            <a:xfrm flipV="1">
              <a:off x="2531197" y="2032167"/>
              <a:ext cx="3631" cy="341293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81"/>
            <p:cNvCxnSpPr>
              <a:cxnSpLocks noChangeShapeType="1"/>
            </p:cNvCxnSpPr>
            <p:nvPr/>
          </p:nvCxnSpPr>
          <p:spPr bwMode="auto">
            <a:xfrm flipH="1" flipV="1">
              <a:off x="2697186" y="2288020"/>
              <a:ext cx="1" cy="183928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86"/>
            <p:cNvCxnSpPr>
              <a:cxnSpLocks noChangeShapeType="1"/>
              <a:endCxn id="4098" idx="1"/>
            </p:cNvCxnSpPr>
            <p:nvPr/>
          </p:nvCxnSpPr>
          <p:spPr bwMode="auto">
            <a:xfrm>
              <a:off x="2743014" y="2372013"/>
              <a:ext cx="287480" cy="2459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88"/>
            <p:cNvCxnSpPr>
              <a:cxnSpLocks noChangeShapeType="1"/>
            </p:cNvCxnSpPr>
            <p:nvPr/>
          </p:nvCxnSpPr>
          <p:spPr bwMode="auto">
            <a:xfrm flipH="1" flipV="1">
              <a:off x="2742012" y="2288956"/>
              <a:ext cx="1" cy="183928"/>
            </a:xfrm>
            <a:prstGeom prst="line">
              <a:avLst/>
            </a:prstGeom>
            <a:noFill/>
            <a:ln w="9525" algn="ctr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" name="Group 9"/>
          <p:cNvGrpSpPr/>
          <p:nvPr/>
        </p:nvGrpSpPr>
        <p:grpSpPr bwMode="auto">
          <a:xfrm>
            <a:off x="3066103" y="1159509"/>
            <a:ext cx="579309" cy="145468"/>
            <a:chOff x="6318503" y="982610"/>
            <a:chExt cx="579309" cy="145475"/>
          </a:xfrm>
          <a:effectLst>
            <a:glow rad="50800">
              <a:schemeClr val="bg1">
                <a:alpha val="85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Arc 1"/>
            <p:cNvSpPr/>
            <p:nvPr/>
          </p:nvSpPr>
          <p:spPr bwMode="auto">
            <a:xfrm>
              <a:off x="6410086" y="982610"/>
              <a:ext cx="132047" cy="145475"/>
            </a:xfrm>
            <a:prstGeom prst="arc">
              <a:avLst>
                <a:gd name="adj1" fmla="val 10766304"/>
                <a:gd name="adj2" fmla="val 0"/>
              </a:avLst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4176713">
                <a:spcBef>
                  <a:spcPct val="50000"/>
                </a:spcBef>
                <a:buFont typeface="Wingdings" pitchFamily="2" charset="2"/>
                <a:buNone/>
                <a:defRPr/>
              </a:pPr>
              <a:endParaRPr lang="en-US"/>
            </a:p>
          </p:txBody>
        </p:sp>
        <p:cxnSp>
          <p:nvCxnSpPr>
            <p:cNvPr id="4" name="Straight Connector 3"/>
            <p:cNvCxnSpPr>
              <a:stCxn id="2" idx="0"/>
            </p:cNvCxnSpPr>
            <p:nvPr/>
          </p:nvCxnSpPr>
          <p:spPr bwMode="auto">
            <a:xfrm flipH="1" flipV="1">
              <a:off x="6318503" y="1055348"/>
              <a:ext cx="91585" cy="674"/>
            </a:xfrm>
            <a:prstGeom prst="line">
              <a:avLst/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1" name="Straight Connector 170"/>
            <p:cNvCxnSpPr/>
            <p:nvPr/>
          </p:nvCxnSpPr>
          <p:spPr bwMode="auto">
            <a:xfrm flipH="1" flipV="1">
              <a:off x="6806227" y="1055348"/>
              <a:ext cx="91585" cy="674"/>
            </a:xfrm>
            <a:prstGeom prst="line">
              <a:avLst/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3" name="Arc 172"/>
            <p:cNvSpPr/>
            <p:nvPr/>
          </p:nvSpPr>
          <p:spPr bwMode="auto">
            <a:xfrm>
              <a:off x="6542133" y="982610"/>
              <a:ext cx="132047" cy="145475"/>
            </a:xfrm>
            <a:prstGeom prst="arc">
              <a:avLst>
                <a:gd name="adj1" fmla="val 10766304"/>
                <a:gd name="adj2" fmla="val 0"/>
              </a:avLst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4176713">
                <a:spcBef>
                  <a:spcPct val="50000"/>
                </a:spcBef>
                <a:buFont typeface="Wingdings" pitchFamily="2" charset="2"/>
                <a:buNone/>
                <a:defRPr/>
              </a:pPr>
              <a:endParaRPr lang="en-US"/>
            </a:p>
          </p:txBody>
        </p:sp>
        <p:sp>
          <p:nvSpPr>
            <p:cNvPr id="175" name="Arc 174"/>
            <p:cNvSpPr/>
            <p:nvPr/>
          </p:nvSpPr>
          <p:spPr bwMode="auto">
            <a:xfrm>
              <a:off x="6672638" y="982610"/>
              <a:ext cx="132047" cy="145475"/>
            </a:xfrm>
            <a:prstGeom prst="arc">
              <a:avLst>
                <a:gd name="adj1" fmla="val 10766304"/>
                <a:gd name="adj2" fmla="val 0"/>
              </a:avLst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4176713">
                <a:spcBef>
                  <a:spcPct val="50000"/>
                </a:spcBef>
                <a:buFont typeface="Wingdings" pitchFamily="2" charset="2"/>
                <a:buNone/>
                <a:defRPr/>
              </a:pPr>
              <a:endParaRPr lang="en-US"/>
            </a:p>
          </p:txBody>
        </p:sp>
      </p:grpSp>
      <p:grpSp>
        <p:nvGrpSpPr>
          <p:cNvPr id="176" name="Group 175"/>
          <p:cNvGrpSpPr/>
          <p:nvPr/>
        </p:nvGrpSpPr>
        <p:grpSpPr bwMode="auto">
          <a:xfrm>
            <a:off x="3066087" y="2307324"/>
            <a:ext cx="579309" cy="145468"/>
            <a:chOff x="6318503" y="982610"/>
            <a:chExt cx="579309" cy="145475"/>
          </a:xfrm>
          <a:effectLst>
            <a:glow rad="50800">
              <a:schemeClr val="bg1">
                <a:alpha val="85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7" name="Arc 176"/>
            <p:cNvSpPr/>
            <p:nvPr/>
          </p:nvSpPr>
          <p:spPr bwMode="auto">
            <a:xfrm>
              <a:off x="6410086" y="982610"/>
              <a:ext cx="132047" cy="145475"/>
            </a:xfrm>
            <a:prstGeom prst="arc">
              <a:avLst>
                <a:gd name="adj1" fmla="val 10766304"/>
                <a:gd name="adj2" fmla="val 0"/>
              </a:avLst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4176713">
                <a:spcBef>
                  <a:spcPct val="50000"/>
                </a:spcBef>
                <a:buFont typeface="Wingdings" pitchFamily="2" charset="2"/>
                <a:buNone/>
                <a:defRPr/>
              </a:pPr>
              <a:endParaRPr lang="en-US"/>
            </a:p>
          </p:txBody>
        </p:sp>
        <p:cxnSp>
          <p:nvCxnSpPr>
            <p:cNvPr id="178" name="Straight Connector 177"/>
            <p:cNvCxnSpPr>
              <a:stCxn id="177" idx="0"/>
            </p:cNvCxnSpPr>
            <p:nvPr/>
          </p:nvCxnSpPr>
          <p:spPr bwMode="auto">
            <a:xfrm flipH="1" flipV="1">
              <a:off x="6318503" y="1055348"/>
              <a:ext cx="91585" cy="674"/>
            </a:xfrm>
            <a:prstGeom prst="line">
              <a:avLst/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9" name="Straight Connector 178"/>
            <p:cNvCxnSpPr/>
            <p:nvPr/>
          </p:nvCxnSpPr>
          <p:spPr bwMode="auto">
            <a:xfrm flipH="1" flipV="1">
              <a:off x="6806227" y="1055348"/>
              <a:ext cx="91585" cy="674"/>
            </a:xfrm>
            <a:prstGeom prst="line">
              <a:avLst/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0" name="Arc 179"/>
            <p:cNvSpPr/>
            <p:nvPr/>
          </p:nvSpPr>
          <p:spPr bwMode="auto">
            <a:xfrm>
              <a:off x="6542133" y="982610"/>
              <a:ext cx="132047" cy="145475"/>
            </a:xfrm>
            <a:prstGeom prst="arc">
              <a:avLst>
                <a:gd name="adj1" fmla="val 10766304"/>
                <a:gd name="adj2" fmla="val 0"/>
              </a:avLst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4176713">
                <a:spcBef>
                  <a:spcPct val="50000"/>
                </a:spcBef>
                <a:buFont typeface="Wingdings" pitchFamily="2" charset="2"/>
                <a:buNone/>
                <a:defRPr/>
              </a:pPr>
              <a:endParaRPr lang="en-US"/>
            </a:p>
          </p:txBody>
        </p:sp>
        <p:sp>
          <p:nvSpPr>
            <p:cNvPr id="181" name="Arc 180"/>
            <p:cNvSpPr/>
            <p:nvPr/>
          </p:nvSpPr>
          <p:spPr bwMode="auto">
            <a:xfrm>
              <a:off x="6672638" y="982610"/>
              <a:ext cx="132047" cy="145475"/>
            </a:xfrm>
            <a:prstGeom prst="arc">
              <a:avLst>
                <a:gd name="adj1" fmla="val 10766304"/>
                <a:gd name="adj2" fmla="val 0"/>
              </a:avLst>
            </a:prstGeom>
            <a:noFill/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4176713">
                <a:spcBef>
                  <a:spcPct val="50000"/>
                </a:spcBef>
                <a:buFont typeface="Wingdings" pitchFamily="2" charset="2"/>
                <a:buNone/>
                <a:defRPr/>
              </a:pPr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 bwMode="auto">
          <a:xfrm>
            <a:off x="3249625" y="1285876"/>
            <a:ext cx="355600" cy="2301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L/2</a:t>
            </a:r>
          </a:p>
        </p:txBody>
      </p:sp>
      <p:sp>
        <p:nvSpPr>
          <p:cNvPr id="184" name="TextBox 183"/>
          <p:cNvSpPr txBox="1"/>
          <p:nvPr/>
        </p:nvSpPr>
        <p:spPr bwMode="auto">
          <a:xfrm>
            <a:off x="3271838" y="2090738"/>
            <a:ext cx="381000" cy="2301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L/2</a:t>
            </a:r>
          </a:p>
        </p:txBody>
      </p:sp>
      <p:sp>
        <p:nvSpPr>
          <p:cNvPr id="185" name="TextBox 184"/>
          <p:cNvSpPr txBox="1"/>
          <p:nvPr/>
        </p:nvSpPr>
        <p:spPr bwMode="auto">
          <a:xfrm>
            <a:off x="2665413" y="2100263"/>
            <a:ext cx="279400" cy="2301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grpSp>
        <p:nvGrpSpPr>
          <p:cNvPr id="4134" name="Group 12"/>
          <p:cNvGrpSpPr>
            <a:grpSpLocks/>
          </p:cNvGrpSpPr>
          <p:nvPr/>
        </p:nvGrpSpPr>
        <p:grpSpPr bwMode="auto">
          <a:xfrm>
            <a:off x="474663" y="3024189"/>
            <a:ext cx="3124940" cy="766212"/>
            <a:chOff x="474663" y="3024188"/>
            <a:chExt cx="3124940" cy="766762"/>
          </a:xfrm>
        </p:grpSpPr>
        <p:grpSp>
          <p:nvGrpSpPr>
            <p:cNvPr id="4135" name="Group 252"/>
            <p:cNvGrpSpPr>
              <a:grpSpLocks/>
            </p:cNvGrpSpPr>
            <p:nvPr/>
          </p:nvGrpSpPr>
          <p:grpSpPr bwMode="auto">
            <a:xfrm>
              <a:off x="474663" y="3024188"/>
              <a:ext cx="3124940" cy="766762"/>
              <a:chOff x="803052" y="3372315"/>
              <a:chExt cx="3539374" cy="1008112"/>
            </a:xfrm>
          </p:grpSpPr>
          <p:grpSp>
            <p:nvGrpSpPr>
              <p:cNvPr id="4138" name="Group 251"/>
              <p:cNvGrpSpPr>
                <a:grpSpLocks/>
              </p:cNvGrpSpPr>
              <p:nvPr/>
            </p:nvGrpSpPr>
            <p:grpSpPr bwMode="auto">
              <a:xfrm>
                <a:off x="803052" y="3372315"/>
                <a:ext cx="3539374" cy="1008112"/>
                <a:chOff x="822770" y="3212976"/>
                <a:chExt cx="3539374" cy="1008112"/>
              </a:xfrm>
            </p:grpSpPr>
            <p:sp>
              <p:nvSpPr>
                <p:cNvPr id="4142" name="Isosceles Triangle 134"/>
                <p:cNvSpPr>
                  <a:spLocks noChangeArrowheads="1"/>
                </p:cNvSpPr>
                <p:nvPr/>
              </p:nvSpPr>
              <p:spPr bwMode="auto">
                <a:xfrm rot="5400000">
                  <a:off x="1798580" y="3473376"/>
                  <a:ext cx="578288" cy="648072"/>
                </a:xfrm>
                <a:prstGeom prst="triangle">
                  <a:avLst>
                    <a:gd name="adj" fmla="val 50000"/>
                  </a:avLst>
                </a:prstGeom>
                <a:noFill/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>
                  <a:lvl1pPr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lang="de-CH" altLang="de-DE"/>
                </a:p>
              </p:txBody>
            </p:sp>
            <p:sp>
              <p:nvSpPr>
                <p:cNvPr id="4143" name="Rectangle 135"/>
                <p:cNvSpPr>
                  <a:spLocks noChangeArrowheads="1"/>
                </p:cNvSpPr>
                <p:nvPr/>
              </p:nvSpPr>
              <p:spPr bwMode="auto">
                <a:xfrm>
                  <a:off x="822770" y="3595474"/>
                  <a:ext cx="640185" cy="397156"/>
                </a:xfrm>
                <a:prstGeom prst="rect">
                  <a:avLst/>
                </a:prstGeom>
                <a:noFill/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>
                  <a:lvl1pPr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lang="de-CH" altLang="de-DE"/>
                </a:p>
              </p:txBody>
            </p:sp>
            <p:grpSp>
              <p:nvGrpSpPr>
                <p:cNvPr id="4144" name="Group 245"/>
                <p:cNvGrpSpPr>
                  <a:grpSpLocks/>
                </p:cNvGrpSpPr>
                <p:nvPr/>
              </p:nvGrpSpPr>
              <p:grpSpPr bwMode="auto">
                <a:xfrm>
                  <a:off x="3508479" y="3320604"/>
                  <a:ext cx="635279" cy="607808"/>
                  <a:chOff x="3766336" y="3680810"/>
                  <a:chExt cx="802351" cy="964012"/>
                </a:xfrm>
              </p:grpSpPr>
              <p:sp>
                <p:nvSpPr>
                  <p:cNvPr id="139" name="Arc 138"/>
                  <p:cNvSpPr/>
                  <p:nvPr/>
                </p:nvSpPr>
                <p:spPr bwMode="auto">
                  <a:xfrm>
                    <a:off x="3766336" y="4406304"/>
                    <a:ext cx="254341" cy="238518"/>
                  </a:xfrm>
                  <a:prstGeom prst="arc">
                    <a:avLst>
                      <a:gd name="adj1" fmla="val 5236819"/>
                      <a:gd name="adj2" fmla="val 16465273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pPr algn="ctr" defTabSz="4176713">
                      <a:spcBef>
                        <a:spcPct val="50000"/>
                      </a:spcBef>
                      <a:buFont typeface="Wingdings" pitchFamily="2" charset="2"/>
                      <a:buNone/>
                      <a:defRPr/>
                    </a:pPr>
                    <a:endParaRPr lang="de-CH">
                      <a:cs typeface="+mn-cs"/>
                    </a:endParaRPr>
                  </a:p>
                </p:txBody>
              </p:sp>
              <p:sp>
                <p:nvSpPr>
                  <p:cNvPr id="231" name="Arc 230"/>
                  <p:cNvSpPr/>
                  <p:nvPr/>
                </p:nvSpPr>
                <p:spPr bwMode="auto">
                  <a:xfrm>
                    <a:off x="3766336" y="4164471"/>
                    <a:ext cx="254341" cy="241832"/>
                  </a:xfrm>
                  <a:prstGeom prst="arc">
                    <a:avLst>
                      <a:gd name="adj1" fmla="val 5236819"/>
                      <a:gd name="adj2" fmla="val 16465273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pPr algn="ctr" defTabSz="4176713">
                      <a:spcBef>
                        <a:spcPct val="50000"/>
                      </a:spcBef>
                      <a:buFont typeface="Wingdings" pitchFamily="2" charset="2"/>
                      <a:buNone/>
                      <a:defRPr/>
                    </a:pPr>
                    <a:endParaRPr lang="de-CH">
                      <a:cs typeface="+mn-cs"/>
                    </a:endParaRPr>
                  </a:p>
                </p:txBody>
              </p:sp>
              <p:sp>
                <p:nvSpPr>
                  <p:cNvPr id="233" name="Arc 232"/>
                  <p:cNvSpPr/>
                  <p:nvPr/>
                </p:nvSpPr>
                <p:spPr bwMode="auto">
                  <a:xfrm>
                    <a:off x="3766336" y="3919329"/>
                    <a:ext cx="254341" cy="241832"/>
                  </a:xfrm>
                  <a:prstGeom prst="arc">
                    <a:avLst>
                      <a:gd name="adj1" fmla="val 5236819"/>
                      <a:gd name="adj2" fmla="val 16465273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pPr algn="ctr" defTabSz="4176713">
                      <a:spcBef>
                        <a:spcPct val="50000"/>
                      </a:spcBef>
                      <a:buFont typeface="Wingdings" pitchFamily="2" charset="2"/>
                      <a:buNone/>
                      <a:defRPr/>
                    </a:pPr>
                    <a:endParaRPr lang="de-CH">
                      <a:cs typeface="+mn-cs"/>
                    </a:endParaRPr>
                  </a:p>
                </p:txBody>
              </p:sp>
              <p:sp>
                <p:nvSpPr>
                  <p:cNvPr id="234" name="Arc 233"/>
                  <p:cNvSpPr/>
                  <p:nvPr/>
                </p:nvSpPr>
                <p:spPr bwMode="auto">
                  <a:xfrm>
                    <a:off x="3766336" y="3680810"/>
                    <a:ext cx="254341" cy="238519"/>
                  </a:xfrm>
                  <a:prstGeom prst="arc">
                    <a:avLst>
                      <a:gd name="adj1" fmla="val 5236819"/>
                      <a:gd name="adj2" fmla="val 16465273"/>
                    </a:avLst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pPr algn="ctr" defTabSz="4176713">
                      <a:spcBef>
                        <a:spcPct val="50000"/>
                      </a:spcBef>
                      <a:buFont typeface="Wingdings" pitchFamily="2" charset="2"/>
                      <a:buNone/>
                      <a:defRPr/>
                    </a:pPr>
                    <a:endParaRPr lang="de-CH">
                      <a:cs typeface="+mn-cs"/>
                    </a:endParaRPr>
                  </a:p>
                </p:txBody>
              </p:sp>
              <p:cxnSp>
                <p:nvCxnSpPr>
                  <p:cNvPr id="4152" name="Straight Connector 152"/>
                  <p:cNvCxnSpPr>
                    <a:cxnSpLocks noChangeShapeType="1"/>
                    <a:stCxn id="234" idx="2"/>
                  </p:cNvCxnSpPr>
                  <p:nvPr/>
                </p:nvCxnSpPr>
                <p:spPr bwMode="auto">
                  <a:xfrm>
                    <a:off x="3899819" y="3680956"/>
                    <a:ext cx="513831" cy="1012"/>
                  </a:xfrm>
                  <a:prstGeom prst="line">
                    <a:avLst/>
                  </a:prstGeom>
                  <a:noFill/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153" name="Straight Connector 22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410069" y="3681969"/>
                    <a:ext cx="0" cy="476878"/>
                  </a:xfrm>
                  <a:prstGeom prst="line">
                    <a:avLst/>
                  </a:prstGeom>
                  <a:noFill/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154" name="Straight Connector 22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266051" y="4167154"/>
                    <a:ext cx="302636" cy="0"/>
                  </a:xfrm>
                  <a:prstGeom prst="line">
                    <a:avLst/>
                  </a:prstGeom>
                  <a:noFill/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155" name="Straight Connector 24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266051" y="4261735"/>
                    <a:ext cx="302636" cy="0"/>
                  </a:xfrm>
                  <a:prstGeom prst="line">
                    <a:avLst/>
                  </a:prstGeom>
                  <a:noFill/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156" name="Straight Connector 236"/>
                  <p:cNvCxnSpPr>
                    <a:cxnSpLocks noChangeShapeType="1"/>
                    <a:stCxn id="139" idx="0"/>
                  </p:cNvCxnSpPr>
                  <p:nvPr/>
                </p:nvCxnSpPr>
                <p:spPr bwMode="auto">
                  <a:xfrm flipV="1">
                    <a:off x="3897387" y="4644228"/>
                    <a:ext cx="516263" cy="538"/>
                  </a:xfrm>
                  <a:prstGeom prst="line">
                    <a:avLst/>
                  </a:prstGeom>
                  <a:noFill/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157" name="Straight Connector 23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4410067" y="4261735"/>
                    <a:ext cx="0" cy="382493"/>
                  </a:xfrm>
                  <a:prstGeom prst="line">
                    <a:avLst/>
                  </a:prstGeom>
                  <a:noFill/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4145" name="Rectangle 246"/>
                <p:cNvSpPr>
                  <a:spLocks noChangeArrowheads="1"/>
                </p:cNvSpPr>
                <p:nvPr/>
              </p:nvSpPr>
              <p:spPr bwMode="auto">
                <a:xfrm>
                  <a:off x="2813197" y="3212976"/>
                  <a:ext cx="1548947" cy="1008112"/>
                </a:xfrm>
                <a:prstGeom prst="rect">
                  <a:avLst/>
                </a:prstGeom>
                <a:noFill/>
                <a:ln w="12700" algn="ctr">
                  <a:solidFill>
                    <a:schemeClr val="tx1"/>
                  </a:solidFill>
                  <a:prstDash val="sys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spAutoFit/>
                </a:bodyPr>
                <a:lstStyle>
                  <a:lvl1pPr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defTabSz="4176713" eaLnBrk="0" hangingPunct="0"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defTabSz="41767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99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lang="de-CH" altLang="de-DE"/>
                </a:p>
              </p:txBody>
            </p:sp>
            <p:cxnSp>
              <p:nvCxnSpPr>
                <p:cNvPr id="4146" name="Straight Connector 248"/>
                <p:cNvCxnSpPr>
                  <a:cxnSpLocks noChangeShapeType="1"/>
                </p:cNvCxnSpPr>
                <p:nvPr/>
              </p:nvCxnSpPr>
              <p:spPr bwMode="auto">
                <a:xfrm flipH="1">
                  <a:off x="2411760" y="3794051"/>
                  <a:ext cx="926539" cy="3409"/>
                </a:xfrm>
                <a:prstGeom prst="line">
                  <a:avLst/>
                </a:prstGeom>
                <a:noFill/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147" name="Straight Connector 250"/>
                <p:cNvCxnSpPr>
                  <a:cxnSpLocks noChangeShapeType="1"/>
                  <a:stCxn id="4142" idx="3"/>
                  <a:endCxn id="4143" idx="3"/>
                </p:cNvCxnSpPr>
                <p:nvPr/>
              </p:nvCxnSpPr>
              <p:spPr bwMode="auto">
                <a:xfrm flipH="1" flipV="1">
                  <a:off x="1462955" y="3794052"/>
                  <a:ext cx="300733" cy="3360"/>
                </a:xfrm>
                <a:prstGeom prst="line">
                  <a:avLst/>
                </a:prstGeom>
                <a:noFill/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4139" name="TextBox 260"/>
              <p:cNvSpPr txBox="1">
                <a:spLocks noChangeArrowheads="1"/>
              </p:cNvSpPr>
              <p:nvPr/>
            </p:nvSpPr>
            <p:spPr bwMode="auto">
              <a:xfrm>
                <a:off x="2767064" y="3386761"/>
                <a:ext cx="720214" cy="303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altLang="de-DE" sz="900" dirty="0"/>
                  <a:t>Vacuum</a:t>
                </a:r>
              </a:p>
            </p:txBody>
          </p:sp>
          <p:sp>
            <p:nvSpPr>
              <p:cNvPr id="4140" name="TextBox 261"/>
              <p:cNvSpPr txBox="1">
                <a:spLocks noChangeArrowheads="1"/>
              </p:cNvSpPr>
              <p:nvPr/>
            </p:nvSpPr>
            <p:spPr bwMode="auto">
              <a:xfrm>
                <a:off x="1713619" y="3794644"/>
                <a:ext cx="598070" cy="303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altLang="de-DE" sz="900"/>
                  <a:t>Driver</a:t>
                </a:r>
                <a:endParaRPr lang="en-US" altLang="de-DE" sz="1000"/>
              </a:p>
            </p:txBody>
          </p:sp>
          <p:sp>
            <p:nvSpPr>
              <p:cNvPr id="4170" name="TextBox 262"/>
              <p:cNvSpPr txBox="1">
                <a:spLocks noChangeArrowheads="1"/>
              </p:cNvSpPr>
              <p:nvPr/>
            </p:nvSpPr>
            <p:spPr bwMode="auto">
              <a:xfrm>
                <a:off x="840810" y="3781698"/>
                <a:ext cx="1100399" cy="344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Wingdings" pitchFamily="2" charset="2"/>
                  <a:buNone/>
                  <a:defRPr/>
                </a:pPr>
                <a:r>
                  <a:rPr lang="en-US" altLang="de-DE" sz="900" dirty="0" smtClean="0"/>
                  <a:t>LL</a:t>
                </a:r>
                <a:r>
                  <a:rPr lang="en-US" altLang="de-DE" sz="1050" dirty="0" smtClean="0"/>
                  <a:t> </a:t>
                </a:r>
                <a:r>
                  <a:rPr lang="en-US" altLang="de-DE" sz="900" dirty="0" smtClean="0"/>
                  <a:t>ctrl</a:t>
                </a:r>
              </a:p>
            </p:txBody>
          </p:sp>
        </p:grpSp>
        <p:sp>
          <p:nvSpPr>
            <p:cNvPr id="4136" name="TextBox 185"/>
            <p:cNvSpPr txBox="1">
              <a:spLocks noChangeArrowheads="1"/>
            </p:cNvSpPr>
            <p:nvPr/>
          </p:nvSpPr>
          <p:spPr bwMode="auto">
            <a:xfrm>
              <a:off x="3316028" y="3136126"/>
              <a:ext cx="21147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9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4137" name="TextBox 186"/>
            <p:cNvSpPr txBox="1">
              <a:spLocks noChangeArrowheads="1"/>
            </p:cNvSpPr>
            <p:nvPr/>
          </p:nvSpPr>
          <p:spPr bwMode="auto">
            <a:xfrm>
              <a:off x="2907211" y="3119064"/>
              <a:ext cx="27894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9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L</a:t>
              </a:r>
            </a:p>
          </p:txBody>
        </p:sp>
      </p:grpSp>
      <p:sp>
        <p:nvSpPr>
          <p:cNvPr id="100" name="Arc 99"/>
          <p:cNvSpPr/>
          <p:nvPr/>
        </p:nvSpPr>
        <p:spPr bwMode="auto">
          <a:xfrm>
            <a:off x="2350121" y="1577384"/>
            <a:ext cx="374165" cy="455143"/>
          </a:xfrm>
          <a:prstGeom prst="arc">
            <a:avLst>
              <a:gd name="adj1" fmla="val 16200000"/>
              <a:gd name="adj2" fmla="val 5524056"/>
            </a:avLst>
          </a:prstGeom>
          <a:noFill/>
          <a:ln w="9525" algn="ctr">
            <a:solidFill>
              <a:srgbClr val="FF00FF"/>
            </a:solidFill>
            <a:round/>
            <a:headEnd/>
            <a:tailEnd/>
          </a:ln>
          <a:effectLst>
            <a:outerShdw blurRad="38100" dist="35921" dir="2700000" algn="ctr" rotWithShape="0">
              <a:schemeClr val="bg2"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417671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Arial" charset="0"/>
            </a:endParaRPr>
          </a:p>
        </p:txBody>
      </p:sp>
      <p:sp>
        <p:nvSpPr>
          <p:cNvPr id="211" name="Arc 210"/>
          <p:cNvSpPr/>
          <p:nvPr/>
        </p:nvSpPr>
        <p:spPr bwMode="auto">
          <a:xfrm>
            <a:off x="5322142" y="1582529"/>
            <a:ext cx="374165" cy="455143"/>
          </a:xfrm>
          <a:prstGeom prst="arc">
            <a:avLst>
              <a:gd name="adj1" fmla="val 16200000"/>
              <a:gd name="adj2" fmla="val 5524056"/>
            </a:avLst>
          </a:prstGeom>
          <a:noFill/>
          <a:ln w="9525" algn="ctr">
            <a:solidFill>
              <a:srgbClr val="FF00FF"/>
            </a:solidFill>
            <a:round/>
            <a:headEnd/>
            <a:tailEnd/>
          </a:ln>
          <a:effectLst>
            <a:outerShdw blurRad="38100" dist="35921" dir="2700000" algn="ctr" rotWithShape="0">
              <a:schemeClr val="bg2">
                <a:alpha val="54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417671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36"/>
              <p:cNvSpPr txBox="1">
                <a:spLocks noChangeArrowheads="1"/>
              </p:cNvSpPr>
              <p:nvPr/>
            </p:nvSpPr>
            <p:spPr bwMode="auto">
              <a:xfrm>
                <a:off x="3938509" y="1913232"/>
                <a:ext cx="346075" cy="402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1" i="1" smtClean="0">
                              <a:latin typeface="Cambria Math"/>
                              <a:cs typeface="Times New Roman" pitchFamily="18" charset="0"/>
                            </a:rPr>
                          </m:ctrlPr>
                        </m:accPr>
                        <m:e>
                          <m:r>
                            <a:rPr lang="en-US" altLang="en-US" b="1" i="1" smtClean="0">
                              <a:latin typeface="Cambria Math"/>
                              <a:cs typeface="Times New Roman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US" altLang="en-US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20" name="TextBox 2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38509" y="1913232"/>
                <a:ext cx="346075" cy="4029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36"/>
              <p:cNvSpPr txBox="1">
                <a:spLocks noChangeArrowheads="1"/>
              </p:cNvSpPr>
              <p:nvPr/>
            </p:nvSpPr>
            <p:spPr bwMode="auto">
              <a:xfrm>
                <a:off x="4919787" y="1895953"/>
                <a:ext cx="346075" cy="402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99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1" i="1" smtClean="0">
                              <a:latin typeface="Cambria Math"/>
                              <a:cs typeface="Times New Roman" pitchFamily="18" charset="0"/>
                            </a:rPr>
                          </m:ctrlPr>
                        </m:accPr>
                        <m:e>
                          <m:r>
                            <a:rPr lang="en-US" altLang="en-US" b="1" i="1" smtClean="0">
                              <a:latin typeface="Cambria Math"/>
                              <a:cs typeface="Times New Roman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US" altLang="en-US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21" name="TextBox 2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19787" y="1895953"/>
                <a:ext cx="346075" cy="4029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3" name="Arc 222"/>
          <p:cNvSpPr/>
          <p:nvPr/>
        </p:nvSpPr>
        <p:spPr bwMode="auto">
          <a:xfrm flipH="1">
            <a:off x="2612435" y="3465833"/>
            <a:ext cx="169643" cy="114300"/>
          </a:xfrm>
          <a:prstGeom prst="arc">
            <a:avLst>
              <a:gd name="adj1" fmla="val 5236819"/>
              <a:gd name="adj2" fmla="val 16465273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defTabSz="4176713">
              <a:spcBef>
                <a:spcPct val="50000"/>
              </a:spcBef>
              <a:buFont typeface="Wingdings" pitchFamily="2" charset="2"/>
              <a:buNone/>
              <a:defRPr/>
            </a:pPr>
            <a:endParaRPr lang="de-CH">
              <a:cs typeface="+mn-cs"/>
            </a:endParaRPr>
          </a:p>
        </p:txBody>
      </p:sp>
      <p:cxnSp>
        <p:nvCxnSpPr>
          <p:cNvPr id="225" name="Straight Connector 227"/>
          <p:cNvCxnSpPr>
            <a:cxnSpLocks noChangeShapeType="1"/>
          </p:cNvCxnSpPr>
          <p:nvPr/>
        </p:nvCxnSpPr>
        <p:spPr bwMode="auto">
          <a:xfrm>
            <a:off x="2640735" y="3674637"/>
            <a:ext cx="11827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" name="Straight Connector 239"/>
          <p:cNvCxnSpPr>
            <a:cxnSpLocks noChangeShapeType="1"/>
          </p:cNvCxnSpPr>
          <p:nvPr/>
        </p:nvCxnSpPr>
        <p:spPr bwMode="auto">
          <a:xfrm flipV="1">
            <a:off x="2699387" y="3582990"/>
            <a:ext cx="0" cy="9164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0" presetClass="pat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5E-6 1.85185E-6 L 0.56094 1.85185E-6 L 1.17326 -0.09421 " pathEditMode="relative" rAng="0" ptsTypes="AAA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63" y="-4722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3.7037E-6 L 0.55955 3.7037E-6 L 1.17327 0.09375 " pathEditMode="relative" rAng="0" ptsTypes="AAA">
                                      <p:cBhvr>
                                        <p:cTn id="10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63" y="4676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32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60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0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>
                <a:latin typeface="+mj-lt"/>
              </a:rPr>
              <a:t>Beam trajectory</a:t>
            </a: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506413" y="4621213"/>
            <a:ext cx="498951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altLang="de-DE" sz="1200" dirty="0" smtClean="0">
                <a:latin typeface="+mj-lt"/>
              </a:rPr>
              <a:t>Field regions and beam trajectory in SwissFEL switch yard</a:t>
            </a:r>
          </a:p>
          <a:p>
            <a:pPr lvl="1"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altLang="de-DE" sz="1200" dirty="0" smtClean="0">
                <a:latin typeface="+mj-lt"/>
              </a:rPr>
              <a:t>Color rectangles represent the corresponding field regions</a:t>
            </a:r>
          </a:p>
          <a:p>
            <a:pPr lvl="1"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altLang="de-DE" sz="1200" dirty="0" smtClean="0">
                <a:latin typeface="+mj-lt"/>
              </a:rPr>
              <a:t>Q – Quadrupole magnet</a:t>
            </a:r>
          </a:p>
          <a:p>
            <a:pPr lvl="1"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altLang="de-DE" sz="1200" dirty="0" err="1" smtClean="0">
                <a:latin typeface="+mj-lt"/>
              </a:rPr>
              <a:t>Kx</a:t>
            </a:r>
            <a:r>
              <a:rPr lang="en-US" altLang="de-DE" sz="1200" dirty="0" smtClean="0">
                <a:latin typeface="+mj-lt"/>
              </a:rPr>
              <a:t> – Kicker magnet</a:t>
            </a:r>
          </a:p>
          <a:p>
            <a:pPr lvl="1"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altLang="de-DE" sz="1200" dirty="0" err="1" smtClean="0">
                <a:latin typeface="+mj-lt"/>
              </a:rPr>
              <a:t>Dx</a:t>
            </a:r>
            <a:r>
              <a:rPr lang="en-US" altLang="de-DE" sz="1200" dirty="0" smtClean="0">
                <a:latin typeface="+mj-lt"/>
              </a:rPr>
              <a:t> – Dipole magnet</a:t>
            </a:r>
          </a:p>
          <a:p>
            <a:pPr lvl="1"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altLang="de-DE" sz="1200" dirty="0" smtClean="0">
                <a:latin typeface="+mj-lt"/>
              </a:rPr>
              <a:t>S – Septum magnet</a:t>
            </a:r>
            <a:endParaRPr lang="de-CH" altLang="de-DE" sz="1200" dirty="0" smtClean="0">
              <a:latin typeface="+mj-lt"/>
            </a:endParaRPr>
          </a:p>
        </p:txBody>
      </p:sp>
      <p:pic>
        <p:nvPicPr>
          <p:cNvPr id="26626" name="Picture 2" descr="J:\Paraliev\_Publications\_Conferences_Journals_WShops\2014_3M_FEL2014\Fig3_HiRe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768475"/>
            <a:ext cx="5003800" cy="269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5768975" y="2136775"/>
            <a:ext cx="2906713" cy="224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361950" eaLnBrk="1" hangingPunct="1">
              <a:buFont typeface="Wingdings" pitchFamily="2" charset="2"/>
              <a:buNone/>
              <a:defRPr sz="1400">
                <a:latin typeface="+mj-lt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de-DE" dirty="0"/>
              <a:t>The two kickers K1 and K2 (together with the accompanying dipoles D1, D2 and D3) provide about 1.8 mrad deflection. </a:t>
            </a:r>
          </a:p>
          <a:p>
            <a:r>
              <a:rPr lang="en-US" altLang="de-DE" dirty="0"/>
              <a:t>Adding the quads contribution the effective deflection is reduced to about 1 mrad.</a:t>
            </a:r>
          </a:p>
          <a:p>
            <a:r>
              <a:rPr lang="en-US" altLang="de-DE" dirty="0"/>
              <a:t>Beam separation at the entrance of the septum magnet is nominal 10 mm.  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95375" y="2849563"/>
            <a:ext cx="1397000" cy="238125"/>
          </a:xfrm>
          <a:prstGeom prst="rect">
            <a:avLst/>
          </a:prstGeom>
          <a:noFill/>
          <a:ln w="19050" algn="ctr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defTabSz="4176713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/>
          </a:p>
        </p:txBody>
      </p:sp>
      <p:sp>
        <p:nvSpPr>
          <p:cNvPr id="5127" name="TextBox 2"/>
          <p:cNvSpPr txBox="1">
            <a:spLocks noChangeArrowheads="1"/>
          </p:cNvSpPr>
          <p:nvPr/>
        </p:nvSpPr>
        <p:spPr bwMode="auto">
          <a:xfrm>
            <a:off x="2492375" y="933450"/>
            <a:ext cx="406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de-DE">
                <a:latin typeface="+mj-lt"/>
              </a:rPr>
              <a:t>Switch Yard </a:t>
            </a:r>
            <a:endParaRPr lang="en-US" alt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J:\Paraliev\_Publications\_Conferences_Journals_WShops\2014_3M_FEL2014\Fig4_HiRe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588" y="1768475"/>
            <a:ext cx="5002212" cy="2674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>
                <a:latin typeface="+mj-lt"/>
              </a:rPr>
              <a:t>Beam trajectory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5732463" y="1878013"/>
            <a:ext cx="3109612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361950" eaLnBrk="1" hangingPunct="1">
              <a:buFont typeface="Wingdings" pitchFamily="2" charset="2"/>
              <a:buNone/>
              <a:defRPr sz="1200">
                <a:latin typeface="+mj-lt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de-DE" sz="1400" dirty="0">
                <a:latin typeface="+mn-lt"/>
              </a:rPr>
              <a:t>The kickers K1 and K2 deflect both bunches (“straight” and  “deflected”) vertically but in the opposite direction.</a:t>
            </a:r>
          </a:p>
          <a:p>
            <a:r>
              <a:rPr lang="en-US" altLang="de-DE" sz="1400" dirty="0">
                <a:latin typeface="+mn-lt"/>
              </a:rPr>
              <a:t>Deflecting both beams results in 50% reduction of the required magnetic field strength (respectively the current in the magnets)</a:t>
            </a:r>
          </a:p>
          <a:p>
            <a:r>
              <a:rPr lang="en-US" altLang="de-DE" sz="1400" dirty="0">
                <a:latin typeface="+mn-lt"/>
              </a:rPr>
              <a:t>The three dipole magnets get the “straight” beam back to its original trajectory and increase deflection angle of the deflected beam.</a:t>
            </a:r>
          </a:p>
        </p:txBody>
      </p:sp>
      <p:sp>
        <p:nvSpPr>
          <p:cNvPr id="6149" name="TextBox 3"/>
          <p:cNvSpPr txBox="1">
            <a:spLocks noChangeArrowheads="1"/>
          </p:cNvSpPr>
          <p:nvPr/>
        </p:nvSpPr>
        <p:spPr bwMode="auto">
          <a:xfrm>
            <a:off x="517525" y="4594225"/>
            <a:ext cx="473551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Beam trajectory in the kickers’ region</a:t>
            </a:r>
          </a:p>
          <a:p>
            <a:pPr marL="457200" lvl="1" indent="0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Color rectangles represent the corresponding field regions</a:t>
            </a:r>
          </a:p>
          <a:p>
            <a:pPr marL="457200" lvl="1" indent="0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Q – Quadrupole magnet</a:t>
            </a:r>
          </a:p>
          <a:p>
            <a:pPr marL="457200" lvl="1" indent="0" eaLnBrk="1" hangingPunct="1">
              <a:spcBef>
                <a:spcPts val="600"/>
              </a:spcBef>
              <a:defRPr/>
            </a:pPr>
            <a:r>
              <a:rPr lang="en-US" altLang="de-DE" sz="1200" dirty="0" err="1" smtClean="0">
                <a:latin typeface="+mj-lt"/>
              </a:rPr>
              <a:t>Kx</a:t>
            </a:r>
            <a:r>
              <a:rPr lang="en-US" altLang="de-DE" sz="1200" dirty="0" smtClean="0">
                <a:latin typeface="+mj-lt"/>
              </a:rPr>
              <a:t> – Kicker magnet</a:t>
            </a:r>
          </a:p>
          <a:p>
            <a:pPr marL="457200" lvl="1" indent="0" eaLnBrk="1" hangingPunct="1">
              <a:spcBef>
                <a:spcPts val="600"/>
              </a:spcBef>
              <a:defRPr/>
            </a:pPr>
            <a:r>
              <a:rPr lang="en-US" altLang="de-DE" sz="1200" dirty="0" err="1" smtClean="0">
                <a:latin typeface="+mj-lt"/>
              </a:rPr>
              <a:t>Dx</a:t>
            </a:r>
            <a:r>
              <a:rPr lang="en-US" altLang="de-DE" sz="1200" dirty="0" smtClean="0">
                <a:latin typeface="+mj-lt"/>
              </a:rPr>
              <a:t> – Dipole magnet</a:t>
            </a:r>
          </a:p>
        </p:txBody>
      </p:sp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2492375" y="933450"/>
            <a:ext cx="406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de-DE">
                <a:latin typeface="+mj-lt"/>
              </a:rPr>
              <a:t>Kickers’ region</a:t>
            </a:r>
            <a:endParaRPr lang="en-US" alt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 smtClean="0">
                <a:latin typeface="+mj-lt"/>
              </a:rPr>
              <a:t>Resonant Kicker (RK)</a:t>
            </a:r>
            <a:endParaRPr lang="en-US" altLang="de-DE" sz="2400" dirty="0">
              <a:latin typeface="+mj-lt"/>
            </a:endParaRPr>
          </a:p>
        </p:txBody>
      </p:sp>
      <p:sp>
        <p:nvSpPr>
          <p:cNvPr id="6149" name="TextBox 3"/>
          <p:cNvSpPr txBox="1">
            <a:spLocks noChangeArrowheads="1"/>
          </p:cNvSpPr>
          <p:nvPr/>
        </p:nvSpPr>
        <p:spPr bwMode="auto">
          <a:xfrm>
            <a:off x="315645" y="5438570"/>
            <a:ext cx="27600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Prototype kicker in vacuum chamber</a:t>
            </a:r>
          </a:p>
        </p:txBody>
      </p:sp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2492375" y="933450"/>
            <a:ext cx="406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de-DE" dirty="0" smtClean="0">
                <a:latin typeface="+mj-lt"/>
              </a:rPr>
              <a:t>Construction</a:t>
            </a:r>
            <a:endParaRPr lang="en-US" altLang="en-US" dirty="0">
              <a:latin typeface="+mj-lt"/>
            </a:endParaRPr>
          </a:p>
        </p:txBody>
      </p:sp>
      <p:pic>
        <p:nvPicPr>
          <p:cNvPr id="25602" name="Picture 2" descr="I:\Paraliev\_Projects\SwissFEL\_SwitchYard\ResonantKicker\_Infrastructure_EPICS\Resonator_VacuumVesel\IMG_19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82" y="1998161"/>
            <a:ext cx="2376371" cy="333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I:\Paraliev\_Projects\SwissFEL\_SwitchYard\ResonantKicker\IMG_31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473" y="1751159"/>
            <a:ext cx="5101215" cy="382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3574472" y="5715569"/>
            <a:ext cx="51012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Two kickers installed in SwissFEL tunnel </a:t>
            </a:r>
          </a:p>
        </p:txBody>
      </p:sp>
    </p:spTree>
    <p:extLst>
      <p:ext uri="{BB962C8B-B14F-4D97-AF65-F5344CB8AC3E}">
        <p14:creationId xmlns:p14="http://schemas.microsoft.com/office/powerpoint/2010/main" val="222455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 smtClean="0">
                <a:latin typeface="+mj-lt"/>
              </a:rPr>
              <a:t>Precision amplitude measurement </a:t>
            </a:r>
            <a:r>
              <a:rPr lang="en-US" altLang="de-DE" sz="2400" dirty="0" smtClean="0">
                <a:latin typeface="+mj-lt"/>
              </a:rPr>
              <a:t>system for RK</a:t>
            </a:r>
            <a:endParaRPr lang="en-US" altLang="de-DE" sz="2400" dirty="0">
              <a:latin typeface="+mj-lt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027238" y="933450"/>
            <a:ext cx="472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dirty="0" smtClean="0">
                <a:latin typeface="+mj-lt"/>
              </a:rPr>
              <a:t>Balanced measurement</a:t>
            </a:r>
            <a:endParaRPr lang="en-US" altLang="de-DE" dirty="0">
              <a:latin typeface="+mj-lt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67" y="3202917"/>
            <a:ext cx="4206250" cy="2799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588" y="3202917"/>
            <a:ext cx="4198149" cy="2799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1609387" y="1502294"/>
            <a:ext cx="829556" cy="516317"/>
          </a:xfrm>
          <a:prstGeom prst="ellipse">
            <a:avLst/>
          </a:prstGeom>
          <a:noFill/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417671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Arial" charset="0"/>
            </a:endParaRPr>
          </a:p>
        </p:txBody>
      </p:sp>
      <p:sp>
        <p:nvSpPr>
          <p:cNvPr id="47" name="TextBox 3"/>
          <p:cNvSpPr txBox="1">
            <a:spLocks noChangeArrowheads="1"/>
          </p:cNvSpPr>
          <p:nvPr/>
        </p:nvSpPr>
        <p:spPr bwMode="auto">
          <a:xfrm>
            <a:off x="840096" y="2704005"/>
            <a:ext cx="27600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Prototype kicker in vacuum chamber</a:t>
            </a:r>
          </a:p>
        </p:txBody>
      </p:sp>
      <p:sp>
        <p:nvSpPr>
          <p:cNvPr id="48" name="TextBox 3"/>
          <p:cNvSpPr txBox="1">
            <a:spLocks noChangeArrowheads="1"/>
          </p:cNvSpPr>
          <p:nvPr/>
        </p:nvSpPr>
        <p:spPr bwMode="auto">
          <a:xfrm>
            <a:off x="885148" y="6015470"/>
            <a:ext cx="27600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>
                <a:latin typeface="+mj-lt"/>
              </a:rPr>
              <a:t>Waveform offset (</a:t>
            </a:r>
            <a:r>
              <a:rPr lang="en-US" altLang="de-DE" sz="1200" dirty="0" err="1">
                <a:latin typeface="+mj-lt"/>
              </a:rPr>
              <a:t>pSpice</a:t>
            </a:r>
            <a:r>
              <a:rPr lang="en-US" altLang="de-DE" sz="1200" dirty="0">
                <a:latin typeface="+mj-lt"/>
              </a:rPr>
              <a:t>) </a:t>
            </a:r>
          </a:p>
        </p:txBody>
      </p:sp>
      <p:sp>
        <p:nvSpPr>
          <p:cNvPr id="49" name="TextBox 3"/>
          <p:cNvSpPr txBox="1">
            <a:spLocks noChangeArrowheads="1"/>
          </p:cNvSpPr>
          <p:nvPr/>
        </p:nvSpPr>
        <p:spPr bwMode="auto">
          <a:xfrm>
            <a:off x="4681085" y="6036651"/>
            <a:ext cx="40683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de-DE" sz="1200" dirty="0">
                <a:latin typeface="+mj-lt"/>
              </a:rPr>
              <a:t>Signal before and after amplification (x8 and x64, </a:t>
            </a:r>
            <a:r>
              <a:rPr lang="en-US" altLang="de-DE" sz="1200" dirty="0" err="1">
                <a:latin typeface="+mj-lt"/>
              </a:rPr>
              <a:t>pSpice</a:t>
            </a:r>
            <a:r>
              <a:rPr lang="en-US" altLang="de-DE" sz="1200" dirty="0">
                <a:latin typeface="+mj-lt"/>
              </a:rPr>
              <a:t>)</a:t>
            </a:r>
            <a:endParaRPr lang="de-CH" altLang="de-DE" sz="1200" dirty="0">
              <a:latin typeface="+mj-lt"/>
            </a:endParaRPr>
          </a:p>
        </p:txBody>
      </p: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5020574" y="1490976"/>
            <a:ext cx="3715499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indent="268288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en-US" altLang="de-DE" sz="1400" dirty="0" smtClean="0">
                <a:latin typeface="+mn-lt"/>
              </a:rPr>
              <a:t>Heavy </a:t>
            </a:r>
            <a:r>
              <a:rPr lang="en-US" altLang="de-DE" sz="1400" dirty="0">
                <a:latin typeface="+mn-lt"/>
              </a:rPr>
              <a:t>overload</a:t>
            </a:r>
            <a:r>
              <a:rPr lang="en-US" altLang="de-DE" sz="1400" dirty="0" smtClean="0">
                <a:latin typeface="+mn-lt"/>
              </a:rPr>
              <a:t> (10000%)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en-US" altLang="de-DE" sz="1400" dirty="0" smtClean="0">
                <a:latin typeface="+mn-lt"/>
              </a:rPr>
              <a:t>Fast recovery x1 ns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en-US" altLang="de-DE" sz="1400" dirty="0" smtClean="0">
                <a:latin typeface="+mn-lt"/>
              </a:rPr>
              <a:t>6 stages matrix amplifier-detectors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en-US" altLang="de-DE" sz="1400" dirty="0" smtClean="0">
                <a:latin typeface="+mn-lt"/>
              </a:rPr>
              <a:t>10 bit, 40 Ms/s ADC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en-US" altLang="de-DE" sz="1400" dirty="0" smtClean="0">
                <a:latin typeface="+mn-lt"/>
              </a:rPr>
              <a:t>FPGA peak detector</a:t>
            </a:r>
            <a:endParaRPr lang="en-US" altLang="de-DE" sz="1400" dirty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28431" y="1558981"/>
            <a:ext cx="4008002" cy="1075867"/>
            <a:chOff x="552707" y="1558981"/>
            <a:chExt cx="4008002" cy="1075867"/>
          </a:xfrm>
        </p:grpSpPr>
        <p:sp>
          <p:nvSpPr>
            <p:cNvPr id="24" name="Pentagon 32"/>
            <p:cNvSpPr>
              <a:spLocks noChangeArrowheads="1"/>
            </p:cNvSpPr>
            <p:nvPr/>
          </p:nvSpPr>
          <p:spPr bwMode="auto">
            <a:xfrm rot="10800000">
              <a:off x="3338137" y="1588297"/>
              <a:ext cx="525188" cy="331014"/>
            </a:xfrm>
            <a:prstGeom prst="homePlate">
              <a:avLst>
                <a:gd name="adj" fmla="val 49997"/>
              </a:avLst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25" name="Flowchart: Connector 33"/>
            <p:cNvSpPr>
              <a:spLocks noChangeArrowheads="1"/>
            </p:cNvSpPr>
            <p:nvPr/>
          </p:nvSpPr>
          <p:spPr bwMode="auto">
            <a:xfrm>
              <a:off x="669415" y="2111164"/>
              <a:ext cx="350125" cy="331014"/>
            </a:xfrm>
            <a:prstGeom prst="flowChartConnector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26" name="TextBox 34"/>
            <p:cNvSpPr txBox="1">
              <a:spLocks noChangeArrowheads="1"/>
            </p:cNvSpPr>
            <p:nvPr/>
          </p:nvSpPr>
          <p:spPr bwMode="auto">
            <a:xfrm>
              <a:off x="552707" y="2079060"/>
              <a:ext cx="5835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2000" dirty="0">
                  <a:solidFill>
                    <a:srgbClr val="002060"/>
                  </a:solidFill>
                </a:rPr>
                <a:t>~</a:t>
              </a:r>
              <a:endParaRPr lang="de-CH" altLang="de-DE" sz="2000" dirty="0">
                <a:solidFill>
                  <a:srgbClr val="002060"/>
                </a:solidFill>
              </a:endParaRPr>
            </a:p>
          </p:txBody>
        </p:sp>
        <p:cxnSp>
          <p:nvCxnSpPr>
            <p:cNvPr id="29" name="Straight Connector 36"/>
            <p:cNvCxnSpPr>
              <a:cxnSpLocks noChangeShapeType="1"/>
            </p:cNvCxnSpPr>
            <p:nvPr/>
          </p:nvCxnSpPr>
          <p:spPr bwMode="auto">
            <a:xfrm>
              <a:off x="713431" y="2634848"/>
              <a:ext cx="262094" cy="0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37"/>
            <p:cNvCxnSpPr>
              <a:cxnSpLocks noChangeShapeType="1"/>
            </p:cNvCxnSpPr>
            <p:nvPr/>
          </p:nvCxnSpPr>
          <p:spPr bwMode="auto">
            <a:xfrm>
              <a:off x="844478" y="2442178"/>
              <a:ext cx="0" cy="192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8"/>
            <p:cNvCxnSpPr>
              <a:cxnSpLocks noChangeShapeType="1"/>
            </p:cNvCxnSpPr>
            <p:nvPr/>
          </p:nvCxnSpPr>
          <p:spPr bwMode="auto">
            <a:xfrm>
              <a:off x="844478" y="1760453"/>
              <a:ext cx="0" cy="350711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Box 39"/>
            <p:cNvSpPr txBox="1">
              <a:spLocks noChangeArrowheads="1"/>
            </p:cNvSpPr>
            <p:nvPr/>
          </p:nvSpPr>
          <p:spPr bwMode="auto">
            <a:xfrm>
              <a:off x="3410227" y="1629713"/>
              <a:ext cx="46683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/>
                <a:t>ADC</a:t>
              </a:r>
              <a:endParaRPr lang="de-CH" altLang="de-DE" sz="1000" dirty="0"/>
            </a:p>
          </p:txBody>
        </p:sp>
        <p:sp>
          <p:nvSpPr>
            <p:cNvPr id="33" name="Flowchart: Connector 40"/>
            <p:cNvSpPr>
              <a:spLocks noChangeArrowheads="1"/>
            </p:cNvSpPr>
            <p:nvPr/>
          </p:nvSpPr>
          <p:spPr bwMode="auto">
            <a:xfrm>
              <a:off x="1382014" y="1594938"/>
              <a:ext cx="350125" cy="331014"/>
            </a:xfrm>
            <a:prstGeom prst="flowChartConnector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cxnSp>
          <p:nvCxnSpPr>
            <p:cNvPr id="34" name="Straight Connector 42"/>
            <p:cNvCxnSpPr>
              <a:cxnSpLocks noChangeShapeType="1"/>
            </p:cNvCxnSpPr>
            <p:nvPr/>
          </p:nvCxnSpPr>
          <p:spPr bwMode="auto">
            <a:xfrm>
              <a:off x="840096" y="1760453"/>
              <a:ext cx="541918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Flowchart: Connector 47"/>
            <p:cNvSpPr>
              <a:spLocks noChangeArrowheads="1"/>
            </p:cNvSpPr>
            <p:nvPr/>
          </p:nvSpPr>
          <p:spPr bwMode="auto">
            <a:xfrm>
              <a:off x="1382014" y="2110949"/>
              <a:ext cx="350125" cy="331014"/>
            </a:xfrm>
            <a:prstGeom prst="flowChartConnector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36" name="TextBox 48"/>
            <p:cNvSpPr txBox="1">
              <a:spLocks noChangeArrowheads="1"/>
            </p:cNvSpPr>
            <p:nvPr/>
          </p:nvSpPr>
          <p:spPr bwMode="auto">
            <a:xfrm>
              <a:off x="1265305" y="2157268"/>
              <a:ext cx="58354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>
                  <a:solidFill>
                    <a:srgbClr val="002060"/>
                  </a:solidFill>
                </a:rPr>
                <a:t>Ref</a:t>
              </a:r>
              <a:endParaRPr lang="de-CH" altLang="de-DE" dirty="0">
                <a:solidFill>
                  <a:srgbClr val="002060"/>
                </a:solidFill>
              </a:endParaRPr>
            </a:p>
          </p:txBody>
        </p:sp>
        <p:cxnSp>
          <p:nvCxnSpPr>
            <p:cNvPr id="37" name="Straight Connector 49"/>
            <p:cNvCxnSpPr>
              <a:cxnSpLocks noChangeShapeType="1"/>
            </p:cNvCxnSpPr>
            <p:nvPr/>
          </p:nvCxnSpPr>
          <p:spPr bwMode="auto">
            <a:xfrm>
              <a:off x="1426029" y="2634633"/>
              <a:ext cx="262094" cy="0"/>
            </a:xfrm>
            <a:prstGeom prst="line">
              <a:avLst/>
            </a:prstGeom>
            <a:noFill/>
            <a:ln w="28575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50"/>
            <p:cNvCxnSpPr>
              <a:cxnSpLocks noChangeShapeType="1"/>
            </p:cNvCxnSpPr>
            <p:nvPr/>
          </p:nvCxnSpPr>
          <p:spPr bwMode="auto">
            <a:xfrm>
              <a:off x="1557076" y="2441963"/>
              <a:ext cx="0" cy="192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51"/>
            <p:cNvCxnSpPr>
              <a:cxnSpLocks noChangeShapeType="1"/>
            </p:cNvCxnSpPr>
            <p:nvPr/>
          </p:nvCxnSpPr>
          <p:spPr bwMode="auto">
            <a:xfrm>
              <a:off x="1557076" y="1918279"/>
              <a:ext cx="0" cy="192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58"/>
            <p:cNvCxnSpPr>
              <a:cxnSpLocks noChangeShapeType="1"/>
            </p:cNvCxnSpPr>
            <p:nvPr/>
          </p:nvCxnSpPr>
          <p:spPr bwMode="auto">
            <a:xfrm>
              <a:off x="1358072" y="1994737"/>
              <a:ext cx="135914" cy="1132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TextBox 66"/>
            <p:cNvSpPr txBox="1">
              <a:spLocks noChangeArrowheads="1"/>
            </p:cNvSpPr>
            <p:nvPr/>
          </p:nvSpPr>
          <p:spPr bwMode="auto">
            <a:xfrm>
              <a:off x="1265650" y="1558981"/>
              <a:ext cx="5835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2000" dirty="0" smtClean="0">
                  <a:solidFill>
                    <a:srgbClr val="002060"/>
                  </a:solidFill>
                </a:rPr>
                <a:t>+</a:t>
              </a:r>
              <a:endParaRPr lang="de-CH" altLang="de-DE" sz="2000" dirty="0">
                <a:solidFill>
                  <a:srgbClr val="002060"/>
                </a:solidFill>
              </a:endParaRPr>
            </a:p>
          </p:txBody>
        </p:sp>
        <p:cxnSp>
          <p:nvCxnSpPr>
            <p:cNvPr id="42" name="Straight Connector 72"/>
            <p:cNvCxnSpPr>
              <a:cxnSpLocks noChangeShapeType="1"/>
            </p:cNvCxnSpPr>
            <p:nvPr/>
          </p:nvCxnSpPr>
          <p:spPr bwMode="auto">
            <a:xfrm>
              <a:off x="1732139" y="1759318"/>
              <a:ext cx="279616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3" name="Rectangle 7185"/>
            <p:cNvSpPr>
              <a:spLocks noChangeArrowheads="1"/>
            </p:cNvSpPr>
            <p:nvPr/>
          </p:nvSpPr>
          <p:spPr bwMode="auto">
            <a:xfrm>
              <a:off x="2011755" y="1602242"/>
              <a:ext cx="473372" cy="293505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44" name="TextBox 76"/>
            <p:cNvSpPr txBox="1">
              <a:spLocks noChangeArrowheads="1"/>
            </p:cNvSpPr>
            <p:nvPr/>
          </p:nvSpPr>
          <p:spPr bwMode="auto">
            <a:xfrm>
              <a:off x="1956670" y="1627831"/>
              <a:ext cx="58354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/>
                <a:t>Limiter</a:t>
              </a:r>
              <a:endParaRPr lang="de-CH" altLang="de-DE" sz="1050" dirty="0"/>
            </a:p>
          </p:txBody>
        </p:sp>
        <p:cxnSp>
          <p:nvCxnSpPr>
            <p:cNvPr id="51" name="Straight Connector 72"/>
            <p:cNvCxnSpPr>
              <a:cxnSpLocks noChangeShapeType="1"/>
            </p:cNvCxnSpPr>
            <p:nvPr/>
          </p:nvCxnSpPr>
          <p:spPr bwMode="auto">
            <a:xfrm>
              <a:off x="3863325" y="1753812"/>
              <a:ext cx="152319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2" name="Rectangle 7185"/>
            <p:cNvSpPr>
              <a:spLocks noChangeArrowheads="1"/>
            </p:cNvSpPr>
            <p:nvPr/>
          </p:nvSpPr>
          <p:spPr bwMode="auto">
            <a:xfrm>
              <a:off x="4020132" y="1607399"/>
              <a:ext cx="473372" cy="293505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53" name="TextBox 76"/>
            <p:cNvSpPr txBox="1">
              <a:spLocks noChangeArrowheads="1"/>
            </p:cNvSpPr>
            <p:nvPr/>
          </p:nvSpPr>
          <p:spPr bwMode="auto">
            <a:xfrm>
              <a:off x="3973702" y="1632988"/>
              <a:ext cx="58354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 smtClean="0"/>
                <a:t>FPGA</a:t>
              </a:r>
              <a:endParaRPr lang="de-CH" altLang="de-DE" sz="1050" dirty="0"/>
            </a:p>
          </p:txBody>
        </p:sp>
        <p:sp>
          <p:nvSpPr>
            <p:cNvPr id="59" name="Rectangle 7185"/>
            <p:cNvSpPr>
              <a:spLocks noChangeArrowheads="1"/>
            </p:cNvSpPr>
            <p:nvPr/>
          </p:nvSpPr>
          <p:spPr bwMode="auto">
            <a:xfrm>
              <a:off x="4026482" y="2095255"/>
              <a:ext cx="473372" cy="293505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60" name="TextBox 76"/>
            <p:cNvSpPr txBox="1">
              <a:spLocks noChangeArrowheads="1"/>
            </p:cNvSpPr>
            <p:nvPr/>
          </p:nvSpPr>
          <p:spPr bwMode="auto">
            <a:xfrm>
              <a:off x="3977167" y="2120844"/>
              <a:ext cx="58354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 smtClean="0">
                  <a:sym typeface="Symbol"/>
                </a:rPr>
                <a:t>C</a:t>
              </a:r>
              <a:endParaRPr lang="de-CH" altLang="de-DE" sz="1050" dirty="0"/>
            </a:p>
          </p:txBody>
        </p:sp>
        <p:cxnSp>
          <p:nvCxnSpPr>
            <p:cNvPr id="61" name="Straight Connector 51"/>
            <p:cNvCxnSpPr>
              <a:cxnSpLocks noChangeShapeType="1"/>
            </p:cNvCxnSpPr>
            <p:nvPr/>
          </p:nvCxnSpPr>
          <p:spPr bwMode="auto">
            <a:xfrm>
              <a:off x="4256818" y="1904817"/>
              <a:ext cx="0" cy="19267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Rectangle 7185"/>
            <p:cNvSpPr>
              <a:spLocks noChangeArrowheads="1"/>
            </p:cNvSpPr>
            <p:nvPr/>
          </p:nvSpPr>
          <p:spPr bwMode="auto">
            <a:xfrm>
              <a:off x="2711634" y="1607036"/>
              <a:ext cx="473372" cy="293505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cxnSp>
          <p:nvCxnSpPr>
            <p:cNvPr id="55" name="Straight Connector 35"/>
            <p:cNvCxnSpPr>
              <a:cxnSpLocks noChangeShapeType="1"/>
            </p:cNvCxnSpPr>
            <p:nvPr/>
          </p:nvCxnSpPr>
          <p:spPr bwMode="auto">
            <a:xfrm flipV="1">
              <a:off x="2491952" y="1750920"/>
              <a:ext cx="219682" cy="7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" name="TextBox 39"/>
            <p:cNvSpPr txBox="1">
              <a:spLocks noChangeArrowheads="1"/>
            </p:cNvSpPr>
            <p:nvPr/>
          </p:nvSpPr>
          <p:spPr bwMode="auto">
            <a:xfrm>
              <a:off x="2697209" y="1583943"/>
              <a:ext cx="50174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800" dirty="0" smtClean="0"/>
                <a:t>Amp.  &amp; Det.</a:t>
              </a:r>
              <a:endParaRPr lang="de-CH" altLang="de-DE" sz="800" dirty="0"/>
            </a:p>
          </p:txBody>
        </p:sp>
        <p:cxnSp>
          <p:nvCxnSpPr>
            <p:cNvPr id="57" name="Straight Connector 72"/>
            <p:cNvCxnSpPr>
              <a:cxnSpLocks noChangeShapeType="1"/>
            </p:cNvCxnSpPr>
            <p:nvPr/>
          </p:nvCxnSpPr>
          <p:spPr bwMode="auto">
            <a:xfrm>
              <a:off x="3188702" y="1753317"/>
              <a:ext cx="152319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6188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 smtClean="0">
                <a:latin typeface="+mj-lt"/>
              </a:rPr>
              <a:t>Precision amplitude measurement </a:t>
            </a:r>
            <a:r>
              <a:rPr lang="en-US" altLang="de-DE" sz="2400" dirty="0" smtClean="0">
                <a:latin typeface="+mj-lt"/>
              </a:rPr>
              <a:t>system for RK</a:t>
            </a:r>
            <a:endParaRPr lang="en-US" altLang="de-DE" sz="2400" dirty="0">
              <a:latin typeface="+mj-lt"/>
            </a:endParaRPr>
          </a:p>
        </p:txBody>
      </p:sp>
      <p:pic>
        <p:nvPicPr>
          <p:cNvPr id="16387" name="Picture 5" descr="J:\Paraliev\_Projects\SwissFEL\_SwitchYard\ResonantKicker\AmplitudeMeasurementSystem\Precision\Pics\IMG_0924 - Cop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950" y="1553531"/>
            <a:ext cx="4483100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027238" y="933450"/>
            <a:ext cx="4999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dirty="0" smtClean="0">
                <a:latin typeface="+mj-lt"/>
              </a:rPr>
              <a:t>Hardware</a:t>
            </a:r>
            <a:endParaRPr lang="en-US" altLang="de-DE" dirty="0">
              <a:latin typeface="+mj-lt"/>
            </a:endParaRPr>
          </a:p>
        </p:txBody>
      </p:sp>
      <p:cxnSp>
        <p:nvCxnSpPr>
          <p:cNvPr id="16389" name="Straight Arrow Connector 2"/>
          <p:cNvCxnSpPr>
            <a:cxnSpLocks noChangeShapeType="1"/>
            <a:stCxn id="16399" idx="1"/>
          </p:cNvCxnSpPr>
          <p:nvPr/>
        </p:nvCxnSpPr>
        <p:spPr bwMode="auto">
          <a:xfrm flipH="1">
            <a:off x="5337500" y="2418719"/>
            <a:ext cx="1866900" cy="307975"/>
          </a:xfrm>
          <a:prstGeom prst="straightConnector1">
            <a:avLst/>
          </a:prstGeom>
          <a:noFill/>
          <a:ln w="9525" algn="ctr">
            <a:solidFill>
              <a:srgbClr val="FF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0" name="Straight Arrow Connector 8"/>
          <p:cNvCxnSpPr>
            <a:cxnSpLocks noChangeShapeType="1"/>
            <a:stCxn id="16395" idx="3"/>
          </p:cNvCxnSpPr>
          <p:nvPr/>
        </p:nvCxnSpPr>
        <p:spPr bwMode="auto">
          <a:xfrm flipV="1">
            <a:off x="2551438" y="2149637"/>
            <a:ext cx="1319212" cy="518644"/>
          </a:xfrm>
          <a:prstGeom prst="straightConnector1">
            <a:avLst/>
          </a:prstGeom>
          <a:noFill/>
          <a:ln w="9525" algn="ctr">
            <a:solidFill>
              <a:srgbClr val="FF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1" name="Straight Arrow Connector 10"/>
          <p:cNvCxnSpPr>
            <a:cxnSpLocks noChangeShapeType="1"/>
            <a:stCxn id="16396" idx="3"/>
          </p:cNvCxnSpPr>
          <p:nvPr/>
        </p:nvCxnSpPr>
        <p:spPr bwMode="auto">
          <a:xfrm flipV="1">
            <a:off x="1929138" y="2626949"/>
            <a:ext cx="1584325" cy="815975"/>
          </a:xfrm>
          <a:prstGeom prst="straightConnector1">
            <a:avLst/>
          </a:prstGeom>
          <a:noFill/>
          <a:ln w="9525" algn="ctr">
            <a:solidFill>
              <a:srgbClr val="FF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2" name="Straight Arrow Connector 12"/>
          <p:cNvCxnSpPr>
            <a:cxnSpLocks noChangeShapeType="1"/>
          </p:cNvCxnSpPr>
          <p:nvPr/>
        </p:nvCxnSpPr>
        <p:spPr bwMode="auto">
          <a:xfrm flipV="1">
            <a:off x="2835600" y="3169606"/>
            <a:ext cx="1035050" cy="957263"/>
          </a:xfrm>
          <a:prstGeom prst="straightConnector1">
            <a:avLst/>
          </a:prstGeom>
          <a:noFill/>
          <a:ln w="9525" algn="ctr">
            <a:solidFill>
              <a:srgbClr val="FF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3" name="Straight Arrow Connector 16"/>
          <p:cNvCxnSpPr>
            <a:cxnSpLocks noChangeShapeType="1"/>
          </p:cNvCxnSpPr>
          <p:nvPr/>
        </p:nvCxnSpPr>
        <p:spPr bwMode="auto">
          <a:xfrm flipH="1">
            <a:off x="4310388" y="1694819"/>
            <a:ext cx="2401887" cy="909637"/>
          </a:xfrm>
          <a:prstGeom prst="straightConnector1">
            <a:avLst/>
          </a:prstGeom>
          <a:noFill/>
          <a:ln w="9525" algn="ctr">
            <a:solidFill>
              <a:srgbClr val="FF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4" name="Straight Arrow Connector 18"/>
          <p:cNvCxnSpPr>
            <a:cxnSpLocks noChangeShapeType="1"/>
          </p:cNvCxnSpPr>
          <p:nvPr/>
        </p:nvCxnSpPr>
        <p:spPr bwMode="auto">
          <a:xfrm flipH="1">
            <a:off x="4629475" y="1694819"/>
            <a:ext cx="2082800" cy="1298575"/>
          </a:xfrm>
          <a:prstGeom prst="straightConnector1">
            <a:avLst/>
          </a:prstGeom>
          <a:noFill/>
          <a:ln w="9525" algn="ctr">
            <a:solidFill>
              <a:srgbClr val="FF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395" name="TextBox 23"/>
          <p:cNvSpPr txBox="1">
            <a:spLocks noChangeArrowheads="1"/>
          </p:cNvSpPr>
          <p:nvPr/>
        </p:nvSpPr>
        <p:spPr bwMode="auto">
          <a:xfrm>
            <a:off x="1246513" y="2438093"/>
            <a:ext cx="13049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 dirty="0"/>
              <a:t>Balancing unit and input limiter</a:t>
            </a:r>
          </a:p>
        </p:txBody>
      </p:sp>
      <p:sp>
        <p:nvSpPr>
          <p:cNvPr id="16396" name="TextBox 24"/>
          <p:cNvSpPr txBox="1">
            <a:spLocks noChangeArrowheads="1"/>
          </p:cNvSpPr>
          <p:nvPr/>
        </p:nvSpPr>
        <p:spPr bwMode="auto">
          <a:xfrm>
            <a:off x="624213" y="3119074"/>
            <a:ext cx="13049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 dirty="0"/>
              <a:t>Precision 20 bit programmable current source</a:t>
            </a:r>
          </a:p>
        </p:txBody>
      </p:sp>
      <p:sp>
        <p:nvSpPr>
          <p:cNvPr id="16397" name="TextBox 25"/>
          <p:cNvSpPr txBox="1">
            <a:spLocks noChangeArrowheads="1"/>
          </p:cNvSpPr>
          <p:nvPr/>
        </p:nvSpPr>
        <p:spPr bwMode="auto">
          <a:xfrm>
            <a:off x="1687838" y="3798256"/>
            <a:ext cx="13033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/>
              <a:t>Temperature controlled reference voltage source</a:t>
            </a:r>
          </a:p>
        </p:txBody>
      </p:sp>
      <p:sp>
        <p:nvSpPr>
          <p:cNvPr id="16398" name="TextBox 26"/>
          <p:cNvSpPr txBox="1">
            <a:spLocks noChangeArrowheads="1"/>
          </p:cNvSpPr>
          <p:nvPr/>
        </p:nvSpPr>
        <p:spPr bwMode="auto">
          <a:xfrm>
            <a:off x="6639250" y="1393194"/>
            <a:ext cx="1962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/>
              <a:t>Low noise difference matrix amplifier/detector </a:t>
            </a:r>
          </a:p>
        </p:txBody>
      </p:sp>
      <p:sp>
        <p:nvSpPr>
          <p:cNvPr id="16399" name="TextBox 27"/>
          <p:cNvSpPr txBox="1">
            <a:spLocks noChangeArrowheads="1"/>
          </p:cNvSpPr>
          <p:nvPr/>
        </p:nvSpPr>
        <p:spPr bwMode="auto">
          <a:xfrm>
            <a:off x="7204400" y="2186944"/>
            <a:ext cx="1563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/>
              <a:t>10 bit 40 Ms/s ADC and FPGA module</a:t>
            </a:r>
          </a:p>
        </p:txBody>
      </p:sp>
      <p:cxnSp>
        <p:nvCxnSpPr>
          <p:cNvPr id="16400" name="Straight Arrow Connector 20"/>
          <p:cNvCxnSpPr>
            <a:cxnSpLocks noChangeShapeType="1"/>
          </p:cNvCxnSpPr>
          <p:nvPr/>
        </p:nvCxnSpPr>
        <p:spPr bwMode="auto">
          <a:xfrm flipH="1" flipV="1">
            <a:off x="5759775" y="2306006"/>
            <a:ext cx="1906588" cy="687388"/>
          </a:xfrm>
          <a:prstGeom prst="straightConnector1">
            <a:avLst/>
          </a:prstGeom>
          <a:noFill/>
          <a:ln w="9525" algn="ctr">
            <a:solidFill>
              <a:srgbClr val="FF00FF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01" name="Straight Arrow Connector 22"/>
          <p:cNvCxnSpPr>
            <a:cxnSpLocks noChangeShapeType="1"/>
          </p:cNvCxnSpPr>
          <p:nvPr/>
        </p:nvCxnSpPr>
        <p:spPr bwMode="auto">
          <a:xfrm flipH="1" flipV="1">
            <a:off x="4180213" y="2802894"/>
            <a:ext cx="2752725" cy="1323975"/>
          </a:xfrm>
          <a:prstGeom prst="straightConnector1">
            <a:avLst/>
          </a:prstGeom>
          <a:noFill/>
          <a:ln w="9525" algn="ctr">
            <a:solidFill>
              <a:srgbClr val="FF00FF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02" name="TextBox 38"/>
          <p:cNvSpPr txBox="1">
            <a:spLocks noChangeArrowheads="1"/>
          </p:cNvSpPr>
          <p:nvPr/>
        </p:nvSpPr>
        <p:spPr bwMode="auto">
          <a:xfrm>
            <a:off x="7698113" y="2845756"/>
            <a:ext cx="13033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/>
              <a:t>Power supply</a:t>
            </a:r>
          </a:p>
          <a:p>
            <a:pPr algn="ctr" eaLnBrk="1" hangingPunct="1"/>
            <a:r>
              <a:rPr lang="en-US" altLang="en-US" sz="1200"/>
              <a:t>(Bottom side)</a:t>
            </a:r>
          </a:p>
        </p:txBody>
      </p:sp>
      <p:sp>
        <p:nvSpPr>
          <p:cNvPr id="16403" name="TextBox 39"/>
          <p:cNvSpPr txBox="1">
            <a:spLocks noChangeArrowheads="1"/>
          </p:cNvSpPr>
          <p:nvPr/>
        </p:nvSpPr>
        <p:spPr bwMode="auto">
          <a:xfrm>
            <a:off x="6932938" y="3896681"/>
            <a:ext cx="1835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/>
              <a:t>DC/DC converters, regulators, filters and self diagnostics module</a:t>
            </a:r>
          </a:p>
          <a:p>
            <a:pPr algn="ctr" eaLnBrk="1" hangingPunct="1"/>
            <a:r>
              <a:rPr lang="en-US" altLang="en-US" sz="1200"/>
              <a:t>(Bottom side)</a:t>
            </a:r>
          </a:p>
        </p:txBody>
      </p:sp>
      <p:sp>
        <p:nvSpPr>
          <p:cNvPr id="15380" name="TextBox 151"/>
          <p:cNvSpPr txBox="1">
            <a:spLocks noChangeArrowheads="1"/>
          </p:cNvSpPr>
          <p:nvPr/>
        </p:nvSpPr>
        <p:spPr bwMode="auto">
          <a:xfrm>
            <a:off x="301625" y="4925171"/>
            <a:ext cx="8774113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0975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 eaLnBrk="1" hangingPunct="1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de-DE" sz="1400" dirty="0" smtClean="0">
                <a:latin typeface="+mn-lt"/>
                <a:cs typeface="Times New Roman" panose="02020603050405020304" pitchFamily="18" charset="0"/>
              </a:rPr>
              <a:t>Resolution ~0.3 ppm, noise floor ~0.6 ppm, range ± 150 ppm</a:t>
            </a:r>
          </a:p>
          <a:p>
            <a:pPr marL="285750" indent="-285750" eaLnBrk="1" hangingPunct="1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de-DE" sz="1400" dirty="0" smtClean="0">
                <a:latin typeface="+mn-lt"/>
                <a:cs typeface="Times New Roman" panose="02020603050405020304" pitchFamily="18" charset="0"/>
              </a:rPr>
              <a:t>Fast recovery (&lt;10 ns) analogue input limiter – withstanding 10000% overload</a:t>
            </a:r>
          </a:p>
          <a:p>
            <a:pPr marL="285750" indent="-285750" eaLnBrk="1" hangingPunct="1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de-DE" sz="1400" dirty="0" smtClean="0">
                <a:latin typeface="+mn-lt"/>
                <a:cs typeface="Times New Roman" panose="02020603050405020304" pitchFamily="18" charset="0"/>
              </a:rPr>
              <a:t>Actively </a:t>
            </a:r>
            <a:r>
              <a:rPr lang="en-US" altLang="de-DE" sz="1400" dirty="0" smtClean="0">
                <a:latin typeface="+mn-lt"/>
                <a:cs typeface="Times New Roman" panose="02020603050405020304" pitchFamily="18" charset="0"/>
              </a:rPr>
              <a:t>thermo-stabilized </a:t>
            </a:r>
            <a:r>
              <a:rPr lang="en-US" altLang="de-DE" sz="1400" dirty="0" smtClean="0">
                <a:latin typeface="+mn-lt"/>
                <a:cs typeface="Times New Roman" panose="02020603050405020304" pitchFamily="18" charset="0"/>
              </a:rPr>
              <a:t>voltage reference source (</a:t>
            </a:r>
            <a:r>
              <a:rPr lang="en-US" altLang="de-DE" sz="1400" dirty="0" smtClean="0">
                <a:latin typeface="+mn-lt"/>
              </a:rPr>
              <a:t>0.35 </a:t>
            </a:r>
            <a:r>
              <a:rPr lang="en-US" altLang="de-DE" sz="1400" dirty="0">
                <a:latin typeface="+mn-lt"/>
              </a:rPr>
              <a:t>ppm </a:t>
            </a:r>
            <a:r>
              <a:rPr lang="en-US" altLang="de-DE" sz="1400" dirty="0" smtClean="0">
                <a:latin typeface="+mn-lt"/>
              </a:rPr>
              <a:t>rms)</a:t>
            </a:r>
            <a:r>
              <a:rPr lang="en-US" altLang="de-DE" sz="1400" dirty="0" smtClean="0">
                <a:latin typeface="+mn-lt"/>
                <a:cs typeface="Times New Roman" panose="02020603050405020304" pitchFamily="18" charset="0"/>
              </a:rPr>
              <a:t>    </a:t>
            </a:r>
          </a:p>
          <a:p>
            <a:pPr marL="285750" indent="-285750" eaLnBrk="1" hangingPunct="1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de-DE" sz="1400" dirty="0" smtClean="0">
                <a:latin typeface="+mn-lt"/>
                <a:cs typeface="Times New Roman" panose="02020603050405020304" pitchFamily="18" charset="0"/>
              </a:rPr>
              <a:t>High stability programmable (20 bit resolution) current source - 2 A (for balancing)</a:t>
            </a:r>
          </a:p>
          <a:p>
            <a:pPr marL="285750" indent="-285750" eaLnBrk="1" hangingPunct="1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de-DE" sz="1400" dirty="0">
                <a:latin typeface="+mn-lt"/>
                <a:cs typeface="Times New Roman" panose="02020603050405020304" pitchFamily="18" charset="0"/>
              </a:rPr>
              <a:t>S</a:t>
            </a:r>
            <a:r>
              <a:rPr lang="en-US" altLang="de-DE" sz="1400" dirty="0" smtClean="0">
                <a:latin typeface="+mn-lt"/>
                <a:cs typeface="Times New Roman" panose="02020603050405020304" pitchFamily="18" charset="0"/>
              </a:rPr>
              <a:t>elf diagnostics module – device status (internal temperatures, supply voltages and etc.)</a:t>
            </a:r>
          </a:p>
          <a:p>
            <a:pPr marL="285750" indent="-285750" eaLnBrk="1" hangingPunct="1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de-DE" sz="1400" dirty="0" smtClean="0">
                <a:latin typeface="+mn-lt"/>
                <a:cs typeface="Times New Roman" panose="02020603050405020304" pitchFamily="18" charset="0"/>
              </a:rPr>
              <a:t>2U rack mount water cooled chassis </a:t>
            </a:r>
          </a:p>
        </p:txBody>
      </p:sp>
      <p:sp>
        <p:nvSpPr>
          <p:cNvPr id="28" name="TextBox 23"/>
          <p:cNvSpPr txBox="1">
            <a:spLocks noChangeArrowheads="1"/>
          </p:cNvSpPr>
          <p:nvPr/>
        </p:nvSpPr>
        <p:spPr bwMode="auto">
          <a:xfrm>
            <a:off x="336475" y="931562"/>
            <a:ext cx="16113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 dirty="0"/>
              <a:t>Expert </a:t>
            </a:r>
            <a:r>
              <a:rPr lang="en-US" altLang="en-US" sz="1200" dirty="0" smtClean="0"/>
              <a:t>panel</a:t>
            </a:r>
            <a:endParaRPr lang="en-US" altLang="en-US" sz="1200" dirty="0"/>
          </a:p>
        </p:txBody>
      </p:sp>
      <p:pic>
        <p:nvPicPr>
          <p:cNvPr id="16407" name="Picture 2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2" r="27278" b="23163"/>
          <a:stretch/>
        </p:blipFill>
        <p:spPr bwMode="auto">
          <a:xfrm>
            <a:off x="245545" y="1206921"/>
            <a:ext cx="1793173" cy="113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46088" y="476250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400" dirty="0" smtClean="0">
                <a:latin typeface="+mj-lt"/>
              </a:rPr>
              <a:t>Precision amplitude measurement </a:t>
            </a:r>
            <a:r>
              <a:rPr lang="en-US" altLang="de-DE" sz="2400" dirty="0" smtClean="0">
                <a:latin typeface="+mj-lt"/>
              </a:rPr>
              <a:t>system for RK</a:t>
            </a:r>
            <a:endParaRPr lang="en-US" altLang="de-DE" sz="2400" dirty="0">
              <a:latin typeface="+mj-lt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027238" y="933450"/>
            <a:ext cx="4999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dirty="0" smtClean="0">
                <a:latin typeface="+mj-lt"/>
              </a:rPr>
              <a:t>Calibration and measurements</a:t>
            </a:r>
            <a:endParaRPr lang="en-US" altLang="de-DE" dirty="0">
              <a:latin typeface="+mj-lt"/>
            </a:endParaRPr>
          </a:p>
        </p:txBody>
      </p:sp>
      <p:pic>
        <p:nvPicPr>
          <p:cNvPr id="27650" name="Picture 2" descr="I:\Paraliev\_Publications\_Conferences_Journals_WShops\2017_IPAC2017_Martin_pr\Fig4color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548" y="1569842"/>
            <a:ext cx="3153723" cy="203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I:\Paraliev\_Publications\_Conferences_Journals_WShops\2017_IPAC2017_Martin_pr\Fig5color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549" y="4219543"/>
            <a:ext cx="3159551" cy="203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44" y="4219543"/>
            <a:ext cx="3158433" cy="2038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375835" y="2190960"/>
            <a:ext cx="3582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Measurement configuration – two simultaneous amplitude measurement systems (A and B)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279668" y="1349784"/>
            <a:ext cx="1440220" cy="718947"/>
            <a:chOff x="1158268" y="1421629"/>
            <a:chExt cx="1440220" cy="718947"/>
          </a:xfrm>
        </p:grpSpPr>
        <p:cxnSp>
          <p:nvCxnSpPr>
            <p:cNvPr id="37" name="Straight Connector 35"/>
            <p:cNvCxnSpPr>
              <a:cxnSpLocks noChangeShapeType="1"/>
            </p:cNvCxnSpPr>
            <p:nvPr/>
          </p:nvCxnSpPr>
          <p:spPr bwMode="auto">
            <a:xfrm flipV="1">
              <a:off x="1686725" y="1788308"/>
              <a:ext cx="219682" cy="7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2" name="Rectangle 7185"/>
            <p:cNvSpPr>
              <a:spLocks noChangeArrowheads="1"/>
            </p:cNvSpPr>
            <p:nvPr/>
          </p:nvSpPr>
          <p:spPr bwMode="auto">
            <a:xfrm>
              <a:off x="1213353" y="1630104"/>
              <a:ext cx="473372" cy="293505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53" name="TextBox 76"/>
            <p:cNvSpPr txBox="1">
              <a:spLocks noChangeArrowheads="1"/>
            </p:cNvSpPr>
            <p:nvPr/>
          </p:nvSpPr>
          <p:spPr bwMode="auto">
            <a:xfrm>
              <a:off x="1158268" y="1655693"/>
              <a:ext cx="58354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/>
                <a:t>K</a:t>
              </a:r>
              <a:endParaRPr lang="de-CH" altLang="de-DE" sz="1050" dirty="0"/>
            </a:p>
          </p:txBody>
        </p:sp>
        <p:cxnSp>
          <p:nvCxnSpPr>
            <p:cNvPr id="54" name="Straight Connector 72"/>
            <p:cNvCxnSpPr>
              <a:cxnSpLocks noChangeShapeType="1"/>
            </p:cNvCxnSpPr>
            <p:nvPr/>
          </p:nvCxnSpPr>
          <p:spPr bwMode="auto">
            <a:xfrm>
              <a:off x="1905295" y="1568042"/>
              <a:ext cx="152319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5" name="Rectangle 7185"/>
            <p:cNvSpPr>
              <a:spLocks noChangeArrowheads="1"/>
            </p:cNvSpPr>
            <p:nvPr/>
          </p:nvSpPr>
          <p:spPr bwMode="auto">
            <a:xfrm>
              <a:off x="2064987" y="1421629"/>
              <a:ext cx="473372" cy="293505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56" name="TextBox 76"/>
            <p:cNvSpPr txBox="1">
              <a:spLocks noChangeArrowheads="1"/>
            </p:cNvSpPr>
            <p:nvPr/>
          </p:nvSpPr>
          <p:spPr bwMode="auto">
            <a:xfrm>
              <a:off x="2009902" y="1447218"/>
              <a:ext cx="58354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 smtClean="0"/>
                <a:t>A</a:t>
              </a:r>
              <a:endParaRPr lang="de-CH" altLang="de-DE" sz="1050" dirty="0"/>
            </a:p>
          </p:txBody>
        </p:sp>
        <p:cxnSp>
          <p:nvCxnSpPr>
            <p:cNvPr id="3" name="Straight Connector 2"/>
            <p:cNvCxnSpPr/>
            <p:nvPr/>
          </p:nvCxnSpPr>
          <p:spPr bwMode="auto">
            <a:xfrm flipV="1">
              <a:off x="1906407" y="1563709"/>
              <a:ext cx="0" cy="434103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Straight Connector 72"/>
            <p:cNvCxnSpPr>
              <a:cxnSpLocks noChangeShapeType="1"/>
            </p:cNvCxnSpPr>
            <p:nvPr/>
          </p:nvCxnSpPr>
          <p:spPr bwMode="auto">
            <a:xfrm>
              <a:off x="1910339" y="1993484"/>
              <a:ext cx="152319" cy="0"/>
            </a:xfrm>
            <a:prstGeom prst="line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4" name="Rectangle 7185"/>
            <p:cNvSpPr>
              <a:spLocks noChangeArrowheads="1"/>
            </p:cNvSpPr>
            <p:nvPr/>
          </p:nvSpPr>
          <p:spPr bwMode="auto">
            <a:xfrm>
              <a:off x="2070031" y="1847071"/>
              <a:ext cx="473372" cy="293505"/>
            </a:xfrm>
            <a:prstGeom prst="rect">
              <a:avLst/>
            </a:prstGeom>
            <a:noFill/>
            <a:ln w="12700" algn="ctr">
              <a:solidFill>
                <a:srgbClr val="00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176713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1767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endParaRPr lang="de-CH" altLang="de-DE"/>
            </a:p>
          </p:txBody>
        </p:sp>
        <p:sp>
          <p:nvSpPr>
            <p:cNvPr id="65" name="TextBox 76"/>
            <p:cNvSpPr txBox="1">
              <a:spLocks noChangeArrowheads="1"/>
            </p:cNvSpPr>
            <p:nvPr/>
          </p:nvSpPr>
          <p:spPr bwMode="auto">
            <a:xfrm>
              <a:off x="2014946" y="1872660"/>
              <a:ext cx="58354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/>
                <a:t>B</a:t>
              </a:r>
              <a:endParaRPr lang="de-CH" altLang="de-DE" sz="1050" dirty="0"/>
            </a:p>
          </p:txBody>
        </p:sp>
      </p:grpSp>
      <p:sp>
        <p:nvSpPr>
          <p:cNvPr id="69" name="TextBox 3"/>
          <p:cNvSpPr txBox="1">
            <a:spLocks noChangeArrowheads="1"/>
          </p:cNvSpPr>
          <p:nvPr/>
        </p:nvSpPr>
        <p:spPr bwMode="auto">
          <a:xfrm>
            <a:off x="973428" y="6258307"/>
            <a:ext cx="23454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Calibration</a:t>
            </a:r>
          </a:p>
        </p:txBody>
      </p:sp>
      <p:sp>
        <p:nvSpPr>
          <p:cNvPr id="70" name="TextBox 3"/>
          <p:cNvSpPr txBox="1">
            <a:spLocks noChangeArrowheads="1"/>
          </p:cNvSpPr>
          <p:nvPr/>
        </p:nvSpPr>
        <p:spPr bwMode="auto">
          <a:xfrm>
            <a:off x="4855548" y="3608606"/>
            <a:ext cx="31595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Jitter of measured amplitude by meas. </a:t>
            </a:r>
            <a:r>
              <a:rPr lang="en-US" altLang="de-DE" sz="1200" dirty="0">
                <a:latin typeface="+mj-lt"/>
              </a:rPr>
              <a:t>s</a:t>
            </a:r>
            <a:r>
              <a:rPr lang="en-US" altLang="de-DE" sz="1200" dirty="0" smtClean="0">
                <a:latin typeface="+mj-lt"/>
              </a:rPr>
              <a:t>ystem A, B and average of A and B</a:t>
            </a:r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06"/>
          <a:stretch/>
        </p:blipFill>
        <p:spPr bwMode="auto">
          <a:xfrm>
            <a:off x="393087" y="2828962"/>
            <a:ext cx="3470306" cy="111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Box 3"/>
          <p:cNvSpPr txBox="1">
            <a:spLocks noChangeArrowheads="1"/>
          </p:cNvSpPr>
          <p:nvPr/>
        </p:nvSpPr>
        <p:spPr bwMode="auto">
          <a:xfrm>
            <a:off x="4632386" y="6273641"/>
            <a:ext cx="38128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en-US" altLang="de-DE" sz="1200" dirty="0" smtClean="0">
                <a:latin typeface="+mj-lt"/>
              </a:rPr>
              <a:t>Calculated jitter of meas. system A, B and the kicker</a:t>
            </a:r>
          </a:p>
        </p:txBody>
      </p:sp>
    </p:spTree>
    <p:extLst>
      <p:ext uri="{BB962C8B-B14F-4D97-AF65-F5344CB8AC3E}">
        <p14:creationId xmlns:p14="http://schemas.microsoft.com/office/powerpoint/2010/main" val="414452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FF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4176713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altLang="de-DE" sz="18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FF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4176713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altLang="de-DE" sz="18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1166</Words>
  <Application>Microsoft Office PowerPoint</Application>
  <PresentationFormat>On-screen Show (4:3)</PresentationFormat>
  <Paragraphs>196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Default Design</vt:lpstr>
      <vt:lpstr>Document</vt:lpstr>
      <vt:lpstr>High stability resonant kicker system for SwissFEL at Paul Scherrer Institute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TypeYourUsername</dc:creator>
  <cp:lastModifiedBy>Paraliev Martin</cp:lastModifiedBy>
  <cp:revision>570</cp:revision>
  <dcterms:created xsi:type="dcterms:W3CDTF">2006-12-04T15:52:09Z</dcterms:created>
  <dcterms:modified xsi:type="dcterms:W3CDTF">2018-03-09T17:05:49Z</dcterms:modified>
</cp:coreProperties>
</file>