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0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DE3E06-F6D3-7C41-B650-437C34B36AE9}" type="datetimeFigureOut">
              <a:rPr lang="fr-FR" smtClean="0"/>
              <a:t>29/11/17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62BF5-5ED7-B44D-A75D-9A6E42DACE8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76124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5FA19-FFBC-144C-8D39-9ADA6ABD9386}" type="datetimeFigureOut">
              <a:rPr lang="fr-FR" smtClean="0"/>
              <a:t>29/11/17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12831-204E-2846-828C-18A4F8D3FE0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12690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WP4-XLS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48-C3FB-1342-8F0C-DBDA933C69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162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WP4-XLS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48-C3FB-1342-8F0C-DBDA933C69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6340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WP4-XLS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48-C3FB-1342-8F0C-DBDA933C69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967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WP4-XLS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48-C3FB-1342-8F0C-DBDA933C69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8941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30/11/17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WP4-XLS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48-C3FB-1342-8F0C-DBDA933C69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3417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30/11/17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WP4-XLS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48-C3FB-1342-8F0C-DBDA933C69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554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30/11/17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WP4-XLS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48-C3FB-1342-8F0C-DBDA933C69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98767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30/11/17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WP4-XLS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48-C3FB-1342-8F0C-DBDA933C69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923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30/11/17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WP4-XLS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48-C3FB-1342-8F0C-DBDA933C69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3771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30/11/17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WP4-XLS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48-C3FB-1342-8F0C-DBDA933C69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6028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30/11/17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WP4-XLS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043548-C3FB-1342-8F0C-DBDA933C69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789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30/11/17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WP4-XLS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43548-C3FB-1342-8F0C-DBDA933C69F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225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71996" y="314006"/>
            <a:ext cx="7772400" cy="102692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/>
              <a:t>LAL-CNRS </a:t>
            </a:r>
            <a:r>
              <a:rPr lang="en-US" sz="3600" b="1" dirty="0"/>
              <a:t>participation in WP4 </a:t>
            </a:r>
            <a:r>
              <a:rPr lang="en-GB" dirty="0"/>
              <a:t/>
            </a:r>
            <a:br>
              <a:rPr lang="en-GB" dirty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337" y="1317357"/>
            <a:ext cx="8163754" cy="222598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800" b="1" dirty="0">
                <a:solidFill>
                  <a:schemeClr val="tx2"/>
                </a:solidFill>
              </a:rPr>
              <a:t>Areas of expertise: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chemeClr val="tx2"/>
                </a:solidFill>
              </a:rPr>
              <a:t>Longstanding electron </a:t>
            </a:r>
            <a:r>
              <a:rPr lang="en-US" sz="2400" b="1" dirty="0" err="1">
                <a:solidFill>
                  <a:schemeClr val="tx2"/>
                </a:solidFill>
              </a:rPr>
              <a:t>linac</a:t>
            </a:r>
            <a:r>
              <a:rPr lang="en-US" sz="2400" b="1" dirty="0">
                <a:solidFill>
                  <a:schemeClr val="tx2"/>
                </a:solidFill>
              </a:rPr>
              <a:t> design effort 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RF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simulation and </a:t>
            </a:r>
            <a:r>
              <a:rPr lang="en-US" sz="2400" dirty="0" smtClean="0">
                <a:solidFill>
                  <a:schemeClr val="tx2"/>
                </a:solidFill>
              </a:rPr>
              <a:t>design</a:t>
            </a:r>
            <a:endParaRPr lang="en-US" dirty="0">
              <a:solidFill>
                <a:schemeClr val="tx2"/>
              </a:solidFill>
            </a:endParaRPr>
          </a:p>
          <a:p>
            <a:pPr marL="1200150" lvl="2" indent="-28575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High-Gradient Accelerating </a:t>
            </a:r>
            <a:r>
              <a:rPr lang="en-US" dirty="0">
                <a:solidFill>
                  <a:schemeClr val="tx2"/>
                </a:solidFill>
              </a:rPr>
              <a:t>structures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Optimization integrated with beam dynamics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</a:rPr>
              <a:t>Cost </a:t>
            </a:r>
            <a:r>
              <a:rPr lang="en-US" sz="2400" dirty="0" smtClean="0">
                <a:solidFill>
                  <a:schemeClr val="tx2"/>
                </a:solidFill>
              </a:rPr>
              <a:t>estimation, Prototyping</a:t>
            </a:r>
          </a:p>
          <a:p>
            <a:pPr lvl="1" algn="l"/>
            <a:endParaRPr lang="en-US" sz="2400" dirty="0"/>
          </a:p>
          <a:p>
            <a:pPr algn="l"/>
            <a:endParaRPr lang="en-US" sz="2400" dirty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6" y="-23655"/>
            <a:ext cx="2059404" cy="686468"/>
          </a:xfrm>
          <a:prstGeom prst="rect">
            <a:avLst/>
          </a:prstGeom>
        </p:spPr>
      </p:pic>
      <p:pic>
        <p:nvPicPr>
          <p:cNvPr id="5" name="Picture 11" descr="Description : Description : l-coul-3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702" y="240079"/>
            <a:ext cx="1292687" cy="840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ous-titre 2"/>
          <p:cNvSpPr txBox="1">
            <a:spLocks/>
          </p:cNvSpPr>
          <p:nvPr/>
        </p:nvSpPr>
        <p:spPr>
          <a:xfrm>
            <a:off x="429684" y="3906301"/>
            <a:ext cx="7734970" cy="18671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b="1" dirty="0" smtClean="0">
                <a:solidFill>
                  <a:schemeClr val="tx2"/>
                </a:solidFill>
              </a:rPr>
              <a:t>Participation in WP4: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tx2"/>
                </a:solidFill>
              </a:rPr>
              <a:t>Industrialization processing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2"/>
                </a:solidFill>
              </a:rPr>
              <a:t>High-Gradient RF structures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400" dirty="0" err="1" smtClean="0">
                <a:solidFill>
                  <a:schemeClr val="tx2"/>
                </a:solidFill>
              </a:rPr>
              <a:t>Depacc</a:t>
            </a:r>
            <a:r>
              <a:rPr lang="en-US" sz="2400" dirty="0" smtClean="0">
                <a:solidFill>
                  <a:schemeClr val="tx2"/>
                </a:solidFill>
              </a:rPr>
              <a:t> RF part time </a:t>
            </a:r>
            <a:r>
              <a:rPr lang="en-US" sz="2400" smtClean="0">
                <a:solidFill>
                  <a:schemeClr val="tx2"/>
                </a:solidFill>
              </a:rPr>
              <a:t>engineering (M. </a:t>
            </a:r>
            <a:r>
              <a:rPr lang="en-US" sz="2400" dirty="0" smtClean="0">
                <a:solidFill>
                  <a:schemeClr val="tx2"/>
                </a:solidFill>
              </a:rPr>
              <a:t>El </a:t>
            </a:r>
            <a:r>
              <a:rPr lang="en-US" sz="2400" dirty="0" err="1" smtClean="0">
                <a:solidFill>
                  <a:schemeClr val="tx2"/>
                </a:solidFill>
              </a:rPr>
              <a:t>Khaldi</a:t>
            </a:r>
            <a:r>
              <a:rPr lang="en-US" sz="2400" dirty="0" smtClean="0">
                <a:solidFill>
                  <a:schemeClr val="tx2"/>
                </a:solidFill>
              </a:rPr>
              <a:t>)</a:t>
            </a:r>
            <a:endParaRPr lang="en-US" dirty="0">
              <a:solidFill>
                <a:schemeClr val="tx2"/>
              </a:solidFill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tx2"/>
              </a:solidFill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tx2"/>
              </a:solidFill>
            </a:endParaRPr>
          </a:p>
          <a:p>
            <a:pPr marL="800100" lvl="1" indent="-342900" algn="l">
              <a:buFont typeface="Arial"/>
              <a:buChar char="•"/>
            </a:pPr>
            <a:endParaRPr lang="en-US" sz="2400" dirty="0" smtClean="0"/>
          </a:p>
          <a:p>
            <a:pPr algn="l"/>
            <a:endParaRPr lang="en-US" sz="2400" dirty="0" smtClean="0"/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2"/>
              </a:solidFill>
            </a:endParaRP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30/11/17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mr-IN" smtClean="0"/>
              <a:t>WP4-XLS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21459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63</Words>
  <Application>Microsoft Macintosh PowerPoint</Application>
  <PresentationFormat>Présentation à l'écran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LAL-CNRS participation in WP4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Angeles</dc:creator>
  <cp:lastModifiedBy>Angeles</cp:lastModifiedBy>
  <cp:revision>7</cp:revision>
  <dcterms:created xsi:type="dcterms:W3CDTF">2017-11-29T17:32:29Z</dcterms:created>
  <dcterms:modified xsi:type="dcterms:W3CDTF">2017-11-29T18:12:59Z</dcterms:modified>
</cp:coreProperties>
</file>