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2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2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7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7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3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97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56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8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35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8CE8E-F15B-514C-802D-BB3EDF101837}" type="datetimeFigureOut">
              <a:rPr lang="en-US" smtClean="0"/>
              <a:t>22/01/18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7C1C2-422D-5F46-B62C-9BF7D3258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0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Accelerator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Matti</a:t>
            </a:r>
            <a:r>
              <a:rPr lang="en-US" dirty="0" smtClean="0"/>
              <a:t>, Salvatore</a:t>
            </a:r>
          </a:p>
        </p:txBody>
      </p:sp>
    </p:spTree>
    <p:extLst>
      <p:ext uri="{BB962C8B-B14F-4D97-AF65-F5344CB8AC3E}">
        <p14:creationId xmlns:p14="http://schemas.microsoft.com/office/powerpoint/2010/main" val="412379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From “Service Prototype” to “Accelerator Service”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Move code to </a:t>
            </a:r>
            <a:r>
              <a:rPr lang="en-US" dirty="0" err="1" smtClean="0"/>
              <a:t>HeterogeneousCore</a:t>
            </a:r>
            <a:r>
              <a:rPr lang="en-US" dirty="0" smtClean="0"/>
              <a:t>/</a:t>
            </a:r>
            <a:r>
              <a:rPr lang="en-US" dirty="0" err="1" smtClean="0"/>
              <a:t>AcceleratorService</a:t>
            </a:r>
            <a:r>
              <a:rPr lang="en-US" dirty="0" smtClean="0"/>
              <a:t> package in CMSSW</a:t>
            </a:r>
          </a:p>
          <a:p>
            <a:pPr lvl="1"/>
            <a:r>
              <a:rPr lang="en-US" dirty="0" smtClean="0"/>
              <a:t>Deploy on the new machine provided by </a:t>
            </a:r>
            <a:r>
              <a:rPr lang="en-US" dirty="0" err="1" smtClean="0"/>
              <a:t>TechLab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Implement a unit test running a kernel on a real GPU</a:t>
            </a:r>
          </a:p>
          <a:p>
            <a:pPr lvl="2"/>
            <a:r>
              <a:rPr lang="en-US" dirty="0" smtClean="0"/>
              <a:t>Still synchronously</a:t>
            </a:r>
          </a:p>
          <a:p>
            <a:r>
              <a:rPr lang="en-US" dirty="0" smtClean="0"/>
              <a:t>Evaluating features of CUDA streams, and possible usage in the </a:t>
            </a:r>
            <a:r>
              <a:rPr lang="en-US" dirty="0" err="1" smtClean="0"/>
              <a:t>AcceleratorService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Using streams as “</a:t>
            </a:r>
            <a:r>
              <a:rPr lang="en-US" dirty="0"/>
              <a:t>queue of device </a:t>
            </a:r>
            <a:r>
              <a:rPr lang="en-US" dirty="0" smtClean="0"/>
              <a:t>work”:</a:t>
            </a:r>
          </a:p>
          <a:p>
            <a:pPr lvl="2"/>
            <a:r>
              <a:rPr lang="en-US" dirty="0"/>
              <a:t>The host places work in the queue and continues on </a:t>
            </a:r>
            <a:r>
              <a:rPr lang="en-US" dirty="0" smtClean="0"/>
              <a:t>immediately</a:t>
            </a:r>
          </a:p>
          <a:p>
            <a:pPr lvl="2"/>
            <a:r>
              <a:rPr lang="en-US" dirty="0" smtClean="0"/>
              <a:t>Device </a:t>
            </a:r>
            <a:r>
              <a:rPr lang="en-US" dirty="0"/>
              <a:t>schedules work from streams when resources are free </a:t>
            </a:r>
            <a:endParaRPr lang="en-US" dirty="0" smtClean="0">
              <a:effectLst/>
            </a:endParaRPr>
          </a:p>
          <a:p>
            <a:pPr lvl="1"/>
            <a:r>
              <a:rPr lang="en-US" dirty="0"/>
              <a:t>CUDA operations are placed within a stream </a:t>
            </a:r>
            <a:endParaRPr lang="en-US" dirty="0" smtClean="0"/>
          </a:p>
          <a:p>
            <a:pPr lvl="2"/>
            <a:r>
              <a:rPr lang="en-US" dirty="0" smtClean="0"/>
              <a:t>Concurrent copy of “host pinned memory”</a:t>
            </a:r>
          </a:p>
          <a:p>
            <a:pPr lvl="2"/>
            <a:r>
              <a:rPr lang="en-US" dirty="0" smtClean="0"/>
              <a:t>Launching kernel executions</a:t>
            </a:r>
          </a:p>
          <a:p>
            <a:pPr lvl="1"/>
            <a:r>
              <a:rPr lang="en-US" dirty="0"/>
              <a:t>Operations within the same stream are ordered (FIFO) and cannot overlap </a:t>
            </a:r>
            <a:endParaRPr lang="en-US" dirty="0" smtClean="0"/>
          </a:p>
          <a:p>
            <a:pPr lvl="1"/>
            <a:r>
              <a:rPr lang="en-US" dirty="0"/>
              <a:t>Operations in different streams are unordered and can </a:t>
            </a:r>
            <a:r>
              <a:rPr lang="en-US" dirty="0" smtClean="0"/>
              <a:t>overlap</a:t>
            </a:r>
          </a:p>
          <a:p>
            <a:pPr lvl="1"/>
            <a:r>
              <a:rPr lang="en-US" dirty="0" smtClean="0">
                <a:effectLst/>
              </a:rPr>
              <a:t>CPU post-processing </a:t>
            </a:r>
            <a:r>
              <a:rPr lang="en-US" dirty="0" smtClean="0"/>
              <a:t>with stream callbacks.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405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Problem(s)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Further improvements for the “Accelerator Service”:</a:t>
            </a:r>
          </a:p>
          <a:p>
            <a:pPr lvl="1"/>
            <a:r>
              <a:rPr lang="en-US" dirty="0" smtClean="0"/>
              <a:t>Disentangle “Resource definition” from “job scheduling”:</a:t>
            </a:r>
          </a:p>
          <a:p>
            <a:pPr lvl="2"/>
            <a:r>
              <a:rPr lang="en-US" dirty="0" smtClean="0"/>
              <a:t>A CUDA specific Service able to deal with CUDA streams/workloads</a:t>
            </a:r>
          </a:p>
          <a:p>
            <a:pPr lvl="2"/>
            <a:r>
              <a:rPr lang="en-US" dirty="0" smtClean="0"/>
              <a:t>Schedule job asynchronously using CUDA streams</a:t>
            </a:r>
          </a:p>
          <a:p>
            <a:pPr lvl="1"/>
            <a:r>
              <a:rPr lang="en-US" dirty="0" smtClean="0"/>
              <a:t>Run the Raw2Digi step using the Service</a:t>
            </a:r>
          </a:p>
          <a:p>
            <a:pPr lvl="2"/>
            <a:r>
              <a:rPr lang="en-US" dirty="0" smtClean="0"/>
              <a:t>Possible interface change/extension in order to deal with CUDA streams</a:t>
            </a:r>
          </a:p>
          <a:p>
            <a:pPr lvl="1"/>
            <a:r>
              <a:rPr lang="en-US" dirty="0" smtClean="0"/>
              <a:t>Code restructuring/cleanup/documentation.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600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2896</TotalTime>
  <Words>209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Accelerator Service</vt:lpstr>
      <vt:lpstr>Previous Problems</vt:lpstr>
      <vt:lpstr>Next Problem(s)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Salvatore Di Guida</dc:creator>
  <cp:lastModifiedBy>Salvatore Di Guida</cp:lastModifiedBy>
  <cp:revision>8</cp:revision>
  <dcterms:created xsi:type="dcterms:W3CDTF">2018-01-22T10:48:28Z</dcterms:created>
  <dcterms:modified xsi:type="dcterms:W3CDTF">2018-01-24T11:04:42Z</dcterms:modified>
</cp:coreProperties>
</file>