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9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12" autoAdjust="0"/>
    <p:restoredTop sz="94685" autoAdjust="0"/>
  </p:normalViewPr>
  <p:slideViewPr>
    <p:cSldViewPr>
      <p:cViewPr varScale="1">
        <p:scale>
          <a:sx n="99" d="100"/>
          <a:sy n="99" d="100"/>
        </p:scale>
        <p:origin x="-5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4215A57-A27E-4E19-BB49-9ABF4D3324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580BBB-F9A9-4B76-A97C-79FFC6C2410A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54FE82-7908-4C87-810D-45DCFB36888A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es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6" name="Picture 5" descr="e-Science.g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86578" y="6072206"/>
            <a:ext cx="1905000" cy="4419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BCD93-0A9C-4EB7-A401-85367412C38F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Talk Title Goes Here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4A9C9-7AEA-4588-814E-9BA28FD32B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475CA-590B-4D1C-A175-456196A97016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wLCG</a:t>
            </a:r>
            <a:r>
              <a:rPr lang="en-GB" dirty="0" smtClean="0"/>
              <a:t> Collaboration Board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70F54-F8AE-4A69-B0B5-61A1B8A535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2CD5E-F139-48A4-985C-E47C1D2860B5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wLCG</a:t>
            </a:r>
            <a:r>
              <a:rPr lang="en-GB" dirty="0" smtClean="0"/>
              <a:t> Collaboration Board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698A8-D5FE-46DA-ADEE-5C4DDB1A44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3C61C-89D9-44AE-A815-641A8D72FB76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wLCG</a:t>
            </a:r>
            <a:r>
              <a:rPr lang="en-GB" dirty="0" smtClean="0"/>
              <a:t> Collaboration Board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88C89-65A2-45BA-9BD5-98E098BAC2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23FD6-DE00-4735-88C2-45F7401B96F2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wLCG</a:t>
            </a:r>
            <a:r>
              <a:rPr lang="en-GB" dirty="0" smtClean="0"/>
              <a:t> Collaboration Board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6653-AC55-465E-9D66-73C7AE853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ECE55-D085-4B1D-BB30-CA37805926A8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wLCG</a:t>
            </a:r>
            <a:r>
              <a:rPr lang="en-GB" dirty="0" smtClean="0"/>
              <a:t> Collaboration Board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7F29F-D03D-4364-982D-456434DCE7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D4FFA-075D-4649-A948-1D679726F98F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wLCG</a:t>
            </a:r>
            <a:r>
              <a:rPr lang="en-GB" dirty="0" smtClean="0"/>
              <a:t> Collaboration Board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2ED91-FEF7-45E1-8011-0418974837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9866F-79B5-4CF0-A80F-AEC5B566D377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Talk Title Goes Here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2D49C-352E-4A04-B798-9207858853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A04E6-E8F5-41CF-8807-496EB4947E69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wLCG</a:t>
            </a:r>
            <a:r>
              <a:rPr lang="en-GB" dirty="0" smtClean="0"/>
              <a:t> Collaboration Board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E872B-E3E1-4C56-BD9A-B5A5C0CF85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4F001-1E08-4D2B-938C-9D9BDBA5DBDF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wLCG</a:t>
            </a:r>
            <a:r>
              <a:rPr lang="en-GB" dirty="0" smtClean="0"/>
              <a:t> Collaboration Board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9CFF4-AE75-46C8-B028-577DDC3003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1034" name="Picture 4" descr="GridPP_logo_white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187166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49CB5B35-5245-406C-93B3-4B42A4AD522A}" type="datetime1">
              <a:rPr lang="en-GB"/>
              <a:pPr>
                <a:defRPr/>
              </a:pPr>
              <a:t>11/13/09</a:t>
            </a:fld>
            <a:endParaRPr lang="en-GB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8663" y="6308725"/>
            <a:ext cx="26717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Transition to EGI</a:t>
            </a:r>
            <a:endParaRPr lang="en-GB" dirty="0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E1280BF-2D77-4D8F-9BA5-7B76E30AFF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1" name="Picture 10" descr="e-Science.gif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429388" y="6273188"/>
            <a:ext cx="1905000" cy="441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Transition to EGI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46166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Neil Geddes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700B363-555F-4B38-A6B8-22B120A32E3B}" type="datetime1">
              <a:rPr lang="en-GB"/>
              <a:pPr/>
              <a:t>11/13/09</a:t>
            </a:fld>
            <a:endParaRPr lang="en-GB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GB" dirty="0" err="1" smtClean="0"/>
              <a:t>wLCG</a:t>
            </a:r>
            <a:r>
              <a:rPr lang="en-GB" dirty="0" smtClean="0"/>
              <a:t> Collaboration Board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4BA6C2-B013-4453-97D1-8E0E992FA856}" type="slidenum">
              <a:rPr lang="en-GB"/>
              <a:pPr/>
              <a:t>2</a:t>
            </a:fld>
            <a:endParaRPr lang="en-GB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4452630"/>
          </a:xfrm>
        </p:spPr>
        <p:txBody>
          <a:bodyPr/>
          <a:lstStyle/>
          <a:p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Impact on T1 itself should be small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Difference between UKI ROC and UK NGI is not complex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ea typeface="+mn-ea"/>
                <a:cs typeface="+mn-cs"/>
              </a:rPr>
              <a:t>No</a:t>
            </a:r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major reorganisations needed in next 18 months.</a:t>
            </a:r>
          </a:p>
          <a:p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UK risk of losing some key staff due to foreseen lower funding in EGI than EGEE. 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ROC people have been important in keeping UK availability high.</a:t>
            </a:r>
          </a:p>
          <a:p>
            <a:r>
              <a:rPr lang="en-GB" dirty="0" err="1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GridPP</a:t>
            </a:r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and NGS funding continues at current levels for another year 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ea typeface="+mn-ea"/>
                <a:cs typeface="+mn-cs"/>
              </a:rPr>
              <a:t>S</a:t>
            </a:r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hould minimise disruption over the transition.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ea typeface="+mn-ea"/>
                <a:cs typeface="+mn-cs"/>
              </a:rPr>
              <a:t>Risk losing up 50% of non T1 specific support staff from 2011</a:t>
            </a:r>
            <a:endParaRPr lang="en-GB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NGI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00109"/>
            <a:ext cx="8910638" cy="5143535"/>
          </a:xfrm>
        </p:spPr>
        <p:txBody>
          <a:bodyPr/>
          <a:lstStyle/>
          <a:p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T1 will integrate into the NGI in the same way as the ROC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ea typeface="+mn-ea"/>
                <a:cs typeface="+mn-cs"/>
              </a:rPr>
              <a:t>E</a:t>
            </a:r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nd user of the services provided 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Some members of the team working with wider deployment</a:t>
            </a:r>
          </a:p>
          <a:p>
            <a:r>
              <a:rPr lang="en-GB" dirty="0" smtClean="0"/>
              <a:t>Assume WLCG operational meetings will continue</a:t>
            </a:r>
          </a:p>
          <a:p>
            <a:pPr lvl="1"/>
            <a:r>
              <a:rPr lang="en-GB" dirty="0" smtClean="0"/>
              <a:t>MB, GDB and daily ops calls...</a:t>
            </a:r>
            <a:endParaRPr lang="en-GB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The main changes will be in the funding models/projects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Working group looking at needs and skills</a:t>
            </a:r>
            <a:endParaRPr lang="en-GB" dirty="0" smtClean="0">
              <a:solidFill>
                <a:schemeClr val="accent2"/>
              </a:solidFill>
              <a:ea typeface="+mn-ea"/>
              <a:cs typeface="+mn-cs"/>
            </a:endParaRPr>
          </a:p>
          <a:p>
            <a:pPr lvl="1"/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Confident most of the mechanisms are already in place now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Moving to an NGI is principally a name shift </a:t>
            </a:r>
          </a:p>
          <a:p>
            <a:r>
              <a:rPr lang="en-GB" dirty="0" smtClean="0"/>
              <a:t>Risk to ROC staffing generally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Lower EGI funding</a:t>
            </a:r>
          </a:p>
          <a:p>
            <a:pPr lvl="1"/>
            <a:r>
              <a:rPr lang="en-GB" dirty="0" err="1" smtClean="0">
                <a:solidFill>
                  <a:schemeClr val="accent2"/>
                </a:solidFill>
                <a:ea typeface="+mn-ea"/>
                <a:cs typeface="+mn-cs"/>
              </a:rPr>
              <a:t>GridPP</a:t>
            </a:r>
            <a:r>
              <a:rPr lang="en-GB" dirty="0" smtClean="0">
                <a:solidFill>
                  <a:schemeClr val="accent2"/>
                </a:solidFill>
                <a:ea typeface="+mn-ea"/>
                <a:cs typeface="+mn-cs"/>
              </a:rPr>
              <a:t> and NGS end 2011</a:t>
            </a:r>
          </a:p>
          <a:p>
            <a:pPr lvl="2"/>
            <a:r>
              <a:rPr lang="en-GB" dirty="0" smtClean="0">
                <a:solidFill>
                  <a:schemeClr val="accent2"/>
                </a:solidFill>
                <a:ea typeface="+mn-ea"/>
                <a:cs typeface="+mn-cs"/>
              </a:rPr>
              <a:t>Follow on funding in process</a:t>
            </a:r>
            <a:endParaRPr lang="en-GB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62CD5E-F139-48A4-985C-E47C1D2860B5}" type="datetime1">
              <a:rPr lang="en-GB" smtClean="0"/>
              <a:pPr>
                <a:defRPr/>
              </a:pPr>
              <a:t>11/13/09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 smtClean="0"/>
              <a:t>wLCG</a:t>
            </a:r>
            <a:r>
              <a:rPr lang="en-GB" dirty="0" smtClean="0"/>
              <a:t> Collaboration Board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698A8-D5FE-46DA-ADEE-5C4DDB1A44F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GridPP3_talks</Template>
  <TotalTime>50</TotalTime>
  <Words>205</Words>
  <Application>Microsoft Macintosh PowerPoint</Application>
  <PresentationFormat>On-screen Show (4:3)</PresentationFormat>
  <Paragraphs>33</Paragraphs>
  <Slides>3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GridPP3_talks</vt:lpstr>
      <vt:lpstr>Transition to EGI</vt:lpstr>
      <vt:lpstr>Summary</vt:lpstr>
      <vt:lpstr>NGI services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Michel Vetterli</cp:lastModifiedBy>
  <cp:revision>6</cp:revision>
  <dcterms:created xsi:type="dcterms:W3CDTF">2009-11-13T12:51:36Z</dcterms:created>
  <dcterms:modified xsi:type="dcterms:W3CDTF">2009-11-13T12:51:54Z</dcterms:modified>
</cp:coreProperties>
</file>