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64" r:id="rId2"/>
  </p:sldMasterIdLst>
  <p:notesMasterIdLst>
    <p:notesMasterId r:id="rId14"/>
  </p:notesMasterIdLst>
  <p:handoutMasterIdLst>
    <p:handoutMasterId r:id="rId15"/>
  </p:handoutMasterIdLst>
  <p:sldIdLst>
    <p:sldId id="269" r:id="rId3"/>
    <p:sldId id="270" r:id="rId4"/>
    <p:sldId id="286" r:id="rId5"/>
    <p:sldId id="287" r:id="rId6"/>
    <p:sldId id="288" r:id="rId7"/>
    <p:sldId id="289" r:id="rId8"/>
    <p:sldId id="291" r:id="rId9"/>
    <p:sldId id="293" r:id="rId10"/>
    <p:sldId id="292" r:id="rId11"/>
    <p:sldId id="294" r:id="rId12"/>
    <p:sldId id="290" r:id="rId13"/>
  </p:sldIdLst>
  <p:sldSz cx="9144000" cy="6858000" type="screen4x3"/>
  <p:notesSz cx="9296400" cy="70104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accent2"/>
      </a:buClr>
      <a:buSzPct val="70000"/>
      <a:buFont typeface="Wingdings" pitchFamily="2" charset="2"/>
      <a:buChar char="l"/>
      <a:defRPr sz="2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accent2"/>
      </a:buClr>
      <a:buSzPct val="70000"/>
      <a:buFont typeface="Wingdings" pitchFamily="2" charset="2"/>
      <a:buChar char="l"/>
      <a:defRPr sz="2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accent2"/>
      </a:buClr>
      <a:buSzPct val="70000"/>
      <a:buFont typeface="Wingdings" pitchFamily="2" charset="2"/>
      <a:buChar char="l"/>
      <a:defRPr sz="2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accent2"/>
      </a:buClr>
      <a:buSzPct val="70000"/>
      <a:buFont typeface="Wingdings" pitchFamily="2" charset="2"/>
      <a:buChar char="l"/>
      <a:defRPr sz="2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accent2"/>
      </a:buClr>
      <a:buSzPct val="70000"/>
      <a:buFont typeface="Wingdings" pitchFamily="2" charset="2"/>
      <a:buChar char="l"/>
      <a:defRPr sz="2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3611"/>
    <a:srgbClr val="A44114"/>
    <a:srgbClr val="F3B99F"/>
    <a:srgbClr val="B94917"/>
    <a:srgbClr val="FF6600"/>
    <a:srgbClr val="000066"/>
    <a:srgbClr val="00002C"/>
    <a:srgbClr val="C4E7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5" autoAdjust="0"/>
    <p:restoredTop sz="95077" autoAdjust="0"/>
  </p:normalViewPr>
  <p:slideViewPr>
    <p:cSldViewPr>
      <p:cViewPr varScale="1">
        <p:scale>
          <a:sx n="130" d="100"/>
          <a:sy n="130" d="100"/>
        </p:scale>
        <p:origin x="137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7" d="100"/>
          <a:sy n="97" d="100"/>
        </p:scale>
        <p:origin x="196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029282" cy="35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5014" y="0"/>
            <a:ext cx="4029282" cy="35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658443"/>
            <a:ext cx="4029282" cy="35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5014" y="6658443"/>
            <a:ext cx="4029282" cy="35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fld id="{F0B6EC5B-DE15-4B62-9DC0-DE1BD893DD1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8682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029282" cy="35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5014" y="0"/>
            <a:ext cx="4029282" cy="35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95600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482" y="3330419"/>
            <a:ext cx="7435436" cy="3154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658443"/>
            <a:ext cx="4029282" cy="35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5014" y="6658443"/>
            <a:ext cx="4029282" cy="35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fld id="{823FACB9-4E35-4CB3-835A-2EBF55FAEDE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8694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grpSp>
        <p:nvGrpSpPr>
          <p:cNvPr id="47112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47113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14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15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16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17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18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19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20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21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22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23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24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25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26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27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28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29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30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31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32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33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34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35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36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37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38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39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40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41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42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143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47144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7107" name="Title Placeholder 1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/>
          </a:p>
        </p:txBody>
      </p:sp>
      <p:sp>
        <p:nvSpPr>
          <p:cNvPr id="47108" name="Text Placeholder 2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Tx/>
              <a:buNone/>
              <a:defRPr sz="29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/>
          </a:p>
        </p:txBody>
      </p:sp>
      <p:sp>
        <p:nvSpPr>
          <p:cNvPr id="47109" name="Date Placeholder 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3259C393-9A2B-45A2-8E4E-FAFA5413C1FC}" type="datetime1">
              <a:rPr lang="en-US" altLang="en-US" smtClean="0"/>
              <a:pPr/>
              <a:t>5/14/2018</a:t>
            </a:fld>
            <a:endParaRPr lang="en-US" altLang="en-US" dirty="0"/>
          </a:p>
        </p:txBody>
      </p:sp>
      <p:sp>
        <p:nvSpPr>
          <p:cNvPr id="47110" name="Footer Placeholder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Add a footer</a:t>
            </a:r>
          </a:p>
        </p:txBody>
      </p:sp>
      <p:sp>
        <p:nvSpPr>
          <p:cNvPr id="47111" name="Slide Number Placeholder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945280F-DE53-48B1-9FB9-96A39916642A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4572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C67B00-BE02-4BB9-B9A5-D51D0D1A821E}" type="datetime1">
              <a:rPr lang="en-US" altLang="en-US" smtClean="0"/>
              <a:pPr/>
              <a:t>5/14/2018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E90EB-6CA4-453F-8712-C339590DE03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13127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228600"/>
            <a:ext cx="2076450" cy="57070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076950" cy="5707063"/>
          </a:xfrm>
        </p:spPr>
        <p:txBody>
          <a:bodyPr vert="eaVert"/>
          <a:lstStyle>
            <a:lvl1pPr marL="4572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A2D16B-FB7D-484B-A659-F70C0EEA95A8}" type="datetime1">
              <a:rPr lang="en-US" altLang="en-US" smtClean="0"/>
              <a:pPr/>
              <a:t>5/14/2018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D251BA-4196-46F7-BF5E-DE37F6712AD1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51701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C4A0-46E7-4505-B641-23AC2BC386F3}" type="datetimeFigureOut">
              <a:rPr lang="en-GB" smtClean="0"/>
              <a:t>14/05/2018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0E2E-BD5F-42C9-B8A5-08AEBFC8E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521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C4A0-46E7-4505-B641-23AC2BC386F3}" type="datetimeFigureOut">
              <a:rPr lang="en-GB" smtClean="0"/>
              <a:t>14/05/2018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0E2E-BD5F-42C9-B8A5-08AEBFC8E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0249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C4A0-46E7-4505-B641-23AC2BC386F3}" type="datetimeFigureOut">
              <a:rPr lang="en-GB" smtClean="0"/>
              <a:t>14/05/2018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0E2E-BD5F-42C9-B8A5-08AEBFC8E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3874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C4A0-46E7-4505-B641-23AC2BC386F3}" type="datetimeFigureOut">
              <a:rPr lang="en-GB" smtClean="0"/>
              <a:t>14/05/2018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0E2E-BD5F-42C9-B8A5-08AEBFC8E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393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C4A0-46E7-4505-B641-23AC2BC386F3}" type="datetimeFigureOut">
              <a:rPr lang="en-GB" smtClean="0"/>
              <a:t>14/05/2018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0E2E-BD5F-42C9-B8A5-08AEBFC8E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347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C4A0-46E7-4505-B641-23AC2BC386F3}" type="datetimeFigureOut">
              <a:rPr lang="en-GB" smtClean="0"/>
              <a:t>14/05/2018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0E2E-BD5F-42C9-B8A5-08AEBFC8E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6917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C4A0-46E7-4505-B641-23AC2BC386F3}" type="datetimeFigureOut">
              <a:rPr lang="en-GB" smtClean="0"/>
              <a:t>14/05/2018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0E2E-BD5F-42C9-B8A5-08AEBFC8E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3927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C4A0-46E7-4505-B641-23AC2BC386F3}" type="datetimeFigureOut">
              <a:rPr lang="en-GB" smtClean="0"/>
              <a:t>14/05/2018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0E2E-BD5F-42C9-B8A5-08AEBFC8E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467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158947-7A00-4A76-84B1-1B2119E03B78}" type="datetime1">
              <a:rPr lang="en-US" altLang="en-US" smtClean="0"/>
              <a:pPr/>
              <a:t>5/14/2018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C6F290-D301-4864-9490-340EF11588D9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36072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C4A0-46E7-4505-B641-23AC2BC386F3}" type="datetimeFigureOut">
              <a:rPr lang="en-GB" smtClean="0"/>
              <a:t>14/05/2018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0E2E-BD5F-42C9-B8A5-08AEBFC8E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0394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C4A0-46E7-4505-B641-23AC2BC386F3}" type="datetimeFigureOut">
              <a:rPr lang="en-GB" smtClean="0"/>
              <a:t>14/05/2018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0E2E-BD5F-42C9-B8A5-08AEBFC8E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7610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C4A0-46E7-4505-B641-23AC2BC386F3}" type="datetimeFigureOut">
              <a:rPr lang="en-GB" smtClean="0"/>
              <a:t>14/05/2018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0E2E-BD5F-42C9-B8A5-08AEBFC8E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30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91BFB3-8F1B-477F-B96F-8BA65B2D4AD3}" type="datetime1">
              <a:rPr lang="en-US" altLang="en-US" smtClean="0"/>
              <a:pPr/>
              <a:t>5/14/2018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208CE1-DD55-4A43-A479-EF83A2DC3985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21975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524000"/>
            <a:ext cx="3619500" cy="4411663"/>
          </a:xfrm>
        </p:spPr>
        <p:txBody>
          <a:bodyPr/>
          <a:lstStyle>
            <a:lvl1pPr marL="45720" indent="0">
              <a:buFontTx/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524000"/>
            <a:ext cx="3619500" cy="4411663"/>
          </a:xfrm>
        </p:spPr>
        <p:txBody>
          <a:bodyPr/>
          <a:lstStyle>
            <a:lvl1pPr marL="45720" indent="0">
              <a:buFontTx/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93DC1E-4DED-43A8-89C3-4163E3A75CBB}" type="datetime1">
              <a:rPr lang="en-US" altLang="en-US" smtClean="0"/>
              <a:pPr/>
              <a:t>5/14/2018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27AF89-6755-46F5-BBCF-E571D7F311A5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37358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45720" indent="0">
              <a:buFontTx/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marL="45720" indent="0">
              <a:buFontTx/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76BA95-CF00-41A1-A420-966FC66619DA}" type="datetime1">
              <a:rPr lang="en-US" altLang="en-US" smtClean="0"/>
              <a:pPr/>
              <a:t>5/14/2018</a:t>
            </a:fld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Add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6BE3C0-1208-4260-82C3-0EB040027195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93253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CD8A93-8C14-4267-B95F-FE4BE0AB69DE}" type="datetime1">
              <a:rPr lang="en-US" altLang="en-US" smtClean="0"/>
              <a:pPr/>
              <a:t>5/14/2018</a:t>
            </a:fld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Add a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F02DF6-5EF1-449D-8E8F-F40E7D2FCBCB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67368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05897D-7D60-41CE-AECE-5AF4DAA0D447}" type="datetime1">
              <a:rPr lang="en-US" altLang="en-US" smtClean="0"/>
              <a:pPr/>
              <a:t>5/14/2018</a:t>
            </a:fld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Add a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460AA-1533-4548-8781-A6D0EAE276D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51094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 marL="45720" indent="0">
              <a:buFontTx/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919950-C514-47F9-AEFE-38055CCEE8E4}" type="datetime1">
              <a:rPr lang="en-US" altLang="en-US" smtClean="0"/>
              <a:pPr/>
              <a:t>5/14/2018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86842-FEC9-453F-B6F7-7C945F3A2D73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30924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6D2572-3AEE-4103-AD61-E3B66B0BAB81}" type="datetime1">
              <a:rPr lang="en-US" altLang="en-US" smtClean="0"/>
              <a:pPr/>
              <a:t>5/14/2018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DA581-ADE3-4A40-91CB-711A776CAC29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11566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grpSp>
        <p:nvGrpSpPr>
          <p:cNvPr id="46088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46089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090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091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092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093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094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095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096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097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098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099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100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101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102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103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104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105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106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107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108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109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110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111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112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113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114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115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116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117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118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119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46083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76962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46084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524000"/>
            <a:ext cx="7391400" cy="441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 smtClean="0"/>
              <a:t>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/>
          </a:p>
        </p:txBody>
      </p:sp>
      <p:sp>
        <p:nvSpPr>
          <p:cNvPr id="46085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000"/>
            </a:lvl1pPr>
          </a:lstStyle>
          <a:p>
            <a:fld id="{375B0982-7648-47FF-97D6-16483483F3D5}" type="datetime1">
              <a:rPr lang="en-US" altLang="en-US" smtClean="0"/>
              <a:pPr/>
              <a:t>5/14/2018</a:t>
            </a:fld>
            <a:endParaRPr lang="en-US" altLang="en-US" dirty="0"/>
          </a:p>
        </p:txBody>
      </p:sp>
      <p:sp>
        <p:nvSpPr>
          <p:cNvPr id="46086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000"/>
            </a:lvl1pPr>
          </a:lstStyle>
          <a:p>
            <a:r>
              <a:rPr lang="en-US" altLang="en-US" dirty="0"/>
              <a:t>Add a footer</a:t>
            </a:r>
          </a:p>
        </p:txBody>
      </p:sp>
      <p:sp>
        <p:nvSpPr>
          <p:cNvPr id="46087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000"/>
            </a:lvl1pPr>
          </a:lstStyle>
          <a:p>
            <a:fld id="{D7E5119E-5338-4B55-81DC-57EAC9440FD0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45720" indent="0" algn="l" rtl="0" eaLnBrk="1" fontAlgn="base" hangingPunct="1">
        <a:spcBef>
          <a:spcPct val="25000"/>
        </a:spcBef>
        <a:spcAft>
          <a:spcPct val="0"/>
        </a:spcAft>
        <a:buClr>
          <a:schemeClr val="tx2"/>
        </a:buClr>
        <a:buSzPct val="120000"/>
        <a:buFontTx/>
        <a:buNone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0"/>
        </a:spcBef>
        <a:spcAft>
          <a:spcPct val="25000"/>
        </a:spcAft>
        <a:buClr>
          <a:schemeClr val="accent2">
            <a:lumMod val="75000"/>
          </a:schemeClr>
        </a:buClr>
        <a:buSzPct val="5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2pPr>
      <a:lvl3pPr marL="987425" indent="-293688" algn="l" rtl="0" eaLnBrk="1" fontAlgn="base" hangingPunct="1">
        <a:spcBef>
          <a:spcPct val="0"/>
        </a:spcBef>
        <a:spcAft>
          <a:spcPct val="25000"/>
        </a:spcAft>
        <a:buClr>
          <a:schemeClr val="accent1">
            <a:lumMod val="50000"/>
          </a:schemeClr>
        </a:buClr>
        <a:buSzPct val="50000"/>
        <a:buFont typeface="Wingdings" pitchFamily="2" charset="2"/>
        <a:buChar char="l"/>
        <a:defRPr sz="2200">
          <a:solidFill>
            <a:schemeClr val="tx1"/>
          </a:solidFill>
          <a:latin typeface="+mn-lt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>
            <a:lumMod val="75000"/>
          </a:schemeClr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accent3">
            <a:lumMod val="50000"/>
          </a:schemeClr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1920240" indent="-315913" algn="l" rtl="0" eaLnBrk="1" fontAlgn="base" hangingPunct="1">
        <a:spcBef>
          <a:spcPct val="20000"/>
        </a:spcBef>
        <a:spcAft>
          <a:spcPct val="0"/>
        </a:spcAft>
        <a:buClr>
          <a:schemeClr val="accent6">
            <a:lumMod val="50000"/>
          </a:schemeClr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240280" indent="-315913" algn="l" rtl="0" eaLnBrk="1" fontAlgn="base" hangingPunct="1">
        <a:spcBef>
          <a:spcPct val="20000"/>
        </a:spcBef>
        <a:spcAft>
          <a:spcPct val="0"/>
        </a:spcAft>
        <a:buClr>
          <a:schemeClr val="accent2">
            <a:lumMod val="50000"/>
          </a:schemeClr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651760" indent="-315913" algn="l" rtl="0" eaLnBrk="1" fontAlgn="base" hangingPunct="1">
        <a:spcBef>
          <a:spcPct val="20000"/>
        </a:spcBef>
        <a:spcAft>
          <a:spcPct val="0"/>
        </a:spcAft>
        <a:buClr>
          <a:schemeClr val="bg2">
            <a:lumMod val="75000"/>
          </a:schemeClr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108960" indent="-315913" algn="l" rtl="0" eaLnBrk="1" fontAlgn="base" hangingPunct="1">
        <a:spcBef>
          <a:spcPct val="20000"/>
        </a:spcBef>
        <a:spcAft>
          <a:spcPct val="0"/>
        </a:spcAft>
        <a:buClr>
          <a:schemeClr val="accent2">
            <a:lumMod val="50000"/>
          </a:schemeClr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1C4A0-46E7-4505-B641-23AC2BC386F3}" type="datetimeFigureOut">
              <a:rPr lang="en-GB" smtClean="0"/>
              <a:t>14/05/2018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A0E2E-BD5F-42C9-B8A5-08AEBFC8E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860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0486D98-0B9B-4C4E-A25F-64BA4C5DBB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5913" y="1268760"/>
            <a:ext cx="6781800" cy="133156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Managing Projects Effectively without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Stress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655BBED-E65C-4B70-99E3-9318D4F249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Presented by : Thijs Wijnands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sz="2400" i="1" dirty="0" smtClean="0">
                <a:solidFill>
                  <a:schemeClr val="bg1"/>
                </a:solidFill>
              </a:rPr>
              <a:t>CERN PMMU #7 – 17 April 2018</a:t>
            </a:r>
            <a:endParaRPr lang="en-US" sz="2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48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6200000">
            <a:off x="-155787" y="1532053"/>
            <a:ext cx="2736304" cy="148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endParaRPr lang="en-US" dirty="0">
              <a:solidFill>
                <a:schemeClr val="bg1"/>
              </a:solidFill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Perspective</a:t>
            </a:r>
            <a:endParaRPr lang="en-US" sz="2800" dirty="0">
              <a:solidFill>
                <a:schemeClr val="bg1"/>
              </a:solidFill>
            </a:endParaRPr>
          </a:p>
          <a:p>
            <a:pPr algn="just">
              <a:buNone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6016" y="5229200"/>
            <a:ext cx="2736304" cy="148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endParaRPr lang="en-US" dirty="0">
              <a:solidFill>
                <a:schemeClr val="bg1"/>
              </a:solidFill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Control</a:t>
            </a:r>
            <a:endParaRPr lang="en-US" sz="2800" dirty="0">
              <a:solidFill>
                <a:schemeClr val="bg1"/>
              </a:solidFill>
            </a:endParaRPr>
          </a:p>
          <a:p>
            <a:pPr algn="just">
              <a:buNone/>
            </a:pP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2195736" y="692696"/>
            <a:ext cx="0" cy="4680520"/>
          </a:xfrm>
          <a:prstGeom prst="line">
            <a:avLst/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2195736" y="5373216"/>
            <a:ext cx="5112568" cy="15628"/>
          </a:xfrm>
          <a:prstGeom prst="line">
            <a:avLst/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323528" y="6165304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i="1" dirty="0" smtClean="0">
                <a:solidFill>
                  <a:schemeClr val="bg1"/>
                </a:solidFill>
              </a:rPr>
              <a:t>From : David Allen, GTD</a:t>
            </a:r>
            <a:endParaRPr lang="en-GB" sz="1800" i="1" dirty="0">
              <a:solidFill>
                <a:schemeClr val="bg1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4743834" y="692696"/>
            <a:ext cx="0" cy="4680520"/>
          </a:xfrm>
          <a:prstGeom prst="line">
            <a:avLst/>
          </a:prstGeom>
          <a:noFill/>
          <a:ln w="19050" cap="flat" cmpd="sng" algn="ctr">
            <a:solidFill>
              <a:schemeClr val="bg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Connector 13"/>
          <p:cNvCxnSpPr/>
          <p:nvPr/>
        </p:nvCxnSpPr>
        <p:spPr bwMode="auto">
          <a:xfrm flipH="1">
            <a:off x="2195736" y="3212976"/>
            <a:ext cx="5256584" cy="0"/>
          </a:xfrm>
          <a:prstGeom prst="line">
            <a:avLst/>
          </a:prstGeom>
          <a:noFill/>
          <a:ln w="19050" cap="flat" cmpd="sng" algn="ctr">
            <a:solidFill>
              <a:schemeClr val="bg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2843808" y="4149080"/>
            <a:ext cx="12961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victim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61067" y="1706615"/>
            <a:ext cx="154288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‘mad physicist’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76056" y="4119495"/>
            <a:ext cx="257518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micromanager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54629" y="1686581"/>
            <a:ext cx="1542881" cy="97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Project</a:t>
            </a:r>
          </a:p>
          <a:p>
            <a:pPr algn="ctr">
              <a:buNone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Manager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564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548680"/>
            <a:ext cx="1959807" cy="29523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1124744"/>
            <a:ext cx="2209800" cy="3352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7522" y="2460699"/>
            <a:ext cx="2200275" cy="3352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8184" y="548680"/>
            <a:ext cx="2238375" cy="33432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5169" y="5637287"/>
            <a:ext cx="3105150" cy="3524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7411" y="2924944"/>
            <a:ext cx="2266950" cy="32861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35896" y="332656"/>
            <a:ext cx="17281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Sources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920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2B656-4656-4646-A221-7C30814F2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833" y="-159227"/>
            <a:ext cx="7696200" cy="12954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Stress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ABF9E-9B82-4C13-8452-952BD74F6D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4869160"/>
            <a:ext cx="7391400" cy="44116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 Acute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Physical </a:t>
            </a:r>
            <a:r>
              <a:rPr lang="en-US" dirty="0" smtClean="0"/>
              <a:t>			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772816"/>
            <a:ext cx="2880320" cy="297155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6DABF9E-9B82-4C13-8452-952BD74F6DC7}"/>
              </a:ext>
            </a:extLst>
          </p:cNvPr>
          <p:cNvSpPr txBox="1">
            <a:spLocks/>
          </p:cNvSpPr>
          <p:nvPr/>
        </p:nvSpPr>
        <p:spPr bwMode="auto">
          <a:xfrm>
            <a:off x="5364088" y="4869159"/>
            <a:ext cx="7391400" cy="441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45720" indent="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120000"/>
              <a:buFontTx/>
              <a:buNone/>
              <a:defRPr sz="2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347663" algn="l" rtl="0" eaLnBrk="1" fontAlgn="base" hangingPunct="1">
              <a:spcBef>
                <a:spcPct val="0"/>
              </a:spcBef>
              <a:spcAft>
                <a:spcPct val="25000"/>
              </a:spcAft>
              <a:buClr>
                <a:schemeClr val="accent2">
                  <a:lumMod val="75000"/>
                </a:schemeClr>
              </a:buClr>
              <a:buSzPct val="5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2pPr>
            <a:lvl3pPr marL="987425" indent="-293688" algn="l" rtl="0" eaLnBrk="1" fontAlgn="base" hangingPunct="1">
              <a:spcBef>
                <a:spcPct val="0"/>
              </a:spcBef>
              <a:spcAft>
                <a:spcPct val="25000"/>
              </a:spcAft>
              <a:buClr>
                <a:schemeClr val="accent1">
                  <a:lumMod val="50000"/>
                </a:schemeClr>
              </a:buClr>
              <a:buSzPct val="50000"/>
              <a:buFont typeface="Wingdings" pitchFamily="2" charset="2"/>
              <a:buChar char="l"/>
              <a:defRPr sz="2200">
                <a:solidFill>
                  <a:schemeClr val="tx1"/>
                </a:solidFill>
                <a:latin typeface="+mn-lt"/>
              </a:defRPr>
            </a:lvl3pPr>
            <a:lvl4pPr marL="1281113" indent="-2921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>
                  <a:lumMod val="75000"/>
                </a:schemeClr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1598613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3">
                  <a:lumMod val="50000"/>
                </a:schemeClr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1920240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6">
                  <a:lumMod val="50000"/>
                </a:schemeClr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240280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>
                  <a:lumMod val="50000"/>
                </a:schemeClr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2651760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>
                  <a:lumMod val="75000"/>
                </a:schemeClr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108960" indent="-315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>
                  <a:lumMod val="50000"/>
                </a:schemeClr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>
                <a:solidFill>
                  <a:schemeClr val="bg1"/>
                </a:solidFill>
              </a:rPr>
              <a:t> Chronical</a:t>
            </a:r>
          </a:p>
          <a:p>
            <a:r>
              <a:rPr lang="en-US" kern="0" dirty="0" smtClean="0">
                <a:solidFill>
                  <a:schemeClr val="bg1"/>
                </a:solidFill>
              </a:rPr>
              <a:t>Psychological </a:t>
            </a:r>
            <a:r>
              <a:rPr lang="en-US" kern="0" dirty="0" smtClean="0"/>
              <a:t>			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0971" y="2516397"/>
            <a:ext cx="3226813" cy="22638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8780176">
            <a:off x="3541170" y="2941123"/>
            <a:ext cx="12961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Budget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128195">
            <a:off x="7203020" y="2270173"/>
            <a:ext cx="22072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Milestones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0826335">
            <a:off x="4067341" y="1764188"/>
            <a:ext cx="22808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Earned Value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677954">
            <a:off x="6532841" y="1576519"/>
            <a:ext cx="22808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Risks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1152481">
            <a:off x="4425321" y="975466"/>
            <a:ext cx="218053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Project Team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56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Résultat de recherche d'images pour &quot;free picture human brain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6300"/>
            <a:ext cx="9168342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0" y="0"/>
            <a:ext cx="9168342" cy="170080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92150" marR="0" indent="-3476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tabLst/>
            </a:pPr>
            <a:endParaRPr kumimoji="0" lang="en-GB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0" y="5171298"/>
            <a:ext cx="9168342" cy="170080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92150" marR="0" indent="-3476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tabLst/>
            </a:pPr>
            <a:endParaRPr kumimoji="0" lang="en-GB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44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764704"/>
            <a:ext cx="4248472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Project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Final State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Ideas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Structure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Next actions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25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7F4C3450-F6E3-425A-BC93-E329977368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9" y="322207"/>
            <a:ext cx="5042662" cy="6275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6588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548680"/>
            <a:ext cx="8136904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endParaRPr lang="en-US" dirty="0">
              <a:solidFill>
                <a:schemeClr val="bg1"/>
              </a:solidFill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 Worrying </a:t>
            </a:r>
          </a:p>
          <a:p>
            <a:pPr algn="just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 Anxious</a:t>
            </a:r>
            <a:endParaRPr lang="en-US" sz="2800" dirty="0">
              <a:solidFill>
                <a:schemeClr val="bg1"/>
              </a:solidFill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 Overwhelmed</a:t>
            </a:r>
          </a:p>
          <a:p>
            <a:pPr algn="just">
              <a:buNone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Confused</a:t>
            </a:r>
          </a:p>
          <a:p>
            <a:pPr algn="just">
              <a:buNone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Unable </a:t>
            </a:r>
            <a:r>
              <a:rPr lang="en-US" sz="2800" dirty="0">
                <a:solidFill>
                  <a:schemeClr val="bg1"/>
                </a:solidFill>
              </a:rPr>
              <a:t>to make decisions</a:t>
            </a:r>
          </a:p>
          <a:p>
            <a:pPr algn="just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 Experiencing </a:t>
            </a:r>
            <a:r>
              <a:rPr lang="en-US" sz="2800" dirty="0">
                <a:solidFill>
                  <a:schemeClr val="bg1"/>
                </a:solidFill>
              </a:rPr>
              <a:t>mood changes </a:t>
            </a:r>
            <a:endParaRPr lang="en-US" sz="2800" dirty="0" smtClean="0">
              <a:solidFill>
                <a:schemeClr val="bg1"/>
              </a:solidFill>
            </a:endParaRPr>
          </a:p>
          <a:p>
            <a:pPr algn="just">
              <a:buNone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Increasing consumption of cigarettes or alcohol </a:t>
            </a:r>
            <a:endParaRPr lang="en-US" sz="2800" dirty="0">
              <a:solidFill>
                <a:schemeClr val="bg1"/>
              </a:solidFill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 Neglecting your </a:t>
            </a:r>
            <a:r>
              <a:rPr lang="en-US" sz="2800" dirty="0">
                <a:solidFill>
                  <a:schemeClr val="bg1"/>
                </a:solidFill>
              </a:rPr>
              <a:t>personal appearance</a:t>
            </a:r>
          </a:p>
          <a:p>
            <a:pPr algn="just">
              <a:buNone/>
            </a:pP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88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3848" y="2420888"/>
            <a:ext cx="2736304" cy="148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endParaRPr lang="en-US" dirty="0">
              <a:solidFill>
                <a:schemeClr val="bg1"/>
              </a:solidFill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PERSPECTIVE</a:t>
            </a:r>
            <a:endParaRPr lang="en-US" sz="2800" dirty="0">
              <a:solidFill>
                <a:schemeClr val="bg1"/>
              </a:solidFill>
            </a:endParaRPr>
          </a:p>
          <a:p>
            <a:pPr algn="just">
              <a:buNone/>
            </a:pP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52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548680"/>
            <a:ext cx="8136904" cy="355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endParaRPr lang="en-US" dirty="0">
              <a:solidFill>
                <a:schemeClr val="bg1"/>
              </a:solidFill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 Missed milestones </a:t>
            </a:r>
          </a:p>
          <a:p>
            <a:pPr algn="just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 EV &lt;&lt; PV</a:t>
            </a:r>
            <a:endParaRPr lang="en-US" sz="2800" dirty="0">
              <a:solidFill>
                <a:schemeClr val="bg1"/>
              </a:solidFill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 Scope creep</a:t>
            </a:r>
          </a:p>
          <a:p>
            <a:pPr algn="just">
              <a:buNone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Long hours at work</a:t>
            </a:r>
          </a:p>
          <a:p>
            <a:pPr algn="just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 Project team not motivated</a:t>
            </a:r>
          </a:p>
          <a:p>
            <a:pPr algn="just">
              <a:buNone/>
            </a:pPr>
            <a:r>
              <a:rPr lang="en-US" dirty="0" smtClean="0">
                <a:solidFill>
                  <a:schemeClr val="bg1"/>
                </a:solidFill>
              </a:rPr>
              <a:t> Incidents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705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3848" y="2420888"/>
            <a:ext cx="2736304" cy="148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endParaRPr lang="en-US" dirty="0">
              <a:solidFill>
                <a:schemeClr val="bg1"/>
              </a:solidFill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CONTROL</a:t>
            </a:r>
            <a:endParaRPr lang="en-US" sz="2800" dirty="0">
              <a:solidFill>
                <a:schemeClr val="bg1"/>
              </a:solidFill>
            </a:endParaRPr>
          </a:p>
          <a:p>
            <a:pPr algn="just">
              <a:buNone/>
            </a:pP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37007"/>
      </p:ext>
    </p:extLst>
  </p:cSld>
  <p:clrMapOvr>
    <a:masterClrMapping/>
  </p:clrMapOvr>
</p:sld>
</file>

<file path=ppt/theme/theme1.xml><?xml version="1.0" encoding="utf-8"?>
<a:theme xmlns:a="http://schemas.openxmlformats.org/drawingml/2006/main" name="Sales training presentation">
  <a:themeElements>
    <a:clrScheme name="Sales Training_final2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Sales Training_final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692150" marR="0" indent="-347663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70000"/>
          <a:buFont typeface="Wingdings" pitchFamily="2" charset="2"/>
          <a:buChar char="l"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692150" marR="0" indent="-347663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70000"/>
          <a:buFont typeface="Wingdings" pitchFamily="2" charset="2"/>
          <a:buChar char="l"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ales Training_final2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raining_final2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les Training_final2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ales training presentation.potx" id="{3181A242-BAE2-485E-97E8-919259126601}" vid="{819B686A-E690-42F4-91DA-6D012EEA3935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Sales training presentation</Template>
  <TotalTime>623</TotalTime>
  <Words>108</Words>
  <Application>Microsoft Office PowerPoint</Application>
  <PresentationFormat>On-screen Show (4:3)</PresentationFormat>
  <Paragraphs>54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Sales training presentation</vt:lpstr>
      <vt:lpstr>Custom Design</vt:lpstr>
      <vt:lpstr>Managing Projects Effectively without Stress</vt:lpstr>
      <vt:lpstr>Stress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Projects Effectively without Stress</dc:title>
  <dc:creator>Thijs Wijnands</dc:creator>
  <cp:lastModifiedBy>Thijs Wijnands</cp:lastModifiedBy>
  <cp:revision>33</cp:revision>
  <dcterms:created xsi:type="dcterms:W3CDTF">2018-04-15T16:30:17Z</dcterms:created>
  <dcterms:modified xsi:type="dcterms:W3CDTF">2018-05-14T07:57:02Z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